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8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538" r:id="rId2"/>
    <p:sldId id="578" r:id="rId3"/>
    <p:sldId id="556" r:id="rId4"/>
    <p:sldId id="549" r:id="rId5"/>
    <p:sldId id="550" r:id="rId6"/>
    <p:sldId id="551" r:id="rId7"/>
    <p:sldId id="552" r:id="rId8"/>
    <p:sldId id="554" r:id="rId9"/>
    <p:sldId id="555" r:id="rId10"/>
    <p:sldId id="579" r:id="rId11"/>
    <p:sldId id="558" r:id="rId12"/>
    <p:sldId id="548" r:id="rId13"/>
    <p:sldId id="559" r:id="rId14"/>
    <p:sldId id="539" r:id="rId15"/>
    <p:sldId id="501" r:id="rId16"/>
    <p:sldId id="560" r:id="rId17"/>
    <p:sldId id="561" r:id="rId18"/>
    <p:sldId id="502" r:id="rId19"/>
    <p:sldId id="562" r:id="rId20"/>
    <p:sldId id="563" r:id="rId21"/>
    <p:sldId id="564" r:id="rId22"/>
    <p:sldId id="565" r:id="rId23"/>
    <p:sldId id="566" r:id="rId24"/>
    <p:sldId id="567" r:id="rId25"/>
    <p:sldId id="568" r:id="rId26"/>
    <p:sldId id="573" r:id="rId27"/>
    <p:sldId id="574" r:id="rId28"/>
    <p:sldId id="575" r:id="rId29"/>
    <p:sldId id="576" r:id="rId30"/>
    <p:sldId id="577" r:id="rId31"/>
    <p:sldId id="569" r:id="rId32"/>
    <p:sldId id="570" r:id="rId33"/>
    <p:sldId id="571" r:id="rId34"/>
    <p:sldId id="572" r:id="rId35"/>
    <p:sldId id="529" r:id="rId36"/>
    <p:sldId id="540" r:id="rId37"/>
    <p:sldId id="541" r:id="rId38"/>
    <p:sldId id="542" r:id="rId39"/>
    <p:sldId id="543" r:id="rId40"/>
    <p:sldId id="544" r:id="rId41"/>
    <p:sldId id="545" r:id="rId42"/>
    <p:sldId id="547" r:id="rId43"/>
  </p:sldIdLst>
  <p:sldSz cx="24387175" cy="13716000"/>
  <p:notesSz cx="6807200" cy="9939338"/>
  <p:defaultTextStyle>
    <a:defPPr>
      <a:defRPr lang="en-US"/>
    </a:defPPr>
    <a:lvl1pPr algn="l" defTabSz="1087438" rtl="0" fontAlgn="base">
      <a:spcBef>
        <a:spcPct val="0"/>
      </a:spcBef>
      <a:spcAft>
        <a:spcPct val="0"/>
      </a:spcAft>
      <a:defRPr sz="43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Arial" panose="020B0604020202020204" pitchFamily="34" charset="0"/>
      </a:defRPr>
    </a:lvl1pPr>
    <a:lvl2pPr marL="1087438" indent="-630238" algn="l" defTabSz="1087438" rtl="0" fontAlgn="base">
      <a:spcBef>
        <a:spcPct val="0"/>
      </a:spcBef>
      <a:spcAft>
        <a:spcPct val="0"/>
      </a:spcAft>
      <a:defRPr sz="43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Arial" panose="020B0604020202020204" pitchFamily="34" charset="0"/>
      </a:defRPr>
    </a:lvl2pPr>
    <a:lvl3pPr marL="2174875" indent="-1260475" algn="l" defTabSz="1087438" rtl="0" fontAlgn="base">
      <a:spcBef>
        <a:spcPct val="0"/>
      </a:spcBef>
      <a:spcAft>
        <a:spcPct val="0"/>
      </a:spcAft>
      <a:defRPr sz="43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Arial" panose="020B0604020202020204" pitchFamily="34" charset="0"/>
      </a:defRPr>
    </a:lvl3pPr>
    <a:lvl4pPr marL="3262313" indent="-1890713" algn="l" defTabSz="1087438" rtl="0" fontAlgn="base">
      <a:spcBef>
        <a:spcPct val="0"/>
      </a:spcBef>
      <a:spcAft>
        <a:spcPct val="0"/>
      </a:spcAft>
      <a:defRPr sz="43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Arial" panose="020B0604020202020204" pitchFamily="34" charset="0"/>
      </a:defRPr>
    </a:lvl4pPr>
    <a:lvl5pPr marL="4349750" indent="-2520950" algn="l" defTabSz="1087438" rtl="0" fontAlgn="base">
      <a:spcBef>
        <a:spcPct val="0"/>
      </a:spcBef>
      <a:spcAft>
        <a:spcPct val="0"/>
      </a:spcAft>
      <a:defRPr sz="43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Arial" panose="020B0604020202020204" pitchFamily="34" charset="0"/>
      </a:defRPr>
    </a:lvl5pPr>
    <a:lvl6pPr marL="2286000" algn="l" defTabSz="914400" rtl="0" eaLnBrk="1" latinLnBrk="0" hangingPunct="1">
      <a:defRPr sz="43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Arial" panose="020B0604020202020204" pitchFamily="34" charset="0"/>
      </a:defRPr>
    </a:lvl6pPr>
    <a:lvl7pPr marL="2743200" algn="l" defTabSz="914400" rtl="0" eaLnBrk="1" latinLnBrk="0" hangingPunct="1">
      <a:defRPr sz="43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Arial" panose="020B0604020202020204" pitchFamily="34" charset="0"/>
      </a:defRPr>
    </a:lvl7pPr>
    <a:lvl8pPr marL="3200400" algn="l" defTabSz="914400" rtl="0" eaLnBrk="1" latinLnBrk="0" hangingPunct="1">
      <a:defRPr sz="43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Arial" panose="020B0604020202020204" pitchFamily="34" charset="0"/>
      </a:defRPr>
    </a:lvl8pPr>
    <a:lvl9pPr marL="3657600" algn="l" defTabSz="914400" rtl="0" eaLnBrk="1" latinLnBrk="0" hangingPunct="1">
      <a:defRPr sz="43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14308">
          <p15:clr>
            <a:srgbClr val="A4A3A4"/>
          </p15:clr>
        </p15:guide>
        <p15:guide id="3" pos="105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99FF99"/>
    <a:srgbClr val="99CCFF"/>
    <a:srgbClr val="CCCCFF"/>
    <a:srgbClr val="FFFF99"/>
    <a:srgbClr val="66FF66"/>
    <a:srgbClr val="00CC00"/>
    <a:srgbClr val="FF9933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89112" autoAdjust="0"/>
  </p:normalViewPr>
  <p:slideViewPr>
    <p:cSldViewPr snapToGrid="0" snapToObjects="1">
      <p:cViewPr varScale="1">
        <p:scale>
          <a:sx n="30" d="100"/>
          <a:sy n="30" d="100"/>
        </p:scale>
        <p:origin x="138" y="1038"/>
      </p:cViewPr>
      <p:guideLst>
        <p:guide orient="horz"/>
        <p:guide pos="14308"/>
        <p:guide pos="1053"/>
      </p:guideLst>
    </p:cSldViewPr>
  </p:slideViewPr>
  <p:outlineViewPr>
    <p:cViewPr>
      <p:scale>
        <a:sx n="33" d="100"/>
        <a:sy n="33" d="100"/>
      </p:scale>
      <p:origin x="0" y="346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7" d="100"/>
        <a:sy n="37" d="100"/>
      </p:scale>
      <p:origin x="0" y="69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88733116535238"/>
          <c:y val="2.4496346653895714E-2"/>
          <c:w val="0.85072292326239862"/>
          <c:h val="0.7934836322944346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Sheet1!$F$7</c:f>
              <c:strCache>
                <c:ptCount val="1"/>
                <c:pt idx="0">
                  <c:v>CPNS</c:v>
                </c:pt>
              </c:strCache>
            </c:strRef>
          </c:tx>
          <c:invertIfNegative val="0"/>
          <c:cat>
            <c:strRef>
              <c:f>Sheet1!$G$6:$I$6</c:f>
              <c:strCache>
                <c:ptCount val="3"/>
                <c:pt idx="0">
                  <c:v>Pertama</c:v>
                </c:pt>
                <c:pt idx="1">
                  <c:v>Muda</c:v>
                </c:pt>
                <c:pt idx="2">
                  <c:v>Madya</c:v>
                </c:pt>
              </c:strCache>
            </c:strRef>
          </c:cat>
          <c:val>
            <c:numRef>
              <c:f>Sheet1!$G$7:$I$7</c:f>
              <c:numCache>
                <c:formatCode>General</c:formatCode>
                <c:ptCount val="3"/>
                <c:pt idx="0">
                  <c:v>1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EA-4D4F-BE08-F65361164DFB}"/>
            </c:ext>
          </c:extLst>
        </c:ser>
        <c:ser>
          <c:idx val="1"/>
          <c:order val="1"/>
          <c:tx>
            <c:strRef>
              <c:f>Sheet1!$F$8</c:f>
              <c:strCache>
                <c:ptCount val="1"/>
                <c:pt idx="0">
                  <c:v>Perpindahan</c:v>
                </c:pt>
              </c:strCache>
            </c:strRef>
          </c:tx>
          <c:invertIfNegative val="0"/>
          <c:cat>
            <c:strRef>
              <c:f>Sheet1!$G$6:$I$6</c:f>
              <c:strCache>
                <c:ptCount val="3"/>
                <c:pt idx="0">
                  <c:v>Pertama</c:v>
                </c:pt>
                <c:pt idx="1">
                  <c:v>Muda</c:v>
                </c:pt>
                <c:pt idx="2">
                  <c:v>Madya</c:v>
                </c:pt>
              </c:strCache>
            </c:strRef>
          </c:cat>
          <c:val>
            <c:numRef>
              <c:f>Sheet1!$G$8:$I$8</c:f>
              <c:numCache>
                <c:formatCode>General</c:formatCode>
                <c:ptCount val="3"/>
                <c:pt idx="0">
                  <c:v>1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DEA-4D4F-BE08-F65361164DFB}"/>
            </c:ext>
          </c:extLst>
        </c:ser>
        <c:ser>
          <c:idx val="2"/>
          <c:order val="2"/>
          <c:tx>
            <c:strRef>
              <c:f>Sheet1!$F$9</c:f>
              <c:strCache>
                <c:ptCount val="1"/>
                <c:pt idx="0">
                  <c:v>Inpassing</c:v>
                </c:pt>
              </c:strCache>
            </c:strRef>
          </c:tx>
          <c:invertIfNegative val="0"/>
          <c:cat>
            <c:strRef>
              <c:f>Sheet1!$G$6:$I$6</c:f>
              <c:strCache>
                <c:ptCount val="3"/>
                <c:pt idx="0">
                  <c:v>Pertama</c:v>
                </c:pt>
                <c:pt idx="1">
                  <c:v>Muda</c:v>
                </c:pt>
                <c:pt idx="2">
                  <c:v>Madya</c:v>
                </c:pt>
              </c:strCache>
            </c:strRef>
          </c:cat>
          <c:val>
            <c:numRef>
              <c:f>Sheet1!$G$9:$I$9</c:f>
              <c:numCache>
                <c:formatCode>General</c:formatCode>
                <c:ptCount val="3"/>
                <c:pt idx="0">
                  <c:v>966</c:v>
                </c:pt>
                <c:pt idx="1">
                  <c:v>589</c:v>
                </c:pt>
                <c:pt idx="2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DEA-4D4F-BE08-F65361164D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gapDepth val="95"/>
        <c:shape val="cylinder"/>
        <c:axId val="88236416"/>
        <c:axId val="88239104"/>
        <c:axId val="0"/>
      </c:bar3DChart>
      <c:catAx>
        <c:axId val="8823641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4400"/>
            </a:pPr>
            <a:endParaRPr lang="id-ID"/>
          </a:p>
        </c:txPr>
        <c:crossAx val="88239104"/>
        <c:crosses val="autoZero"/>
        <c:auto val="1"/>
        <c:lblAlgn val="ctr"/>
        <c:lblOffset val="100"/>
        <c:noMultiLvlLbl val="0"/>
      </c:catAx>
      <c:valAx>
        <c:axId val="8823910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882364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id-ID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69C4BC-56E0-44D4-9AA5-0706E7ED6796}" type="doc">
      <dgm:prSet loTypeId="urn:microsoft.com/office/officeart/2005/8/layout/pList2" loCatId="list" qsTypeId="urn:microsoft.com/office/officeart/2005/8/quickstyle/simple2" qsCatId="simple" csTypeId="urn:microsoft.com/office/officeart/2005/8/colors/accent1_5" csCatId="accent1" phldr="1"/>
      <dgm:spPr/>
    </dgm:pt>
    <dgm:pt modelId="{933E9A63-290E-4898-9733-2F37F384E04F}">
      <dgm:prSet phldrT="[Text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pPr marL="0" indent="0" algn="l">
            <a:lnSpc>
              <a:spcPct val="114000"/>
            </a:lnSpc>
            <a:spcAft>
              <a:spcPts val="0"/>
            </a:spcAft>
          </a:pPr>
          <a:r>
            <a:rPr lang="id-ID" sz="30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1. Mengkaji Ulang Paket </a:t>
          </a:r>
        </a:p>
        <a:p>
          <a:pPr marL="0" indent="0" algn="l">
            <a:lnSpc>
              <a:spcPct val="114000"/>
            </a:lnSpc>
            <a:spcAft>
              <a:spcPts val="0"/>
            </a:spcAft>
          </a:pPr>
          <a:r>
            <a:rPr lang="id-ID" sz="30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   Pengadaan Barang/Jasa</a:t>
          </a:r>
        </a:p>
        <a:p>
          <a:pPr algn="l">
            <a:lnSpc>
              <a:spcPct val="114000"/>
            </a:lnSpc>
            <a:spcAft>
              <a:spcPts val="0"/>
            </a:spcAft>
          </a:pPr>
          <a:r>
            <a:rPr lang="id-ID" sz="30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2. Memilih penyedia                                        </a:t>
          </a:r>
        </a:p>
        <a:p>
          <a:pPr algn="l">
            <a:lnSpc>
              <a:spcPct val="114000"/>
            </a:lnSpc>
            <a:spcAft>
              <a:spcPts val="0"/>
            </a:spcAft>
          </a:pPr>
          <a:r>
            <a:rPr lang="id-ID" sz="30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   Barang/Jasa</a:t>
          </a:r>
        </a:p>
        <a:p>
          <a:pPr algn="l">
            <a:lnSpc>
              <a:spcPct val="114000"/>
            </a:lnSpc>
            <a:spcAft>
              <a:spcPts val="0"/>
            </a:spcAft>
          </a:pPr>
          <a:r>
            <a:rPr lang="id-ID" sz="30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3. Menyusun Rancangan Kontrak       </a:t>
          </a:r>
        </a:p>
        <a:p>
          <a:pPr algn="l">
            <a:lnSpc>
              <a:spcPct val="114000"/>
            </a:lnSpc>
            <a:spcAft>
              <a:spcPts val="0"/>
            </a:spcAft>
          </a:pPr>
          <a:r>
            <a:rPr lang="id-ID" sz="30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   Pengadaan Barang/Jasa</a:t>
          </a:r>
        </a:p>
        <a:p>
          <a:pPr algn="l">
            <a:lnSpc>
              <a:spcPct val="114000"/>
            </a:lnSpc>
            <a:spcAft>
              <a:spcPts val="0"/>
            </a:spcAft>
          </a:pPr>
          <a:r>
            <a:rPr lang="id-ID" sz="30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4. Menyusun Dokumen </a:t>
          </a:r>
        </a:p>
        <a:p>
          <a:pPr algn="l">
            <a:lnSpc>
              <a:spcPct val="114000"/>
            </a:lnSpc>
            <a:spcAft>
              <a:spcPts val="0"/>
            </a:spcAft>
          </a:pPr>
          <a:r>
            <a:rPr lang="id-ID" sz="30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   Pengadaan Barang/Jasa</a:t>
          </a:r>
        </a:p>
        <a:p>
          <a:pPr algn="l">
            <a:lnSpc>
              <a:spcPct val="114000"/>
            </a:lnSpc>
            <a:spcAft>
              <a:spcPts val="0"/>
            </a:spcAft>
          </a:pPr>
          <a:r>
            <a:rPr lang="id-ID" sz="30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5. Melakukan Kualifikasi Penyedia </a:t>
          </a:r>
        </a:p>
        <a:p>
          <a:pPr algn="l">
            <a:lnSpc>
              <a:spcPct val="114000"/>
            </a:lnSpc>
            <a:spcAft>
              <a:spcPts val="0"/>
            </a:spcAft>
          </a:pPr>
          <a:r>
            <a:rPr lang="id-ID" sz="30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   Barang/Jasa</a:t>
          </a:r>
        </a:p>
        <a:p>
          <a:pPr algn="l">
            <a:lnSpc>
              <a:spcPct val="114000"/>
            </a:lnSpc>
            <a:spcAft>
              <a:spcPts val="0"/>
            </a:spcAft>
          </a:pPr>
          <a:r>
            <a:rPr lang="id-ID" sz="30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6. Menyampaikan Penjelasan </a:t>
          </a:r>
        </a:p>
        <a:p>
          <a:pPr algn="l">
            <a:lnSpc>
              <a:spcPct val="114000"/>
            </a:lnSpc>
            <a:spcAft>
              <a:spcPts val="0"/>
            </a:spcAft>
          </a:pPr>
          <a:r>
            <a:rPr lang="id-ID" sz="30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   Dokumen Pengadaan </a:t>
          </a:r>
        </a:p>
        <a:p>
          <a:pPr algn="l">
            <a:lnSpc>
              <a:spcPct val="114000"/>
            </a:lnSpc>
            <a:spcAft>
              <a:spcPts val="0"/>
            </a:spcAft>
          </a:pPr>
          <a:r>
            <a:rPr lang="id-ID" sz="30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   Barang/Jasa</a:t>
          </a:r>
        </a:p>
        <a:p>
          <a:pPr algn="l">
            <a:lnSpc>
              <a:spcPct val="114000"/>
            </a:lnSpc>
            <a:spcAft>
              <a:spcPts val="0"/>
            </a:spcAft>
          </a:pPr>
          <a:r>
            <a:rPr lang="id-ID" sz="30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7. Mengevaluasi Dokumen </a:t>
          </a:r>
        </a:p>
        <a:p>
          <a:pPr algn="l">
            <a:lnSpc>
              <a:spcPct val="114000"/>
            </a:lnSpc>
            <a:spcAft>
              <a:spcPts val="0"/>
            </a:spcAft>
          </a:pPr>
          <a:r>
            <a:rPr lang="id-ID" sz="30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   Penawaran</a:t>
          </a:r>
        </a:p>
        <a:p>
          <a:pPr algn="l">
            <a:lnSpc>
              <a:spcPct val="114000"/>
            </a:lnSpc>
            <a:spcAft>
              <a:spcPts val="0"/>
            </a:spcAft>
          </a:pPr>
          <a:r>
            <a:rPr lang="id-ID" sz="30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8. Mengelola Sanggahan</a:t>
          </a:r>
        </a:p>
        <a:p>
          <a:pPr algn="l">
            <a:lnSpc>
              <a:spcPct val="114000"/>
            </a:lnSpc>
            <a:spcAft>
              <a:spcPts val="0"/>
            </a:spcAft>
          </a:pPr>
          <a:r>
            <a:rPr lang="id-ID" sz="30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9. Melakukan Negosiasi</a:t>
          </a:r>
          <a:endParaRPr lang="id-ID" sz="3000" b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D8C71480-35E6-4431-B963-4DB9C5DD4B44}" type="parTrans" cxnId="{C6EC4612-4BCC-4B77-9827-FFE719F1205D}">
      <dgm:prSet/>
      <dgm:spPr/>
      <dgm:t>
        <a:bodyPr/>
        <a:lstStyle/>
        <a:p>
          <a:endParaRPr lang="id-ID"/>
        </a:p>
      </dgm:t>
    </dgm:pt>
    <dgm:pt modelId="{C155A090-6E4A-4F13-A35A-983F672F8222}" type="sibTrans" cxnId="{C6EC4612-4BCC-4B77-9827-FFE719F1205D}">
      <dgm:prSet/>
      <dgm:spPr/>
      <dgm:t>
        <a:bodyPr/>
        <a:lstStyle/>
        <a:p>
          <a:endParaRPr lang="id-ID"/>
        </a:p>
      </dgm:t>
    </dgm:pt>
    <dgm:pt modelId="{5BD1B893-CF7D-4DC5-AE08-1D918477FE0B}">
      <dgm:prSet phldrT="[Text]" custT="1"/>
      <dgm:spPr>
        <a:solidFill>
          <a:schemeClr val="accent6">
            <a:lumMod val="40000"/>
            <a:lumOff val="60000"/>
            <a:alpha val="70000"/>
          </a:schemeClr>
        </a:solidFill>
      </dgm:spPr>
      <dgm:t>
        <a:bodyPr/>
        <a:lstStyle/>
        <a:p>
          <a:pPr algn="l">
            <a:lnSpc>
              <a:spcPct val="114000"/>
            </a:lnSpc>
            <a:spcBef>
              <a:spcPts val="0"/>
            </a:spcBef>
            <a:spcAft>
              <a:spcPts val="0"/>
            </a:spcAft>
          </a:pPr>
          <a:r>
            <a:rPr lang="id-ID" sz="3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1. Menyusun Spesifikasi Teknis</a:t>
          </a:r>
        </a:p>
        <a:p>
          <a:pPr algn="l">
            <a:lnSpc>
              <a:spcPct val="114000"/>
            </a:lnSpc>
            <a:spcBef>
              <a:spcPts val="0"/>
            </a:spcBef>
            <a:spcAft>
              <a:spcPts val="0"/>
            </a:spcAft>
          </a:pPr>
          <a:r>
            <a:rPr lang="id-ID" sz="3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2. Menyusun Harga Perkiraan</a:t>
          </a:r>
        </a:p>
        <a:p>
          <a:pPr algn="l">
            <a:lnSpc>
              <a:spcPct val="114000"/>
            </a:lnSpc>
            <a:spcBef>
              <a:spcPts val="0"/>
            </a:spcBef>
            <a:spcAft>
              <a:spcPts val="0"/>
            </a:spcAft>
          </a:pPr>
          <a:r>
            <a:rPr lang="id-ID" sz="3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3. Melakukan Evaluasi Kinerja </a:t>
          </a:r>
        </a:p>
        <a:p>
          <a:pPr algn="l">
            <a:lnSpc>
              <a:spcPct val="114000"/>
            </a:lnSpc>
            <a:spcBef>
              <a:spcPts val="0"/>
            </a:spcBef>
            <a:spcAft>
              <a:spcPts val="0"/>
            </a:spcAft>
          </a:pPr>
          <a:r>
            <a:rPr lang="id-ID" sz="3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   Penyedia Barang/Jasa</a:t>
          </a:r>
        </a:p>
        <a:p>
          <a:pPr algn="l">
            <a:lnSpc>
              <a:spcPct val="114000"/>
            </a:lnSpc>
            <a:spcBef>
              <a:spcPts val="0"/>
            </a:spcBef>
            <a:spcAft>
              <a:spcPts val="0"/>
            </a:spcAft>
          </a:pPr>
          <a:r>
            <a:rPr lang="id-ID" sz="3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4. Melakukan Finalisasi Dokumen </a:t>
          </a:r>
        </a:p>
        <a:p>
          <a:pPr algn="l">
            <a:lnSpc>
              <a:spcPct val="114000"/>
            </a:lnSpc>
            <a:spcBef>
              <a:spcPts val="0"/>
            </a:spcBef>
            <a:spcAft>
              <a:spcPts val="0"/>
            </a:spcAft>
          </a:pPr>
          <a:r>
            <a:rPr lang="id-ID" sz="3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   Kontrak Pengadaan   </a:t>
          </a:r>
        </a:p>
        <a:p>
          <a:pPr algn="l">
            <a:lnSpc>
              <a:spcPct val="114000"/>
            </a:lnSpc>
            <a:spcBef>
              <a:spcPts val="0"/>
            </a:spcBef>
            <a:spcAft>
              <a:spcPts val="0"/>
            </a:spcAft>
          </a:pPr>
          <a:r>
            <a:rPr lang="id-ID" sz="3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   Barang/Jasa</a:t>
          </a:r>
        </a:p>
        <a:p>
          <a:pPr algn="l">
            <a:lnSpc>
              <a:spcPct val="114000"/>
            </a:lnSpc>
            <a:spcBef>
              <a:spcPts val="0"/>
            </a:spcBef>
            <a:spcAft>
              <a:spcPts val="0"/>
            </a:spcAft>
          </a:pPr>
          <a:r>
            <a:rPr lang="id-ID" sz="3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5. Menyusun Rencana </a:t>
          </a:r>
        </a:p>
        <a:p>
          <a:pPr algn="l">
            <a:lnSpc>
              <a:spcPct val="114000"/>
            </a:lnSpc>
            <a:spcBef>
              <a:spcPts val="0"/>
            </a:spcBef>
            <a:spcAft>
              <a:spcPts val="0"/>
            </a:spcAft>
          </a:pPr>
          <a:r>
            <a:rPr lang="id-ID" sz="3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   Pengelolaan Kontrak </a:t>
          </a:r>
        </a:p>
        <a:p>
          <a:pPr algn="l">
            <a:lnSpc>
              <a:spcPct val="114000"/>
            </a:lnSpc>
            <a:spcBef>
              <a:spcPts val="0"/>
            </a:spcBef>
            <a:spcAft>
              <a:spcPts val="0"/>
            </a:spcAft>
          </a:pPr>
          <a:r>
            <a:rPr lang="id-ID" sz="3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   Pengadaan Barang/Jasa</a:t>
          </a:r>
        </a:p>
        <a:p>
          <a:pPr algn="l">
            <a:lnSpc>
              <a:spcPct val="114000"/>
            </a:lnSpc>
            <a:spcBef>
              <a:spcPts val="0"/>
            </a:spcBef>
            <a:spcAft>
              <a:spcPts val="0"/>
            </a:spcAft>
          </a:pPr>
          <a:r>
            <a:rPr lang="id-ID" sz="3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6. Mengendalikan Pelaksanaan </a:t>
          </a:r>
        </a:p>
        <a:p>
          <a:pPr algn="l">
            <a:lnSpc>
              <a:spcPct val="114000"/>
            </a:lnSpc>
            <a:spcBef>
              <a:spcPts val="0"/>
            </a:spcBef>
            <a:spcAft>
              <a:spcPts val="0"/>
            </a:spcAft>
          </a:pPr>
          <a:r>
            <a:rPr lang="id-ID" sz="3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   Kontrak Pengadaan Barang/ </a:t>
          </a:r>
        </a:p>
        <a:p>
          <a:pPr algn="l">
            <a:lnSpc>
              <a:spcPct val="114000"/>
            </a:lnSpc>
            <a:spcBef>
              <a:spcPts val="0"/>
            </a:spcBef>
            <a:spcAft>
              <a:spcPts val="0"/>
            </a:spcAft>
          </a:pPr>
          <a:r>
            <a:rPr lang="id-ID" sz="3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   Jasa</a:t>
          </a:r>
        </a:p>
        <a:p>
          <a:pPr algn="l">
            <a:lnSpc>
              <a:spcPct val="114000"/>
            </a:lnSpc>
            <a:spcBef>
              <a:spcPts val="0"/>
            </a:spcBef>
            <a:spcAft>
              <a:spcPts val="0"/>
            </a:spcAft>
          </a:pPr>
          <a:r>
            <a:rPr lang="id-ID" sz="3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7. Melakukan Penerimaan Hasil </a:t>
          </a:r>
        </a:p>
        <a:p>
          <a:pPr algn="l">
            <a:lnSpc>
              <a:spcPct val="114000"/>
            </a:lnSpc>
            <a:spcBef>
              <a:spcPts val="0"/>
            </a:spcBef>
            <a:spcAft>
              <a:spcPts val="0"/>
            </a:spcAft>
          </a:pPr>
          <a:r>
            <a:rPr lang="id-ID" sz="3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   Pengadaan Barang/Jasa</a:t>
          </a:r>
        </a:p>
        <a:p>
          <a:pPr algn="l">
            <a:lnSpc>
              <a:spcPct val="114000"/>
            </a:lnSpc>
            <a:spcBef>
              <a:spcPts val="0"/>
            </a:spcBef>
            <a:spcAft>
              <a:spcPts val="0"/>
            </a:spcAft>
          </a:pPr>
          <a:r>
            <a:rPr lang="id-ID" sz="3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8. Mengelola Risiko</a:t>
          </a:r>
          <a:endParaRPr lang="id-ID" sz="30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FFFA7507-04E1-4BC8-808E-28DD3290D194}" type="parTrans" cxnId="{F7A4AFE9-3EFC-4928-9216-8EF687048B3B}">
      <dgm:prSet/>
      <dgm:spPr/>
      <dgm:t>
        <a:bodyPr/>
        <a:lstStyle/>
        <a:p>
          <a:endParaRPr lang="id-ID"/>
        </a:p>
      </dgm:t>
    </dgm:pt>
    <dgm:pt modelId="{7273965E-011A-4311-BFC5-143306A62729}" type="sibTrans" cxnId="{F7A4AFE9-3EFC-4928-9216-8EF687048B3B}">
      <dgm:prSet/>
      <dgm:spPr/>
      <dgm:t>
        <a:bodyPr/>
        <a:lstStyle/>
        <a:p>
          <a:endParaRPr lang="id-ID"/>
        </a:p>
      </dgm:t>
    </dgm:pt>
    <dgm:pt modelId="{0138CEF4-2EDC-487D-BD79-5F16D8FCA8FD}">
      <dgm:prSet phldrT="[Text]" custT="1"/>
      <dgm:spPr>
        <a:solidFill>
          <a:schemeClr val="accent6">
            <a:lumMod val="60000"/>
            <a:lumOff val="40000"/>
            <a:alpha val="50000"/>
          </a:schemeClr>
        </a:solidFill>
      </dgm:spPr>
      <dgm:t>
        <a:bodyPr/>
        <a:lstStyle/>
        <a:p>
          <a:pPr algn="l">
            <a:lnSpc>
              <a:spcPct val="114000"/>
            </a:lnSpc>
            <a:spcAft>
              <a:spcPts val="0"/>
            </a:spcAft>
          </a:pPr>
          <a:r>
            <a:rPr lang="id-ID" sz="3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1. Menelaah Lingkungan </a:t>
          </a:r>
        </a:p>
        <a:p>
          <a:pPr algn="l">
            <a:lnSpc>
              <a:spcPct val="114000"/>
            </a:lnSpc>
            <a:spcAft>
              <a:spcPts val="0"/>
            </a:spcAft>
          </a:pPr>
          <a:r>
            <a:rPr lang="id-ID" sz="3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   Pengadaan Barang/Jasa</a:t>
          </a:r>
        </a:p>
        <a:p>
          <a:pPr algn="l">
            <a:lnSpc>
              <a:spcPct val="114000"/>
            </a:lnSpc>
            <a:spcAft>
              <a:spcPts val="0"/>
            </a:spcAft>
          </a:pPr>
          <a:r>
            <a:rPr lang="id-ID" sz="3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2. Melakukan Penyelarasan </a:t>
          </a:r>
        </a:p>
        <a:p>
          <a:pPr algn="l">
            <a:lnSpc>
              <a:spcPct val="114000"/>
            </a:lnSpc>
            <a:spcAft>
              <a:spcPts val="0"/>
            </a:spcAft>
          </a:pPr>
          <a:r>
            <a:rPr lang="id-ID" sz="3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   Kebijakan Pengadaan Barang/ </a:t>
          </a:r>
        </a:p>
        <a:p>
          <a:pPr algn="l">
            <a:lnSpc>
              <a:spcPct val="114000"/>
            </a:lnSpc>
            <a:spcAft>
              <a:spcPts val="0"/>
            </a:spcAft>
          </a:pPr>
          <a:r>
            <a:rPr lang="id-ID" sz="3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   Jasa</a:t>
          </a:r>
        </a:p>
        <a:p>
          <a:pPr algn="l">
            <a:lnSpc>
              <a:spcPct val="114000"/>
            </a:lnSpc>
            <a:spcAft>
              <a:spcPts val="0"/>
            </a:spcAft>
          </a:pPr>
          <a:r>
            <a:rPr lang="id-ID" sz="3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3. Merumuskan Organisasi </a:t>
          </a:r>
        </a:p>
        <a:p>
          <a:pPr algn="l">
            <a:lnSpc>
              <a:spcPct val="114000"/>
            </a:lnSpc>
            <a:spcAft>
              <a:spcPts val="0"/>
            </a:spcAft>
          </a:pPr>
          <a:r>
            <a:rPr lang="id-ID" sz="3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   Pengadaan Barang/Jasa</a:t>
          </a:r>
        </a:p>
        <a:p>
          <a:pPr algn="l">
            <a:lnSpc>
              <a:spcPct val="114000"/>
            </a:lnSpc>
            <a:spcAft>
              <a:spcPts val="0"/>
            </a:spcAft>
          </a:pPr>
          <a:r>
            <a:rPr lang="id-ID" sz="3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4. Menyusun Kebutuhan dan </a:t>
          </a:r>
        </a:p>
        <a:p>
          <a:pPr algn="l">
            <a:lnSpc>
              <a:spcPct val="114000"/>
            </a:lnSpc>
            <a:spcAft>
              <a:spcPts val="0"/>
            </a:spcAft>
          </a:pPr>
          <a:r>
            <a:rPr lang="id-ID" sz="3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   Anggaran Pengadaan </a:t>
          </a:r>
        </a:p>
        <a:p>
          <a:pPr algn="l">
            <a:lnSpc>
              <a:spcPct val="114000"/>
            </a:lnSpc>
            <a:spcAft>
              <a:spcPts val="0"/>
            </a:spcAft>
          </a:pPr>
          <a:r>
            <a:rPr lang="id-ID" sz="3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   Barang/Jasa</a:t>
          </a:r>
        </a:p>
        <a:p>
          <a:pPr algn="l">
            <a:lnSpc>
              <a:spcPct val="114000"/>
            </a:lnSpc>
            <a:spcAft>
              <a:spcPts val="0"/>
            </a:spcAft>
          </a:pPr>
          <a:r>
            <a:rPr lang="id-ID" sz="3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5. Membentuk Tim Pengelolaan </a:t>
          </a:r>
        </a:p>
        <a:p>
          <a:pPr algn="l">
            <a:lnSpc>
              <a:spcPct val="114000"/>
            </a:lnSpc>
            <a:spcAft>
              <a:spcPts val="0"/>
            </a:spcAft>
          </a:pPr>
          <a:r>
            <a:rPr lang="id-ID" sz="3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   Kontrak Pengadaan </a:t>
          </a:r>
        </a:p>
        <a:p>
          <a:pPr algn="l">
            <a:lnSpc>
              <a:spcPct val="114000"/>
            </a:lnSpc>
            <a:spcAft>
              <a:spcPts val="0"/>
            </a:spcAft>
          </a:pPr>
          <a:r>
            <a:rPr lang="id-ID" sz="3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   Barang/Jasa</a:t>
          </a:r>
        </a:p>
        <a:p>
          <a:pPr algn="l">
            <a:lnSpc>
              <a:spcPct val="114000"/>
            </a:lnSpc>
            <a:spcAft>
              <a:spcPts val="0"/>
            </a:spcAft>
          </a:pPr>
          <a:r>
            <a:rPr lang="id-ID" sz="3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6. Mengelola Kinerja</a:t>
          </a:r>
          <a:endParaRPr lang="id-ID" sz="30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DB089DB2-44F1-4C94-9F5D-896830053AAE}" type="parTrans" cxnId="{C78F5BD1-DC08-42C4-BCE0-15F697D3E6DF}">
      <dgm:prSet/>
      <dgm:spPr/>
      <dgm:t>
        <a:bodyPr/>
        <a:lstStyle/>
        <a:p>
          <a:endParaRPr lang="id-ID"/>
        </a:p>
      </dgm:t>
    </dgm:pt>
    <dgm:pt modelId="{5DA75AFE-042A-44F0-BC34-ECE6F2E67326}" type="sibTrans" cxnId="{C78F5BD1-DC08-42C4-BCE0-15F697D3E6DF}">
      <dgm:prSet/>
      <dgm:spPr/>
      <dgm:t>
        <a:bodyPr/>
        <a:lstStyle/>
        <a:p>
          <a:endParaRPr lang="id-ID"/>
        </a:p>
      </dgm:t>
    </dgm:pt>
    <dgm:pt modelId="{110E7CCD-FBCC-4EA9-8E9F-D5128A5BD494}" type="pres">
      <dgm:prSet presAssocID="{F869C4BC-56E0-44D4-9AA5-0706E7ED6796}" presName="Name0" presStyleCnt="0">
        <dgm:presLayoutVars>
          <dgm:dir/>
          <dgm:resizeHandles val="exact"/>
        </dgm:presLayoutVars>
      </dgm:prSet>
      <dgm:spPr/>
    </dgm:pt>
    <dgm:pt modelId="{EB431CCD-740B-44ED-9C89-4C83BF7DE7F3}" type="pres">
      <dgm:prSet presAssocID="{F869C4BC-56E0-44D4-9AA5-0706E7ED6796}" presName="bkgdShp" presStyleLbl="alignAccFollowNode1" presStyleIdx="0" presStyleCnt="1" custScaleY="45293" custLinFactNeighborY="-11832"/>
      <dgm:spPr/>
    </dgm:pt>
    <dgm:pt modelId="{6BE0B627-16F6-4926-96C7-CD5BADE89EEE}" type="pres">
      <dgm:prSet presAssocID="{F869C4BC-56E0-44D4-9AA5-0706E7ED6796}" presName="linComp" presStyleCnt="0"/>
      <dgm:spPr/>
    </dgm:pt>
    <dgm:pt modelId="{A6AE14EC-C0BE-4049-97DD-7B5E39FCDD8B}" type="pres">
      <dgm:prSet presAssocID="{933E9A63-290E-4898-9733-2F37F384E04F}" presName="compNode" presStyleCnt="0"/>
      <dgm:spPr/>
    </dgm:pt>
    <dgm:pt modelId="{8BB61CBE-D6AA-4122-9B75-DEC858C30317}" type="pres">
      <dgm:prSet presAssocID="{933E9A63-290E-4898-9733-2F37F384E04F}" presName="node" presStyleLbl="node1" presStyleIdx="0" presStyleCnt="3" custScaleY="14790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544CD5C-41B9-4014-A0C5-FFE02D273609}" type="pres">
      <dgm:prSet presAssocID="{933E9A63-290E-4898-9733-2F37F384E04F}" presName="invisiNode" presStyleLbl="node1" presStyleIdx="0" presStyleCnt="3"/>
      <dgm:spPr/>
    </dgm:pt>
    <dgm:pt modelId="{2FD32A49-9661-4BD2-8EA7-6DB27AFFF584}" type="pres">
      <dgm:prSet presAssocID="{933E9A63-290E-4898-9733-2F37F384E04F}" presName="imagNode" presStyleLbl="fgImgPlace1" presStyleIdx="0" presStyleCnt="3" custScaleX="75698" custScaleY="37079" custLinFactNeighborY="2692"/>
      <dgm:spPr/>
      <dgm:t>
        <a:bodyPr/>
        <a:lstStyle/>
        <a:p>
          <a:endParaRPr lang="id-ID"/>
        </a:p>
      </dgm:t>
    </dgm:pt>
    <dgm:pt modelId="{19C8DD8C-C37A-4CF5-B7A1-B2F862D15BAF}" type="pres">
      <dgm:prSet presAssocID="{C155A090-6E4A-4F13-A35A-983F672F8222}" presName="sibTrans" presStyleLbl="sibTrans2D1" presStyleIdx="0" presStyleCnt="0"/>
      <dgm:spPr/>
      <dgm:t>
        <a:bodyPr/>
        <a:lstStyle/>
        <a:p>
          <a:endParaRPr lang="id-ID"/>
        </a:p>
      </dgm:t>
    </dgm:pt>
    <dgm:pt modelId="{8F6467B2-B606-4D9D-BE73-5F679338D83C}" type="pres">
      <dgm:prSet presAssocID="{5BD1B893-CF7D-4DC5-AE08-1D918477FE0B}" presName="compNode" presStyleCnt="0"/>
      <dgm:spPr/>
    </dgm:pt>
    <dgm:pt modelId="{2871C98C-D55C-4F3B-B2ED-4003AD9D188D}" type="pres">
      <dgm:prSet presAssocID="{5BD1B893-CF7D-4DC5-AE08-1D918477FE0B}" presName="node" presStyleLbl="node1" presStyleIdx="1" presStyleCnt="3" custScaleY="147430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202ECAB-9A80-4E2C-BE31-CC20044BD078}" type="pres">
      <dgm:prSet presAssocID="{5BD1B893-CF7D-4DC5-AE08-1D918477FE0B}" presName="invisiNode" presStyleLbl="node1" presStyleIdx="1" presStyleCnt="3"/>
      <dgm:spPr/>
    </dgm:pt>
    <dgm:pt modelId="{34D6E00F-EA6C-49E2-9617-F405A3D8265E}" type="pres">
      <dgm:prSet presAssocID="{5BD1B893-CF7D-4DC5-AE08-1D918477FE0B}" presName="imagNode" presStyleLbl="fgImgPlace1" presStyleIdx="1" presStyleCnt="3" custScaleX="75698" custScaleY="37079" custLinFactNeighborY="2692"/>
      <dgm:spPr/>
    </dgm:pt>
    <dgm:pt modelId="{14DAF7AB-71FB-42CD-9E28-A62DE6691F8A}" type="pres">
      <dgm:prSet presAssocID="{7273965E-011A-4311-BFC5-143306A62729}" presName="sibTrans" presStyleLbl="sibTrans2D1" presStyleIdx="0" presStyleCnt="0"/>
      <dgm:spPr/>
      <dgm:t>
        <a:bodyPr/>
        <a:lstStyle/>
        <a:p>
          <a:endParaRPr lang="id-ID"/>
        </a:p>
      </dgm:t>
    </dgm:pt>
    <dgm:pt modelId="{9A71C25B-C31E-4BCC-93A3-F47251B57A78}" type="pres">
      <dgm:prSet presAssocID="{0138CEF4-2EDC-487D-BD79-5F16D8FCA8FD}" presName="compNode" presStyleCnt="0"/>
      <dgm:spPr/>
    </dgm:pt>
    <dgm:pt modelId="{24C5AEA7-3CD4-4E54-B608-995AF6305AF9}" type="pres">
      <dgm:prSet presAssocID="{0138CEF4-2EDC-487D-BD79-5F16D8FCA8FD}" presName="node" presStyleLbl="node1" presStyleIdx="2" presStyleCnt="3" custScaleY="14792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AA9DBD3-46D7-4187-9FA2-83805A63B793}" type="pres">
      <dgm:prSet presAssocID="{0138CEF4-2EDC-487D-BD79-5F16D8FCA8FD}" presName="invisiNode" presStyleLbl="node1" presStyleIdx="2" presStyleCnt="3"/>
      <dgm:spPr/>
    </dgm:pt>
    <dgm:pt modelId="{2EFA9222-D4C4-4995-B4CB-936B68A84BAC}" type="pres">
      <dgm:prSet presAssocID="{0138CEF4-2EDC-487D-BD79-5F16D8FCA8FD}" presName="imagNode" presStyleLbl="fgImgPlace1" presStyleIdx="2" presStyleCnt="3" custScaleX="75698" custScaleY="37079" custLinFactNeighborY="2692"/>
      <dgm:spPr/>
    </dgm:pt>
  </dgm:ptLst>
  <dgm:cxnLst>
    <dgm:cxn modelId="{FE00EDE3-3A8C-4CB5-906F-5FD7676C2F55}" type="presOf" srcId="{C155A090-6E4A-4F13-A35A-983F672F8222}" destId="{19C8DD8C-C37A-4CF5-B7A1-B2F862D15BAF}" srcOrd="0" destOrd="0" presId="urn:microsoft.com/office/officeart/2005/8/layout/pList2"/>
    <dgm:cxn modelId="{F430C381-D265-4C6C-B989-7F66DA39906E}" type="presOf" srcId="{F869C4BC-56E0-44D4-9AA5-0706E7ED6796}" destId="{110E7CCD-FBCC-4EA9-8E9F-D5128A5BD494}" srcOrd="0" destOrd="0" presId="urn:microsoft.com/office/officeart/2005/8/layout/pList2"/>
    <dgm:cxn modelId="{B81D3AEA-CFD8-4062-B0A4-BE42054ED3D6}" type="presOf" srcId="{7273965E-011A-4311-BFC5-143306A62729}" destId="{14DAF7AB-71FB-42CD-9E28-A62DE6691F8A}" srcOrd="0" destOrd="0" presId="urn:microsoft.com/office/officeart/2005/8/layout/pList2"/>
    <dgm:cxn modelId="{2D43484C-7491-4D15-A8E9-9EF4D7FFB081}" type="presOf" srcId="{933E9A63-290E-4898-9733-2F37F384E04F}" destId="{8BB61CBE-D6AA-4122-9B75-DEC858C30317}" srcOrd="0" destOrd="0" presId="urn:microsoft.com/office/officeart/2005/8/layout/pList2"/>
    <dgm:cxn modelId="{C6EC4612-4BCC-4B77-9827-FFE719F1205D}" srcId="{F869C4BC-56E0-44D4-9AA5-0706E7ED6796}" destId="{933E9A63-290E-4898-9733-2F37F384E04F}" srcOrd="0" destOrd="0" parTransId="{D8C71480-35E6-4431-B963-4DB9C5DD4B44}" sibTransId="{C155A090-6E4A-4F13-A35A-983F672F8222}"/>
    <dgm:cxn modelId="{029FD5D3-8E8A-4B07-80F9-96BFC258E513}" type="presOf" srcId="{5BD1B893-CF7D-4DC5-AE08-1D918477FE0B}" destId="{2871C98C-D55C-4F3B-B2ED-4003AD9D188D}" srcOrd="0" destOrd="0" presId="urn:microsoft.com/office/officeart/2005/8/layout/pList2"/>
    <dgm:cxn modelId="{42A1B912-A409-4276-AB54-E23C50371419}" type="presOf" srcId="{0138CEF4-2EDC-487D-BD79-5F16D8FCA8FD}" destId="{24C5AEA7-3CD4-4E54-B608-995AF6305AF9}" srcOrd="0" destOrd="0" presId="urn:microsoft.com/office/officeart/2005/8/layout/pList2"/>
    <dgm:cxn modelId="{F7A4AFE9-3EFC-4928-9216-8EF687048B3B}" srcId="{F869C4BC-56E0-44D4-9AA5-0706E7ED6796}" destId="{5BD1B893-CF7D-4DC5-AE08-1D918477FE0B}" srcOrd="1" destOrd="0" parTransId="{FFFA7507-04E1-4BC8-808E-28DD3290D194}" sibTransId="{7273965E-011A-4311-BFC5-143306A62729}"/>
    <dgm:cxn modelId="{C78F5BD1-DC08-42C4-BCE0-15F697D3E6DF}" srcId="{F869C4BC-56E0-44D4-9AA5-0706E7ED6796}" destId="{0138CEF4-2EDC-487D-BD79-5F16D8FCA8FD}" srcOrd="2" destOrd="0" parTransId="{DB089DB2-44F1-4C94-9F5D-896830053AAE}" sibTransId="{5DA75AFE-042A-44F0-BC34-ECE6F2E67326}"/>
    <dgm:cxn modelId="{A9C5706C-1145-4A56-8FDD-4639C38D6C7E}" type="presParOf" srcId="{110E7CCD-FBCC-4EA9-8E9F-D5128A5BD494}" destId="{EB431CCD-740B-44ED-9C89-4C83BF7DE7F3}" srcOrd="0" destOrd="0" presId="urn:microsoft.com/office/officeart/2005/8/layout/pList2"/>
    <dgm:cxn modelId="{4AA40FEB-EA2B-48E9-84EE-94E144E0909C}" type="presParOf" srcId="{110E7CCD-FBCC-4EA9-8E9F-D5128A5BD494}" destId="{6BE0B627-16F6-4926-96C7-CD5BADE89EEE}" srcOrd="1" destOrd="0" presId="urn:microsoft.com/office/officeart/2005/8/layout/pList2"/>
    <dgm:cxn modelId="{38DC6195-FC5A-43F2-8B6C-AF7C95F775E7}" type="presParOf" srcId="{6BE0B627-16F6-4926-96C7-CD5BADE89EEE}" destId="{A6AE14EC-C0BE-4049-97DD-7B5E39FCDD8B}" srcOrd="0" destOrd="0" presId="urn:microsoft.com/office/officeart/2005/8/layout/pList2"/>
    <dgm:cxn modelId="{FF87E72F-2B73-47C7-8C4F-000B22308FBE}" type="presParOf" srcId="{A6AE14EC-C0BE-4049-97DD-7B5E39FCDD8B}" destId="{8BB61CBE-D6AA-4122-9B75-DEC858C30317}" srcOrd="0" destOrd="0" presId="urn:microsoft.com/office/officeart/2005/8/layout/pList2"/>
    <dgm:cxn modelId="{11989995-B1B2-4B16-BA64-D5A4F587444A}" type="presParOf" srcId="{A6AE14EC-C0BE-4049-97DD-7B5E39FCDD8B}" destId="{E544CD5C-41B9-4014-A0C5-FFE02D273609}" srcOrd="1" destOrd="0" presId="urn:microsoft.com/office/officeart/2005/8/layout/pList2"/>
    <dgm:cxn modelId="{DCD08E84-D2CE-4462-8A55-6C5D64C5E656}" type="presParOf" srcId="{A6AE14EC-C0BE-4049-97DD-7B5E39FCDD8B}" destId="{2FD32A49-9661-4BD2-8EA7-6DB27AFFF584}" srcOrd="2" destOrd="0" presId="urn:microsoft.com/office/officeart/2005/8/layout/pList2"/>
    <dgm:cxn modelId="{90E39D1B-054E-43F4-A7A5-A882337A03CD}" type="presParOf" srcId="{6BE0B627-16F6-4926-96C7-CD5BADE89EEE}" destId="{19C8DD8C-C37A-4CF5-B7A1-B2F862D15BAF}" srcOrd="1" destOrd="0" presId="urn:microsoft.com/office/officeart/2005/8/layout/pList2"/>
    <dgm:cxn modelId="{628BAD20-5E5A-47DE-A9C3-94FCA475870E}" type="presParOf" srcId="{6BE0B627-16F6-4926-96C7-CD5BADE89EEE}" destId="{8F6467B2-B606-4D9D-BE73-5F679338D83C}" srcOrd="2" destOrd="0" presId="urn:microsoft.com/office/officeart/2005/8/layout/pList2"/>
    <dgm:cxn modelId="{6593ED38-CA83-475B-9432-69138B0EFBEB}" type="presParOf" srcId="{8F6467B2-B606-4D9D-BE73-5F679338D83C}" destId="{2871C98C-D55C-4F3B-B2ED-4003AD9D188D}" srcOrd="0" destOrd="0" presId="urn:microsoft.com/office/officeart/2005/8/layout/pList2"/>
    <dgm:cxn modelId="{C112C76E-0CDB-45FA-A726-C5E551333759}" type="presParOf" srcId="{8F6467B2-B606-4D9D-BE73-5F679338D83C}" destId="{6202ECAB-9A80-4E2C-BE31-CC20044BD078}" srcOrd="1" destOrd="0" presId="urn:microsoft.com/office/officeart/2005/8/layout/pList2"/>
    <dgm:cxn modelId="{CA2A5D5A-8010-4B78-AE58-F98E3EA7126A}" type="presParOf" srcId="{8F6467B2-B606-4D9D-BE73-5F679338D83C}" destId="{34D6E00F-EA6C-49E2-9617-F405A3D8265E}" srcOrd="2" destOrd="0" presId="urn:microsoft.com/office/officeart/2005/8/layout/pList2"/>
    <dgm:cxn modelId="{CF58D47F-CB46-44E0-B76C-499AD0A46776}" type="presParOf" srcId="{6BE0B627-16F6-4926-96C7-CD5BADE89EEE}" destId="{14DAF7AB-71FB-42CD-9E28-A62DE6691F8A}" srcOrd="3" destOrd="0" presId="urn:microsoft.com/office/officeart/2005/8/layout/pList2"/>
    <dgm:cxn modelId="{81D92E68-D7E5-474F-ADF4-3E57667CC9BA}" type="presParOf" srcId="{6BE0B627-16F6-4926-96C7-CD5BADE89EEE}" destId="{9A71C25B-C31E-4BCC-93A3-F47251B57A78}" srcOrd="4" destOrd="0" presId="urn:microsoft.com/office/officeart/2005/8/layout/pList2"/>
    <dgm:cxn modelId="{28B84F21-46B2-4BA6-9D81-621A78D0E857}" type="presParOf" srcId="{9A71C25B-C31E-4BCC-93A3-F47251B57A78}" destId="{24C5AEA7-3CD4-4E54-B608-995AF6305AF9}" srcOrd="0" destOrd="0" presId="urn:microsoft.com/office/officeart/2005/8/layout/pList2"/>
    <dgm:cxn modelId="{A44DE3AD-353C-4088-A635-9370281558F6}" type="presParOf" srcId="{9A71C25B-C31E-4BCC-93A3-F47251B57A78}" destId="{FAA9DBD3-46D7-4187-9FA2-83805A63B793}" srcOrd="1" destOrd="0" presId="urn:microsoft.com/office/officeart/2005/8/layout/pList2"/>
    <dgm:cxn modelId="{1AB232A5-C4BB-4708-BE21-24CFA9B1E262}" type="presParOf" srcId="{9A71C25B-C31E-4BCC-93A3-F47251B57A78}" destId="{2EFA9222-D4C4-4995-B4CB-936B68A84BAC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69CFEA-3803-46C9-AB0E-87A5ECC55353}" type="doc">
      <dgm:prSet loTypeId="urn:microsoft.com/office/officeart/2005/8/layout/vList3" loCatId="list" qsTypeId="urn:microsoft.com/office/officeart/2005/8/quickstyle/simple1" qsCatId="simple" csTypeId="urn:microsoft.com/office/officeart/2005/8/colors/colorful3" csCatId="colorful" phldr="1"/>
      <dgm:spPr/>
    </dgm:pt>
    <dgm:pt modelId="{8DB9ABC9-53AB-4D96-915C-833F54E68A8C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marL="1450975" indent="0"/>
          <a:r>
            <a:rPr lang="id-ID" sz="4800" b="1" i="0" dirty="0" smtClean="0">
              <a:solidFill>
                <a:schemeClr val="tx1"/>
              </a:solidFill>
            </a:rPr>
            <a:t>PNS yang telah dan masih menjalankan tugas di bidang PBJ paling kurang 2 tahun sebagai PA/KPA, PPK, PP/Pokja ULP, atau PPHP berdasarkan keputusan Pejabat yang berwenang;</a:t>
          </a:r>
          <a:endParaRPr lang="id-ID" sz="4800" b="1" dirty="0">
            <a:solidFill>
              <a:schemeClr val="tx1"/>
            </a:solidFill>
          </a:endParaRPr>
        </a:p>
      </dgm:t>
    </dgm:pt>
    <dgm:pt modelId="{B3F4C343-D944-4A1E-A84F-0ABCA3F518B9}" type="parTrans" cxnId="{232E3DA3-FA51-4E44-AA36-F1E590727F82}">
      <dgm:prSet/>
      <dgm:spPr/>
      <dgm:t>
        <a:bodyPr/>
        <a:lstStyle/>
        <a:p>
          <a:endParaRPr lang="id-ID"/>
        </a:p>
      </dgm:t>
    </dgm:pt>
    <dgm:pt modelId="{4DFEC487-3121-401A-A54A-7BA3A903F1CC}" type="sibTrans" cxnId="{232E3DA3-FA51-4E44-AA36-F1E590727F82}">
      <dgm:prSet/>
      <dgm:spPr/>
      <dgm:t>
        <a:bodyPr/>
        <a:lstStyle/>
        <a:p>
          <a:endParaRPr lang="id-ID"/>
        </a:p>
      </dgm:t>
    </dgm:pt>
    <dgm:pt modelId="{048B71D6-F538-44AB-8519-F9DF94D969B3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marL="1512888" indent="0"/>
          <a:r>
            <a:rPr lang="id-ID" sz="4800" b="1" i="0" dirty="0" smtClean="0">
              <a:solidFill>
                <a:schemeClr val="tx1"/>
              </a:solidFill>
            </a:rPr>
            <a:t>Pejabat Pimpinan Tinggi, Administrator dan Pengawas yang memiliki kesesuaian antara jabatan terakhir yang pernah diduduki dengan JF PPBJ.</a:t>
          </a:r>
          <a:endParaRPr lang="id-ID" sz="4800" b="1" dirty="0">
            <a:solidFill>
              <a:schemeClr val="tx1"/>
            </a:solidFill>
          </a:endParaRPr>
        </a:p>
      </dgm:t>
    </dgm:pt>
    <dgm:pt modelId="{202D3B01-C9FF-499B-9D80-58D5110C104D}" type="parTrans" cxnId="{F6A1A637-D252-4111-BD8F-7CC3622D35AD}">
      <dgm:prSet/>
      <dgm:spPr/>
      <dgm:t>
        <a:bodyPr/>
        <a:lstStyle/>
        <a:p>
          <a:endParaRPr lang="id-ID"/>
        </a:p>
      </dgm:t>
    </dgm:pt>
    <dgm:pt modelId="{7F439712-462D-4309-AAAF-AAD8F4221D86}" type="sibTrans" cxnId="{F6A1A637-D252-4111-BD8F-7CC3622D35AD}">
      <dgm:prSet/>
      <dgm:spPr/>
      <dgm:t>
        <a:bodyPr/>
        <a:lstStyle/>
        <a:p>
          <a:endParaRPr lang="id-ID"/>
        </a:p>
      </dgm:t>
    </dgm:pt>
    <dgm:pt modelId="{B2859BFE-C3DF-45DD-A16C-243F492AE219}" type="pres">
      <dgm:prSet presAssocID="{E369CFEA-3803-46C9-AB0E-87A5ECC55353}" presName="linearFlow" presStyleCnt="0">
        <dgm:presLayoutVars>
          <dgm:dir/>
          <dgm:resizeHandles val="exact"/>
        </dgm:presLayoutVars>
      </dgm:prSet>
      <dgm:spPr/>
    </dgm:pt>
    <dgm:pt modelId="{C3963787-1DA0-4156-AA23-05CB6886EF6C}" type="pres">
      <dgm:prSet presAssocID="{8DB9ABC9-53AB-4D96-915C-833F54E68A8C}" presName="composite" presStyleCnt="0"/>
      <dgm:spPr/>
    </dgm:pt>
    <dgm:pt modelId="{51DDEE59-1B2C-4E9C-8C07-F8CB20645512}" type="pres">
      <dgm:prSet presAssocID="{8DB9ABC9-53AB-4D96-915C-833F54E68A8C}" presName="imgShp" presStyleLbl="fgImgPlace1" presStyleIdx="0" presStyleCnt="2" custLinFactNeighborY="22077"/>
      <dgm:spPr/>
    </dgm:pt>
    <dgm:pt modelId="{A315A116-382A-4E48-A3BE-946A4F78472B}" type="pres">
      <dgm:prSet presAssocID="{8DB9ABC9-53AB-4D96-915C-833F54E68A8C}" presName="txShp" presStyleLbl="node1" presStyleIdx="0" presStyleCnt="2" custScaleX="128702" custLinFactNeighborY="2207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86DCD99-B865-42DB-B60F-6038FC531B2B}" type="pres">
      <dgm:prSet presAssocID="{4DFEC487-3121-401A-A54A-7BA3A903F1CC}" presName="spacing" presStyleCnt="0"/>
      <dgm:spPr/>
    </dgm:pt>
    <dgm:pt modelId="{8F3EE4F2-0BB4-45DC-A96F-9B83C7893102}" type="pres">
      <dgm:prSet presAssocID="{048B71D6-F538-44AB-8519-F9DF94D969B3}" presName="composite" presStyleCnt="0"/>
      <dgm:spPr/>
    </dgm:pt>
    <dgm:pt modelId="{7FE3BF8F-AE4B-4AD5-932D-1E4D29774D3B}" type="pres">
      <dgm:prSet presAssocID="{048B71D6-F538-44AB-8519-F9DF94D969B3}" presName="imgShp" presStyleLbl="fgImgPlace1" presStyleIdx="1" presStyleCnt="2"/>
      <dgm:spPr/>
    </dgm:pt>
    <dgm:pt modelId="{5D11410D-B909-4E34-8DF2-6320A3C807A0}" type="pres">
      <dgm:prSet presAssocID="{048B71D6-F538-44AB-8519-F9DF94D969B3}" presName="txShp" presStyleLbl="node1" presStyleIdx="1" presStyleCnt="2" custScaleX="12870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1C0482FC-F741-4640-BA2A-6011AB5CF6CC}" type="presOf" srcId="{E369CFEA-3803-46C9-AB0E-87A5ECC55353}" destId="{B2859BFE-C3DF-45DD-A16C-243F492AE219}" srcOrd="0" destOrd="0" presId="urn:microsoft.com/office/officeart/2005/8/layout/vList3"/>
    <dgm:cxn modelId="{C512C5FC-8AB7-4443-8C44-1B453B80AFD1}" type="presOf" srcId="{8DB9ABC9-53AB-4D96-915C-833F54E68A8C}" destId="{A315A116-382A-4E48-A3BE-946A4F78472B}" srcOrd="0" destOrd="0" presId="urn:microsoft.com/office/officeart/2005/8/layout/vList3"/>
    <dgm:cxn modelId="{A2B90002-86E1-4E2D-AA65-A32F5435BF0C}" type="presOf" srcId="{048B71D6-F538-44AB-8519-F9DF94D969B3}" destId="{5D11410D-B909-4E34-8DF2-6320A3C807A0}" srcOrd="0" destOrd="0" presId="urn:microsoft.com/office/officeart/2005/8/layout/vList3"/>
    <dgm:cxn modelId="{F6A1A637-D252-4111-BD8F-7CC3622D35AD}" srcId="{E369CFEA-3803-46C9-AB0E-87A5ECC55353}" destId="{048B71D6-F538-44AB-8519-F9DF94D969B3}" srcOrd="1" destOrd="0" parTransId="{202D3B01-C9FF-499B-9D80-58D5110C104D}" sibTransId="{7F439712-462D-4309-AAAF-AAD8F4221D86}"/>
    <dgm:cxn modelId="{232E3DA3-FA51-4E44-AA36-F1E590727F82}" srcId="{E369CFEA-3803-46C9-AB0E-87A5ECC55353}" destId="{8DB9ABC9-53AB-4D96-915C-833F54E68A8C}" srcOrd="0" destOrd="0" parTransId="{B3F4C343-D944-4A1E-A84F-0ABCA3F518B9}" sibTransId="{4DFEC487-3121-401A-A54A-7BA3A903F1CC}"/>
    <dgm:cxn modelId="{AF515665-6130-423D-B7EE-2A5FC6D2D03E}" type="presParOf" srcId="{B2859BFE-C3DF-45DD-A16C-243F492AE219}" destId="{C3963787-1DA0-4156-AA23-05CB6886EF6C}" srcOrd="0" destOrd="0" presId="urn:microsoft.com/office/officeart/2005/8/layout/vList3"/>
    <dgm:cxn modelId="{8930405F-45C8-449C-8DEC-182836435FCA}" type="presParOf" srcId="{C3963787-1DA0-4156-AA23-05CB6886EF6C}" destId="{51DDEE59-1B2C-4E9C-8C07-F8CB20645512}" srcOrd="0" destOrd="0" presId="urn:microsoft.com/office/officeart/2005/8/layout/vList3"/>
    <dgm:cxn modelId="{4DF0BF35-D2FC-4234-AABE-620F39B84F16}" type="presParOf" srcId="{C3963787-1DA0-4156-AA23-05CB6886EF6C}" destId="{A315A116-382A-4E48-A3BE-946A4F78472B}" srcOrd="1" destOrd="0" presId="urn:microsoft.com/office/officeart/2005/8/layout/vList3"/>
    <dgm:cxn modelId="{87AF82F4-37B5-4D22-A046-60E5D74E789F}" type="presParOf" srcId="{B2859BFE-C3DF-45DD-A16C-243F492AE219}" destId="{986DCD99-B865-42DB-B60F-6038FC531B2B}" srcOrd="1" destOrd="0" presId="urn:microsoft.com/office/officeart/2005/8/layout/vList3"/>
    <dgm:cxn modelId="{7AD7385D-9809-487D-9874-3266C2BD7994}" type="presParOf" srcId="{B2859BFE-C3DF-45DD-A16C-243F492AE219}" destId="{8F3EE4F2-0BB4-45DC-A96F-9B83C7893102}" srcOrd="2" destOrd="0" presId="urn:microsoft.com/office/officeart/2005/8/layout/vList3"/>
    <dgm:cxn modelId="{6E431663-5A4C-4549-8321-9B4EEA6AE560}" type="presParOf" srcId="{8F3EE4F2-0BB4-45DC-A96F-9B83C7893102}" destId="{7FE3BF8F-AE4B-4AD5-932D-1E4D29774D3B}" srcOrd="0" destOrd="0" presId="urn:microsoft.com/office/officeart/2005/8/layout/vList3"/>
    <dgm:cxn modelId="{A3F0E929-F556-4570-A183-91C6A3449BE7}" type="presParOf" srcId="{8F3EE4F2-0BB4-45DC-A96F-9B83C7893102}" destId="{5D11410D-B909-4E34-8DF2-6320A3C807A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99AD6F2-6E9F-429B-B99F-DACD942AF235}" type="doc">
      <dgm:prSet loTypeId="urn:microsoft.com/office/officeart/2005/8/layout/default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id-ID"/>
        </a:p>
      </dgm:t>
    </dgm:pt>
    <dgm:pt modelId="{6A0B3D41-BA33-46AA-A6D4-2480DD6F5D48}">
      <dgm:prSet phldrT="[Text]" custT="1"/>
      <dgm:spPr>
        <a:solidFill>
          <a:schemeClr val="accent3">
            <a:lumMod val="20000"/>
            <a:lumOff val="80000"/>
          </a:schemeClr>
        </a:solidFill>
        <a:ln w="76200">
          <a:solidFill>
            <a:schemeClr val="accent3">
              <a:lumMod val="75000"/>
            </a:schemeClr>
          </a:solidFill>
        </a:ln>
      </dgm:spPr>
      <dgm:t>
        <a:bodyPr/>
        <a:lstStyle/>
        <a:p>
          <a:pPr algn="ctr"/>
          <a:r>
            <a:rPr lang="id-ID" sz="3600" b="1" dirty="0" smtClean="0">
              <a:latin typeface="Arial" pitchFamily="34" charset="0"/>
              <a:cs typeface="Arial" pitchFamily="34" charset="0"/>
            </a:rPr>
            <a:t>Berijazah min. Strata Satu (S-1)/ Diploma IV (D-IV)</a:t>
          </a:r>
          <a:endParaRPr lang="id-ID" sz="3600" dirty="0"/>
        </a:p>
      </dgm:t>
    </dgm:pt>
    <dgm:pt modelId="{54AB8DFE-7254-4D11-8EBA-8ADD183B2A94}" type="parTrans" cxnId="{779AD85B-3410-41D1-9E28-90BD5FCE54F8}">
      <dgm:prSet/>
      <dgm:spPr/>
      <dgm:t>
        <a:bodyPr/>
        <a:lstStyle/>
        <a:p>
          <a:endParaRPr lang="id-ID"/>
        </a:p>
      </dgm:t>
    </dgm:pt>
    <dgm:pt modelId="{6E3F985A-4FDC-429E-9779-12FC4BD5F8C2}" type="sibTrans" cxnId="{779AD85B-3410-41D1-9E28-90BD5FCE54F8}">
      <dgm:prSet/>
      <dgm:spPr/>
      <dgm:t>
        <a:bodyPr/>
        <a:lstStyle/>
        <a:p>
          <a:endParaRPr lang="id-ID"/>
        </a:p>
      </dgm:t>
    </dgm:pt>
    <dgm:pt modelId="{12391870-8B28-438F-B4C9-1C3A5FC2C63E}">
      <dgm:prSet phldrT="[Text]" custT="1"/>
      <dgm:spPr>
        <a:solidFill>
          <a:schemeClr val="accent3">
            <a:lumMod val="20000"/>
            <a:lumOff val="80000"/>
          </a:schemeClr>
        </a:solidFill>
        <a:ln w="76200">
          <a:solidFill>
            <a:schemeClr val="accent3">
              <a:lumMod val="75000"/>
            </a:schemeClr>
          </a:solidFill>
        </a:ln>
      </dgm:spPr>
      <dgm:t>
        <a:bodyPr/>
        <a:lstStyle/>
        <a:p>
          <a:pPr algn="ctr"/>
          <a:r>
            <a:rPr lang="id-ID" sz="3600" b="1" dirty="0" smtClean="0">
              <a:latin typeface="Arial" pitchFamily="34" charset="0"/>
              <a:cs typeface="Arial" pitchFamily="34" charset="0"/>
            </a:rPr>
            <a:t>Nilai prestasi kerja paling kurang bernilai Baik dalam 1 (satu) tahun terakhir</a:t>
          </a:r>
          <a:endParaRPr lang="id-ID" sz="3600" dirty="0"/>
        </a:p>
      </dgm:t>
    </dgm:pt>
    <dgm:pt modelId="{872F36B7-F71D-48A9-8B18-DBE1F897F317}" type="parTrans" cxnId="{EB835F79-0AFA-4DF9-8B79-A371E98FEB56}">
      <dgm:prSet/>
      <dgm:spPr/>
      <dgm:t>
        <a:bodyPr/>
        <a:lstStyle/>
        <a:p>
          <a:endParaRPr lang="id-ID"/>
        </a:p>
      </dgm:t>
    </dgm:pt>
    <dgm:pt modelId="{837961F9-5F80-4F43-92ED-6E30ADA3C3AD}" type="sibTrans" cxnId="{EB835F79-0AFA-4DF9-8B79-A371E98FEB56}">
      <dgm:prSet/>
      <dgm:spPr/>
      <dgm:t>
        <a:bodyPr/>
        <a:lstStyle/>
        <a:p>
          <a:endParaRPr lang="id-ID"/>
        </a:p>
      </dgm:t>
    </dgm:pt>
    <dgm:pt modelId="{37096FE0-2315-417C-827F-2BFE87902C27}">
      <dgm:prSet phldrT="[Text]" custT="1"/>
      <dgm:spPr>
        <a:solidFill>
          <a:schemeClr val="accent3">
            <a:lumMod val="20000"/>
            <a:lumOff val="80000"/>
          </a:schemeClr>
        </a:solidFill>
        <a:ln w="76200">
          <a:solidFill>
            <a:schemeClr val="accent3">
              <a:lumMod val="75000"/>
            </a:schemeClr>
          </a:solidFill>
        </a:ln>
      </dgm:spPr>
      <dgm:t>
        <a:bodyPr/>
        <a:lstStyle/>
        <a:p>
          <a:pPr algn="l"/>
          <a:r>
            <a:rPr lang="id-ID" sz="2700" b="1" dirty="0" smtClean="0">
              <a:latin typeface="Arial" pitchFamily="34" charset="0"/>
              <a:cs typeface="Arial" pitchFamily="34" charset="0"/>
            </a:rPr>
            <a:t>Usia paling tinggi saat diangkat, yakni:</a:t>
          </a:r>
        </a:p>
        <a:p>
          <a:pPr algn="l"/>
          <a:r>
            <a:rPr lang="id-ID" sz="2700" b="1" dirty="0" smtClean="0">
              <a:latin typeface="Arial" pitchFamily="34" charset="0"/>
              <a:cs typeface="Arial" pitchFamily="34" charset="0"/>
            </a:rPr>
            <a:t>a. 55 tahun bagi Pelaksana;</a:t>
          </a:r>
        </a:p>
        <a:p>
          <a:pPr algn="l"/>
          <a:r>
            <a:rPr lang="id-ID" sz="2700" b="1" dirty="0" smtClean="0">
              <a:latin typeface="Arial" pitchFamily="34" charset="0"/>
              <a:cs typeface="Arial" pitchFamily="34" charset="0"/>
            </a:rPr>
            <a:t>b. 56 tahun bagi Administrator dan Pengawas;</a:t>
          </a:r>
        </a:p>
        <a:p>
          <a:pPr marL="266700" indent="-266700" algn="l"/>
          <a:r>
            <a:rPr lang="id-ID" sz="2700" b="1" dirty="0" smtClean="0">
              <a:latin typeface="Arial" pitchFamily="34" charset="0"/>
              <a:cs typeface="Arial" pitchFamily="34" charset="0"/>
            </a:rPr>
            <a:t>c. 57 tahun bagi Administrator yang akan menduduki JF PPBJ Madya; atau</a:t>
          </a:r>
        </a:p>
        <a:p>
          <a:pPr algn="l"/>
          <a:r>
            <a:rPr lang="id-ID" sz="2700" b="1" dirty="0" smtClean="0">
              <a:latin typeface="Arial" pitchFamily="34" charset="0"/>
              <a:cs typeface="Arial" pitchFamily="34" charset="0"/>
            </a:rPr>
            <a:t>d. 59 tahun bagi Pejabat Pimpinan Tinggi</a:t>
          </a:r>
          <a:endParaRPr lang="id-ID" sz="2700" b="1" dirty="0">
            <a:latin typeface="Arial" pitchFamily="34" charset="0"/>
            <a:cs typeface="Arial" pitchFamily="34" charset="0"/>
          </a:endParaRPr>
        </a:p>
      </dgm:t>
    </dgm:pt>
    <dgm:pt modelId="{A8E22A4E-22CD-4C69-B373-BB5D7BF75B81}" type="parTrans" cxnId="{E9A3B170-AC7E-4463-9E17-929F6DCA6967}">
      <dgm:prSet/>
      <dgm:spPr/>
      <dgm:t>
        <a:bodyPr/>
        <a:lstStyle/>
        <a:p>
          <a:endParaRPr lang="id-ID"/>
        </a:p>
      </dgm:t>
    </dgm:pt>
    <dgm:pt modelId="{1C64575C-DDBD-4700-8CAA-A696DF4B9314}" type="sibTrans" cxnId="{E9A3B170-AC7E-4463-9E17-929F6DCA6967}">
      <dgm:prSet/>
      <dgm:spPr/>
      <dgm:t>
        <a:bodyPr/>
        <a:lstStyle/>
        <a:p>
          <a:endParaRPr lang="id-ID"/>
        </a:p>
      </dgm:t>
    </dgm:pt>
    <dgm:pt modelId="{D6339F20-B4C4-41F7-BA9B-773C4C5F5D04}">
      <dgm:prSet phldrT="[Text]" custT="1"/>
      <dgm:spPr>
        <a:solidFill>
          <a:schemeClr val="accent3">
            <a:lumMod val="20000"/>
            <a:lumOff val="80000"/>
          </a:schemeClr>
        </a:solidFill>
        <a:ln w="76200">
          <a:solidFill>
            <a:schemeClr val="accent3">
              <a:lumMod val="75000"/>
            </a:schemeClr>
          </a:solidFill>
        </a:ln>
      </dgm:spPr>
      <dgm:t>
        <a:bodyPr/>
        <a:lstStyle/>
        <a:p>
          <a:pPr algn="ctr"/>
          <a:r>
            <a:rPr lang="id-ID" sz="3600" b="1" dirty="0" smtClean="0">
              <a:latin typeface="Arial" pitchFamily="34" charset="0"/>
              <a:cs typeface="Arial" pitchFamily="34" charset="0"/>
            </a:rPr>
            <a:t>Tidak menduduki JFT lainnya dan bukan Calon JF Pengelola Pengadaan Barang/Jasa</a:t>
          </a:r>
          <a:endParaRPr lang="id-ID" sz="3600" dirty="0"/>
        </a:p>
      </dgm:t>
    </dgm:pt>
    <dgm:pt modelId="{D5F1CF47-8322-4DE5-A4B9-A384EC6586A6}" type="parTrans" cxnId="{7683C51C-2B76-4AE5-BAA3-AA9FA7164BEE}">
      <dgm:prSet/>
      <dgm:spPr/>
      <dgm:t>
        <a:bodyPr/>
        <a:lstStyle/>
        <a:p>
          <a:endParaRPr lang="id-ID"/>
        </a:p>
      </dgm:t>
    </dgm:pt>
    <dgm:pt modelId="{D7CDBD0F-8F89-4FA0-B2F9-AD31C934BA82}" type="sibTrans" cxnId="{7683C51C-2B76-4AE5-BAA3-AA9FA7164BEE}">
      <dgm:prSet/>
      <dgm:spPr/>
      <dgm:t>
        <a:bodyPr/>
        <a:lstStyle/>
        <a:p>
          <a:endParaRPr lang="id-ID"/>
        </a:p>
      </dgm:t>
    </dgm:pt>
    <dgm:pt modelId="{51842E82-BE98-4379-907B-E1D43B206631}">
      <dgm:prSet phldrT="[Text]" custT="1"/>
      <dgm:spPr>
        <a:solidFill>
          <a:schemeClr val="accent3">
            <a:lumMod val="20000"/>
            <a:lumOff val="80000"/>
          </a:schemeClr>
        </a:solidFill>
        <a:ln w="76200">
          <a:solidFill>
            <a:schemeClr val="accent3">
              <a:lumMod val="75000"/>
            </a:schemeClr>
          </a:solidFill>
        </a:ln>
      </dgm:spPr>
      <dgm:t>
        <a:bodyPr/>
        <a:lstStyle/>
        <a:p>
          <a:pPr marL="171450" indent="-171450" algn="l"/>
          <a:r>
            <a:rPr lang="id-ID" sz="3600" b="1" dirty="0" smtClean="0">
              <a:latin typeface="Arial" pitchFamily="34" charset="0"/>
              <a:cs typeface="Arial" pitchFamily="34" charset="0"/>
            </a:rPr>
            <a:t>- Tidak sedang menjalani/dijatuhi Hukuman Disiplin berdasarkan PP 53/2010 (Sedang atau Berat)</a:t>
          </a:r>
        </a:p>
        <a:p>
          <a:pPr marL="171450" indent="-171450" algn="l"/>
          <a:r>
            <a:rPr lang="id-ID" sz="3600" b="1" dirty="0" smtClean="0">
              <a:latin typeface="Arial" pitchFamily="34" charset="0"/>
              <a:cs typeface="Arial" pitchFamily="34" charset="0"/>
            </a:rPr>
            <a:t>- Tidak sedang Tubel &gt; 6 Bulan</a:t>
          </a:r>
        </a:p>
        <a:p>
          <a:pPr marL="361950" indent="-361950" algn="l"/>
          <a:r>
            <a:rPr lang="id-ID" sz="3600" b="1" dirty="0" smtClean="0">
              <a:latin typeface="Arial" pitchFamily="34" charset="0"/>
              <a:cs typeface="Arial" pitchFamily="34" charset="0"/>
            </a:rPr>
            <a:t>- Tidak sedang CTLN</a:t>
          </a:r>
          <a:endParaRPr lang="id-ID" sz="3600" dirty="0"/>
        </a:p>
      </dgm:t>
    </dgm:pt>
    <dgm:pt modelId="{E3F0773C-6A37-49D5-A7A5-907AB2BB92B8}" type="parTrans" cxnId="{F3811935-FAFC-4780-8499-5FF96F901190}">
      <dgm:prSet/>
      <dgm:spPr/>
      <dgm:t>
        <a:bodyPr/>
        <a:lstStyle/>
        <a:p>
          <a:endParaRPr lang="id-ID"/>
        </a:p>
      </dgm:t>
    </dgm:pt>
    <dgm:pt modelId="{FC95AB95-FDDB-480E-9CC3-480E8A792532}" type="sibTrans" cxnId="{F3811935-FAFC-4780-8499-5FF96F901190}">
      <dgm:prSet/>
      <dgm:spPr/>
      <dgm:t>
        <a:bodyPr/>
        <a:lstStyle/>
        <a:p>
          <a:endParaRPr lang="id-ID"/>
        </a:p>
      </dgm:t>
    </dgm:pt>
    <dgm:pt modelId="{B03F4D19-709C-420F-A10A-BB1F3281B44A}">
      <dgm:prSet phldrT="[Text]" custT="1"/>
      <dgm:spPr>
        <a:solidFill>
          <a:schemeClr val="accent3">
            <a:lumMod val="20000"/>
            <a:lumOff val="80000"/>
          </a:schemeClr>
        </a:solidFill>
        <a:ln w="76200">
          <a:solidFill>
            <a:schemeClr val="accent3">
              <a:lumMod val="75000"/>
            </a:schemeClr>
          </a:solidFill>
        </a:ln>
      </dgm:spPr>
      <dgm:t>
        <a:bodyPr/>
        <a:lstStyle/>
        <a:p>
          <a:pPr algn="ctr"/>
          <a:r>
            <a:rPr lang="id-ID" sz="3600" b="1" dirty="0" smtClean="0">
              <a:latin typeface="Arial" pitchFamily="34" charset="0"/>
              <a:cs typeface="Arial" pitchFamily="34" charset="0"/>
            </a:rPr>
            <a:t>Memiliki Sertifikat Keahlian        Tk. Dasar PBJP</a:t>
          </a:r>
          <a:endParaRPr lang="id-ID" sz="3600" dirty="0"/>
        </a:p>
      </dgm:t>
    </dgm:pt>
    <dgm:pt modelId="{2C69743B-0102-42CF-A959-7D1AE03839E9}" type="parTrans" cxnId="{E7D087A1-26FA-47B5-89BD-75294CA49C87}">
      <dgm:prSet/>
      <dgm:spPr/>
      <dgm:t>
        <a:bodyPr/>
        <a:lstStyle/>
        <a:p>
          <a:endParaRPr lang="id-ID"/>
        </a:p>
      </dgm:t>
    </dgm:pt>
    <dgm:pt modelId="{E4993098-E227-4291-8436-A44E7C46150C}" type="sibTrans" cxnId="{E7D087A1-26FA-47B5-89BD-75294CA49C87}">
      <dgm:prSet/>
      <dgm:spPr/>
      <dgm:t>
        <a:bodyPr/>
        <a:lstStyle/>
        <a:p>
          <a:endParaRPr lang="id-ID"/>
        </a:p>
      </dgm:t>
    </dgm:pt>
    <dgm:pt modelId="{A985D142-F7C8-49E0-BD73-85F2E2AE6E19}">
      <dgm:prSet phldrT="[Text]" custT="1"/>
      <dgm:spPr>
        <a:solidFill>
          <a:schemeClr val="accent3">
            <a:lumMod val="20000"/>
            <a:lumOff val="80000"/>
          </a:schemeClr>
        </a:solidFill>
        <a:ln w="76200">
          <a:solidFill>
            <a:schemeClr val="accent3">
              <a:lumMod val="75000"/>
            </a:schemeClr>
          </a:solidFill>
        </a:ln>
      </dgm:spPr>
      <dgm:t>
        <a:bodyPr/>
        <a:lstStyle/>
        <a:p>
          <a:pPr algn="ctr"/>
          <a:r>
            <a:rPr lang="id-ID" sz="3600" b="1" dirty="0" smtClean="0">
              <a:latin typeface="Arial" pitchFamily="34" charset="0"/>
              <a:cs typeface="Arial" pitchFamily="34" charset="0"/>
            </a:rPr>
            <a:t>Memiliki Portofolio di bidang PBJ min. 2 (dua) UK (sesuai Lampiran II Draf Perka LKPP)</a:t>
          </a:r>
          <a:endParaRPr lang="id-ID" sz="3600" dirty="0"/>
        </a:p>
      </dgm:t>
    </dgm:pt>
    <dgm:pt modelId="{B7420804-E2FF-450F-B42E-8E802F1D36DF}" type="parTrans" cxnId="{B1F4745F-5DC7-4E32-80E0-149A6B7F545B}">
      <dgm:prSet/>
      <dgm:spPr/>
      <dgm:t>
        <a:bodyPr/>
        <a:lstStyle/>
        <a:p>
          <a:endParaRPr lang="id-ID"/>
        </a:p>
      </dgm:t>
    </dgm:pt>
    <dgm:pt modelId="{DE1A9002-1553-4CFB-B5F2-080A189D1B91}" type="sibTrans" cxnId="{B1F4745F-5DC7-4E32-80E0-149A6B7F545B}">
      <dgm:prSet/>
      <dgm:spPr/>
      <dgm:t>
        <a:bodyPr/>
        <a:lstStyle/>
        <a:p>
          <a:endParaRPr lang="id-ID"/>
        </a:p>
      </dgm:t>
    </dgm:pt>
    <dgm:pt modelId="{514CB88E-4EE4-4BF7-B006-080B46349A0F}">
      <dgm:prSet phldrT="[Text]" custT="1"/>
      <dgm:spPr>
        <a:solidFill>
          <a:schemeClr val="accent3">
            <a:lumMod val="20000"/>
            <a:lumOff val="80000"/>
          </a:schemeClr>
        </a:solidFill>
        <a:ln w="76200">
          <a:solidFill>
            <a:schemeClr val="accent3">
              <a:lumMod val="75000"/>
            </a:schemeClr>
          </a:solidFill>
        </a:ln>
      </dgm:spPr>
      <dgm:t>
        <a:bodyPr/>
        <a:lstStyle/>
        <a:p>
          <a:pPr algn="ctr"/>
          <a:r>
            <a:rPr lang="id-ID" sz="3600" b="1" dirty="0" smtClean="0">
              <a:latin typeface="Arial" pitchFamily="34" charset="0"/>
              <a:cs typeface="Arial" pitchFamily="34" charset="0"/>
            </a:rPr>
            <a:t>Mengikuti dan Lulus Uji Kompetensi</a:t>
          </a:r>
          <a:endParaRPr lang="id-ID" sz="3600" dirty="0"/>
        </a:p>
      </dgm:t>
    </dgm:pt>
    <dgm:pt modelId="{D70504AA-722F-4D29-917B-7826D7D282D6}" type="parTrans" cxnId="{9DF22DB7-CAE2-4BE0-A9AF-46BA4B500B05}">
      <dgm:prSet/>
      <dgm:spPr/>
      <dgm:t>
        <a:bodyPr/>
        <a:lstStyle/>
        <a:p>
          <a:endParaRPr lang="id-ID"/>
        </a:p>
      </dgm:t>
    </dgm:pt>
    <dgm:pt modelId="{C20F28AA-D0C7-4B43-B6D0-2F1E08DA9B01}" type="sibTrans" cxnId="{9DF22DB7-CAE2-4BE0-A9AF-46BA4B500B05}">
      <dgm:prSet/>
      <dgm:spPr/>
      <dgm:t>
        <a:bodyPr/>
        <a:lstStyle/>
        <a:p>
          <a:endParaRPr lang="id-ID"/>
        </a:p>
      </dgm:t>
    </dgm:pt>
    <dgm:pt modelId="{A647D300-AA80-4163-A265-91063F5458C4}">
      <dgm:prSet phldrT="[Text]" custT="1"/>
      <dgm:spPr>
        <a:solidFill>
          <a:schemeClr val="accent3">
            <a:lumMod val="20000"/>
            <a:lumOff val="80000"/>
          </a:schemeClr>
        </a:solidFill>
        <a:ln w="76200">
          <a:solidFill>
            <a:schemeClr val="accent3">
              <a:lumMod val="75000"/>
            </a:schemeClr>
          </a:solidFill>
        </a:ln>
      </dgm:spPr>
      <dgm:t>
        <a:bodyPr/>
        <a:lstStyle/>
        <a:p>
          <a:pPr algn="ctr"/>
          <a:r>
            <a:rPr lang="id-ID" sz="3600" b="1" dirty="0" smtClean="0">
              <a:latin typeface="Arial" pitchFamily="34" charset="0"/>
              <a:cs typeface="Arial" pitchFamily="34" charset="0"/>
            </a:rPr>
            <a:t>Pangkat min. Penata Muda,      Gol. Ruang III/a</a:t>
          </a:r>
          <a:endParaRPr lang="id-ID" sz="3600" dirty="0"/>
        </a:p>
      </dgm:t>
    </dgm:pt>
    <dgm:pt modelId="{7D63B022-C815-4C8E-9F0F-0381C8F3E766}" type="parTrans" cxnId="{7C762718-A5F3-4259-9923-7CA629770A8F}">
      <dgm:prSet/>
      <dgm:spPr/>
      <dgm:t>
        <a:bodyPr/>
        <a:lstStyle/>
        <a:p>
          <a:endParaRPr lang="id-ID"/>
        </a:p>
      </dgm:t>
    </dgm:pt>
    <dgm:pt modelId="{B1343892-3FB2-4661-91FC-7347FECE9DDA}" type="sibTrans" cxnId="{7C762718-A5F3-4259-9923-7CA629770A8F}">
      <dgm:prSet/>
      <dgm:spPr/>
      <dgm:t>
        <a:bodyPr/>
        <a:lstStyle/>
        <a:p>
          <a:endParaRPr lang="id-ID"/>
        </a:p>
      </dgm:t>
    </dgm:pt>
    <dgm:pt modelId="{056FFAAC-E3F3-46A2-97AF-8A0F84F32DC0}" type="pres">
      <dgm:prSet presAssocID="{499AD6F2-6E9F-429B-B99F-DACD942AF23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23C94F70-ECD4-4539-B402-62ADA4328432}" type="pres">
      <dgm:prSet presAssocID="{6A0B3D41-BA33-46AA-A6D4-2480DD6F5D48}" presName="node" presStyleLbl="node1" presStyleIdx="0" presStyleCnt="9" custScaleX="208680" custScaleY="129828" custLinFactNeighborX="76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311A477-37BF-4FD9-BE54-76B00F6149FF}" type="pres">
      <dgm:prSet presAssocID="{6E3F985A-4FDC-429E-9779-12FC4BD5F8C2}" presName="sibTrans" presStyleCnt="0"/>
      <dgm:spPr/>
      <dgm:t>
        <a:bodyPr/>
        <a:lstStyle/>
        <a:p>
          <a:endParaRPr lang="id-ID"/>
        </a:p>
      </dgm:t>
    </dgm:pt>
    <dgm:pt modelId="{FF26B132-4EE8-4117-B20E-09FCA4BB998D}" type="pres">
      <dgm:prSet presAssocID="{A647D300-AA80-4163-A265-91063F5458C4}" presName="node" presStyleLbl="node1" presStyleIdx="1" presStyleCnt="9" custScaleX="208680" custScaleY="129828" custLinFactNeighborX="76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A006947-5288-4EF5-950A-3639C0E58FCF}" type="pres">
      <dgm:prSet presAssocID="{B1343892-3FB2-4661-91FC-7347FECE9DDA}" presName="sibTrans" presStyleCnt="0"/>
      <dgm:spPr/>
      <dgm:t>
        <a:bodyPr/>
        <a:lstStyle/>
        <a:p>
          <a:endParaRPr lang="id-ID"/>
        </a:p>
      </dgm:t>
    </dgm:pt>
    <dgm:pt modelId="{0EEF24C0-E767-4B34-8740-8EA49493BC0A}" type="pres">
      <dgm:prSet presAssocID="{12391870-8B28-438F-B4C9-1C3A5FC2C63E}" presName="node" presStyleLbl="node1" presStyleIdx="2" presStyleCnt="9" custScaleX="208680" custScaleY="129828" custLinFactNeighborX="76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7042816-C4CA-4490-8EDB-0BFFF0B33F01}" type="pres">
      <dgm:prSet presAssocID="{837961F9-5F80-4F43-92ED-6E30ADA3C3AD}" presName="sibTrans" presStyleCnt="0"/>
      <dgm:spPr/>
      <dgm:t>
        <a:bodyPr/>
        <a:lstStyle/>
        <a:p>
          <a:endParaRPr lang="id-ID"/>
        </a:p>
      </dgm:t>
    </dgm:pt>
    <dgm:pt modelId="{D9C3FF04-19E7-42B3-8516-7FFBD3C1B390}" type="pres">
      <dgm:prSet presAssocID="{37096FE0-2315-417C-827F-2BFE87902C27}" presName="node" presStyleLbl="node1" presStyleIdx="3" presStyleCnt="9" custScaleX="208680" custScaleY="129828" custLinFactNeighborX="76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2AC4899-A9AD-4012-9FC2-36FF712A95C9}" type="pres">
      <dgm:prSet presAssocID="{1C64575C-DDBD-4700-8CAA-A696DF4B9314}" presName="sibTrans" presStyleCnt="0"/>
      <dgm:spPr/>
      <dgm:t>
        <a:bodyPr/>
        <a:lstStyle/>
        <a:p>
          <a:endParaRPr lang="id-ID"/>
        </a:p>
      </dgm:t>
    </dgm:pt>
    <dgm:pt modelId="{8A5ABDD8-F813-491D-962E-D43725133D91}" type="pres">
      <dgm:prSet presAssocID="{D6339F20-B4C4-41F7-BA9B-773C4C5F5D04}" presName="node" presStyleLbl="node1" presStyleIdx="4" presStyleCnt="9" custScaleX="208680" custScaleY="129828" custLinFactNeighborX="76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70CC8B9-576F-450D-BE3B-33F0BDA08830}" type="pres">
      <dgm:prSet presAssocID="{D7CDBD0F-8F89-4FA0-B2F9-AD31C934BA82}" presName="sibTrans" presStyleCnt="0"/>
      <dgm:spPr/>
      <dgm:t>
        <a:bodyPr/>
        <a:lstStyle/>
        <a:p>
          <a:endParaRPr lang="id-ID"/>
        </a:p>
      </dgm:t>
    </dgm:pt>
    <dgm:pt modelId="{367AE2B0-4A45-40CB-98E3-D61201D4A9AD}" type="pres">
      <dgm:prSet presAssocID="{51842E82-BE98-4379-907B-E1D43B206631}" presName="node" presStyleLbl="node1" presStyleIdx="5" presStyleCnt="9" custScaleX="208680" custScaleY="129828" custLinFactNeighborX="76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7E2E807-ABFF-4F01-A4A3-AC23EEA59BC7}" type="pres">
      <dgm:prSet presAssocID="{FC95AB95-FDDB-480E-9CC3-480E8A792532}" presName="sibTrans" presStyleCnt="0"/>
      <dgm:spPr/>
      <dgm:t>
        <a:bodyPr/>
        <a:lstStyle/>
        <a:p>
          <a:endParaRPr lang="id-ID"/>
        </a:p>
      </dgm:t>
    </dgm:pt>
    <dgm:pt modelId="{6F3F4B6E-88D9-4B70-9D62-F82B616AC7DD}" type="pres">
      <dgm:prSet presAssocID="{B03F4D19-709C-420F-A10A-BB1F3281B44A}" presName="node" presStyleLbl="node1" presStyleIdx="6" presStyleCnt="9" custScaleX="208680" custScaleY="129828" custLinFactNeighborX="76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445AB02-25BF-45A1-9C1D-BDB9169974B1}" type="pres">
      <dgm:prSet presAssocID="{E4993098-E227-4291-8436-A44E7C46150C}" presName="sibTrans" presStyleCnt="0"/>
      <dgm:spPr/>
      <dgm:t>
        <a:bodyPr/>
        <a:lstStyle/>
        <a:p>
          <a:endParaRPr lang="id-ID"/>
        </a:p>
      </dgm:t>
    </dgm:pt>
    <dgm:pt modelId="{C6CACD3B-5402-4853-B4AB-A57870BB0A9D}" type="pres">
      <dgm:prSet presAssocID="{A985D142-F7C8-49E0-BD73-85F2E2AE6E19}" presName="node" presStyleLbl="node1" presStyleIdx="7" presStyleCnt="9" custScaleX="208680" custScaleY="129828" custLinFactNeighborX="76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300EC42-FE38-41F9-A7C6-33158C1B73AF}" type="pres">
      <dgm:prSet presAssocID="{DE1A9002-1553-4CFB-B5F2-080A189D1B91}" presName="sibTrans" presStyleCnt="0"/>
      <dgm:spPr/>
      <dgm:t>
        <a:bodyPr/>
        <a:lstStyle/>
        <a:p>
          <a:endParaRPr lang="id-ID"/>
        </a:p>
      </dgm:t>
    </dgm:pt>
    <dgm:pt modelId="{FF3142B8-496E-4D70-8B2B-9596E238FAF1}" type="pres">
      <dgm:prSet presAssocID="{514CB88E-4EE4-4BF7-B006-080B46349A0F}" presName="node" presStyleLbl="node1" presStyleIdx="8" presStyleCnt="9" custScaleX="208680" custScaleY="129828" custLinFactNeighborX="76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2E612A42-231A-4CAA-BBA7-8D894A402CFA}" type="presOf" srcId="{12391870-8B28-438F-B4C9-1C3A5FC2C63E}" destId="{0EEF24C0-E767-4B34-8740-8EA49493BC0A}" srcOrd="0" destOrd="0" presId="urn:microsoft.com/office/officeart/2005/8/layout/default"/>
    <dgm:cxn modelId="{E9A3B170-AC7E-4463-9E17-929F6DCA6967}" srcId="{499AD6F2-6E9F-429B-B99F-DACD942AF235}" destId="{37096FE0-2315-417C-827F-2BFE87902C27}" srcOrd="3" destOrd="0" parTransId="{A8E22A4E-22CD-4C69-B373-BB5D7BF75B81}" sibTransId="{1C64575C-DDBD-4700-8CAA-A696DF4B9314}"/>
    <dgm:cxn modelId="{779AD85B-3410-41D1-9E28-90BD5FCE54F8}" srcId="{499AD6F2-6E9F-429B-B99F-DACD942AF235}" destId="{6A0B3D41-BA33-46AA-A6D4-2480DD6F5D48}" srcOrd="0" destOrd="0" parTransId="{54AB8DFE-7254-4D11-8EBA-8ADD183B2A94}" sibTransId="{6E3F985A-4FDC-429E-9779-12FC4BD5F8C2}"/>
    <dgm:cxn modelId="{61A6572A-0CB7-4390-8471-0B88D677630E}" type="presOf" srcId="{B03F4D19-709C-420F-A10A-BB1F3281B44A}" destId="{6F3F4B6E-88D9-4B70-9D62-F82B616AC7DD}" srcOrd="0" destOrd="0" presId="urn:microsoft.com/office/officeart/2005/8/layout/default"/>
    <dgm:cxn modelId="{D20EA421-2E78-4CF8-A2D9-6344C1B12860}" type="presOf" srcId="{514CB88E-4EE4-4BF7-B006-080B46349A0F}" destId="{FF3142B8-496E-4D70-8B2B-9596E238FAF1}" srcOrd="0" destOrd="0" presId="urn:microsoft.com/office/officeart/2005/8/layout/default"/>
    <dgm:cxn modelId="{9DF22DB7-CAE2-4BE0-A9AF-46BA4B500B05}" srcId="{499AD6F2-6E9F-429B-B99F-DACD942AF235}" destId="{514CB88E-4EE4-4BF7-B006-080B46349A0F}" srcOrd="8" destOrd="0" parTransId="{D70504AA-722F-4D29-917B-7826D7D282D6}" sibTransId="{C20F28AA-D0C7-4B43-B6D0-2F1E08DA9B01}"/>
    <dgm:cxn modelId="{43AAD1D2-61AD-4664-9493-2709CD935A83}" type="presOf" srcId="{D6339F20-B4C4-41F7-BA9B-773C4C5F5D04}" destId="{8A5ABDD8-F813-491D-962E-D43725133D91}" srcOrd="0" destOrd="0" presId="urn:microsoft.com/office/officeart/2005/8/layout/default"/>
    <dgm:cxn modelId="{88114239-427D-489D-A761-0EA2C64FE459}" type="presOf" srcId="{51842E82-BE98-4379-907B-E1D43B206631}" destId="{367AE2B0-4A45-40CB-98E3-D61201D4A9AD}" srcOrd="0" destOrd="0" presId="urn:microsoft.com/office/officeart/2005/8/layout/default"/>
    <dgm:cxn modelId="{D2CEAB3E-EC17-40E1-8A08-E36C5054C95F}" type="presOf" srcId="{A985D142-F7C8-49E0-BD73-85F2E2AE6E19}" destId="{C6CACD3B-5402-4853-B4AB-A57870BB0A9D}" srcOrd="0" destOrd="0" presId="urn:microsoft.com/office/officeart/2005/8/layout/default"/>
    <dgm:cxn modelId="{B1F4745F-5DC7-4E32-80E0-149A6B7F545B}" srcId="{499AD6F2-6E9F-429B-B99F-DACD942AF235}" destId="{A985D142-F7C8-49E0-BD73-85F2E2AE6E19}" srcOrd="7" destOrd="0" parTransId="{B7420804-E2FF-450F-B42E-8E802F1D36DF}" sibTransId="{DE1A9002-1553-4CFB-B5F2-080A189D1B91}"/>
    <dgm:cxn modelId="{7C762718-A5F3-4259-9923-7CA629770A8F}" srcId="{499AD6F2-6E9F-429B-B99F-DACD942AF235}" destId="{A647D300-AA80-4163-A265-91063F5458C4}" srcOrd="1" destOrd="0" parTransId="{7D63B022-C815-4C8E-9F0F-0381C8F3E766}" sibTransId="{B1343892-3FB2-4661-91FC-7347FECE9DDA}"/>
    <dgm:cxn modelId="{B973217F-5A1C-4673-BA41-1C962EAEAA83}" type="presOf" srcId="{37096FE0-2315-417C-827F-2BFE87902C27}" destId="{D9C3FF04-19E7-42B3-8516-7FFBD3C1B390}" srcOrd="0" destOrd="0" presId="urn:microsoft.com/office/officeart/2005/8/layout/default"/>
    <dgm:cxn modelId="{7683C51C-2B76-4AE5-BAA3-AA9FA7164BEE}" srcId="{499AD6F2-6E9F-429B-B99F-DACD942AF235}" destId="{D6339F20-B4C4-41F7-BA9B-773C4C5F5D04}" srcOrd="4" destOrd="0" parTransId="{D5F1CF47-8322-4DE5-A4B9-A384EC6586A6}" sibTransId="{D7CDBD0F-8F89-4FA0-B2F9-AD31C934BA82}"/>
    <dgm:cxn modelId="{9835BF00-34DC-4D16-B8A0-298CEB3EC9B5}" type="presOf" srcId="{499AD6F2-6E9F-429B-B99F-DACD942AF235}" destId="{056FFAAC-E3F3-46A2-97AF-8A0F84F32DC0}" srcOrd="0" destOrd="0" presId="urn:microsoft.com/office/officeart/2005/8/layout/default"/>
    <dgm:cxn modelId="{3BEADF3A-767B-48E3-B175-5FCD44744630}" type="presOf" srcId="{6A0B3D41-BA33-46AA-A6D4-2480DD6F5D48}" destId="{23C94F70-ECD4-4539-B402-62ADA4328432}" srcOrd="0" destOrd="0" presId="urn:microsoft.com/office/officeart/2005/8/layout/default"/>
    <dgm:cxn modelId="{E7D087A1-26FA-47B5-89BD-75294CA49C87}" srcId="{499AD6F2-6E9F-429B-B99F-DACD942AF235}" destId="{B03F4D19-709C-420F-A10A-BB1F3281B44A}" srcOrd="6" destOrd="0" parTransId="{2C69743B-0102-42CF-A959-7D1AE03839E9}" sibTransId="{E4993098-E227-4291-8436-A44E7C46150C}"/>
    <dgm:cxn modelId="{F3811935-FAFC-4780-8499-5FF96F901190}" srcId="{499AD6F2-6E9F-429B-B99F-DACD942AF235}" destId="{51842E82-BE98-4379-907B-E1D43B206631}" srcOrd="5" destOrd="0" parTransId="{E3F0773C-6A37-49D5-A7A5-907AB2BB92B8}" sibTransId="{FC95AB95-FDDB-480E-9CC3-480E8A792532}"/>
    <dgm:cxn modelId="{EB835F79-0AFA-4DF9-8B79-A371E98FEB56}" srcId="{499AD6F2-6E9F-429B-B99F-DACD942AF235}" destId="{12391870-8B28-438F-B4C9-1C3A5FC2C63E}" srcOrd="2" destOrd="0" parTransId="{872F36B7-F71D-48A9-8B18-DBE1F897F317}" sibTransId="{837961F9-5F80-4F43-92ED-6E30ADA3C3AD}"/>
    <dgm:cxn modelId="{715107CA-B804-4424-A4A8-F930CE950E01}" type="presOf" srcId="{A647D300-AA80-4163-A265-91063F5458C4}" destId="{FF26B132-4EE8-4117-B20E-09FCA4BB998D}" srcOrd="0" destOrd="0" presId="urn:microsoft.com/office/officeart/2005/8/layout/default"/>
    <dgm:cxn modelId="{416CAC88-E68A-48BD-87BF-6C04056B5322}" type="presParOf" srcId="{056FFAAC-E3F3-46A2-97AF-8A0F84F32DC0}" destId="{23C94F70-ECD4-4539-B402-62ADA4328432}" srcOrd="0" destOrd="0" presId="urn:microsoft.com/office/officeart/2005/8/layout/default"/>
    <dgm:cxn modelId="{AD78026E-BDB8-4533-84E8-36F0081388C7}" type="presParOf" srcId="{056FFAAC-E3F3-46A2-97AF-8A0F84F32DC0}" destId="{3311A477-37BF-4FD9-BE54-76B00F6149FF}" srcOrd="1" destOrd="0" presId="urn:microsoft.com/office/officeart/2005/8/layout/default"/>
    <dgm:cxn modelId="{2A06B9CD-A790-4DAF-8F6E-8BF973C678DD}" type="presParOf" srcId="{056FFAAC-E3F3-46A2-97AF-8A0F84F32DC0}" destId="{FF26B132-4EE8-4117-B20E-09FCA4BB998D}" srcOrd="2" destOrd="0" presId="urn:microsoft.com/office/officeart/2005/8/layout/default"/>
    <dgm:cxn modelId="{975B64B9-C613-4F6B-B5CB-E1A7069BD2C5}" type="presParOf" srcId="{056FFAAC-E3F3-46A2-97AF-8A0F84F32DC0}" destId="{1A006947-5288-4EF5-950A-3639C0E58FCF}" srcOrd="3" destOrd="0" presId="urn:microsoft.com/office/officeart/2005/8/layout/default"/>
    <dgm:cxn modelId="{111A699D-23EC-4CFF-B0E7-4CB6AA2A4E9F}" type="presParOf" srcId="{056FFAAC-E3F3-46A2-97AF-8A0F84F32DC0}" destId="{0EEF24C0-E767-4B34-8740-8EA49493BC0A}" srcOrd="4" destOrd="0" presId="urn:microsoft.com/office/officeart/2005/8/layout/default"/>
    <dgm:cxn modelId="{BFA9C284-854A-434E-947D-A3CF69F17BEF}" type="presParOf" srcId="{056FFAAC-E3F3-46A2-97AF-8A0F84F32DC0}" destId="{07042816-C4CA-4490-8EDB-0BFFF0B33F01}" srcOrd="5" destOrd="0" presId="urn:microsoft.com/office/officeart/2005/8/layout/default"/>
    <dgm:cxn modelId="{92E27413-CF75-4015-858D-FDC587E3FDD1}" type="presParOf" srcId="{056FFAAC-E3F3-46A2-97AF-8A0F84F32DC0}" destId="{D9C3FF04-19E7-42B3-8516-7FFBD3C1B390}" srcOrd="6" destOrd="0" presId="urn:microsoft.com/office/officeart/2005/8/layout/default"/>
    <dgm:cxn modelId="{BA189286-F2C3-4FDF-B53A-2C1EEF652E02}" type="presParOf" srcId="{056FFAAC-E3F3-46A2-97AF-8A0F84F32DC0}" destId="{72AC4899-A9AD-4012-9FC2-36FF712A95C9}" srcOrd="7" destOrd="0" presId="urn:microsoft.com/office/officeart/2005/8/layout/default"/>
    <dgm:cxn modelId="{F5EBD77E-D12B-4050-9D20-A7D9B67AFB6B}" type="presParOf" srcId="{056FFAAC-E3F3-46A2-97AF-8A0F84F32DC0}" destId="{8A5ABDD8-F813-491D-962E-D43725133D91}" srcOrd="8" destOrd="0" presId="urn:microsoft.com/office/officeart/2005/8/layout/default"/>
    <dgm:cxn modelId="{FBC78E96-57FC-4897-98CE-6959A19B6762}" type="presParOf" srcId="{056FFAAC-E3F3-46A2-97AF-8A0F84F32DC0}" destId="{270CC8B9-576F-450D-BE3B-33F0BDA08830}" srcOrd="9" destOrd="0" presId="urn:microsoft.com/office/officeart/2005/8/layout/default"/>
    <dgm:cxn modelId="{BEFE4A2A-E2C0-47A1-A1AF-3F77BFAA696C}" type="presParOf" srcId="{056FFAAC-E3F3-46A2-97AF-8A0F84F32DC0}" destId="{367AE2B0-4A45-40CB-98E3-D61201D4A9AD}" srcOrd="10" destOrd="0" presId="urn:microsoft.com/office/officeart/2005/8/layout/default"/>
    <dgm:cxn modelId="{6CFA271D-0783-41CA-89FF-17946BD82322}" type="presParOf" srcId="{056FFAAC-E3F3-46A2-97AF-8A0F84F32DC0}" destId="{37E2E807-ABFF-4F01-A4A3-AC23EEA59BC7}" srcOrd="11" destOrd="0" presId="urn:microsoft.com/office/officeart/2005/8/layout/default"/>
    <dgm:cxn modelId="{28C39C99-F11A-4963-887B-16A3CE805D0D}" type="presParOf" srcId="{056FFAAC-E3F3-46A2-97AF-8A0F84F32DC0}" destId="{6F3F4B6E-88D9-4B70-9D62-F82B616AC7DD}" srcOrd="12" destOrd="0" presId="urn:microsoft.com/office/officeart/2005/8/layout/default"/>
    <dgm:cxn modelId="{92A78B69-29DA-4E78-A275-A3CCB782BBCA}" type="presParOf" srcId="{056FFAAC-E3F3-46A2-97AF-8A0F84F32DC0}" destId="{4445AB02-25BF-45A1-9C1D-BDB9169974B1}" srcOrd="13" destOrd="0" presId="urn:microsoft.com/office/officeart/2005/8/layout/default"/>
    <dgm:cxn modelId="{9385608F-EED9-485C-BDF4-BDDC9FC79A23}" type="presParOf" srcId="{056FFAAC-E3F3-46A2-97AF-8A0F84F32DC0}" destId="{C6CACD3B-5402-4853-B4AB-A57870BB0A9D}" srcOrd="14" destOrd="0" presId="urn:microsoft.com/office/officeart/2005/8/layout/default"/>
    <dgm:cxn modelId="{D81866CD-DF81-42A6-BE00-A3658703D233}" type="presParOf" srcId="{056FFAAC-E3F3-46A2-97AF-8A0F84F32DC0}" destId="{0300EC42-FE38-41F9-A7C6-33158C1B73AF}" srcOrd="15" destOrd="0" presId="urn:microsoft.com/office/officeart/2005/8/layout/default"/>
    <dgm:cxn modelId="{9C1FBE52-66BA-4C74-9A7C-934F466F5708}" type="presParOf" srcId="{056FFAAC-E3F3-46A2-97AF-8A0F84F32DC0}" destId="{FF3142B8-496E-4D70-8B2B-9596E238FAF1}" srcOrd="16" destOrd="0" presId="urn:microsoft.com/office/officeart/2005/8/layout/default"/>
  </dgm:cxnLst>
  <dgm:bg/>
  <dgm:whole>
    <a:ln w="38100"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D232D83-38D3-4429-AF1F-F39C0789503F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B4BB8E0B-EB50-4DC7-879D-07E74D34D793}">
      <dgm:prSet phldrT="[Text]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id-ID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Instansi Pemerintah melakukan Penyusunan Kebutuhan JF</a:t>
          </a:r>
          <a:r>
            <a:rPr lang="en-US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id-ID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PPBJ per jenjang jabatan melalui       E-FORMASI</a:t>
          </a:r>
          <a:endParaRPr lang="id-ID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D56F7DF5-426A-4119-9513-4B7DD0F8C554}" type="parTrans" cxnId="{A402E089-4ED6-40A5-AB73-F4F5DD2BE909}">
      <dgm:prSet/>
      <dgm:spPr/>
      <dgm:t>
        <a:bodyPr/>
        <a:lstStyle/>
        <a:p>
          <a:endParaRPr lang="id-ID" b="1">
            <a:latin typeface="Arial" pitchFamily="34" charset="0"/>
            <a:cs typeface="Arial" pitchFamily="34" charset="0"/>
          </a:endParaRPr>
        </a:p>
      </dgm:t>
    </dgm:pt>
    <dgm:pt modelId="{C6692EF9-BF5B-4C34-8D72-D89F0669650E}" type="sibTrans" cxnId="{A402E089-4ED6-40A5-AB73-F4F5DD2BE909}">
      <dgm:prSet/>
      <dgm:spPr/>
      <dgm:t>
        <a:bodyPr/>
        <a:lstStyle/>
        <a:p>
          <a:endParaRPr lang="id-ID" b="1">
            <a:latin typeface="Arial" pitchFamily="34" charset="0"/>
            <a:cs typeface="Arial" pitchFamily="34" charset="0"/>
          </a:endParaRPr>
        </a:p>
      </dgm:t>
    </dgm:pt>
    <dgm:pt modelId="{9BC81CFA-3696-4630-93B3-99F651EB00B6}">
      <dgm:prSet phldrT="[Text]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id-ID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LKPP mengakses data kebutuhan JF PPBJ per jenjang pada E-FORMASI untuk divalidasi</a:t>
          </a:r>
          <a:endParaRPr lang="id-ID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DE25DE00-E67C-4A9C-B19C-33F5AF138D33}" type="parTrans" cxnId="{149C856F-C00C-42E9-B03A-7927A1892263}">
      <dgm:prSet/>
      <dgm:spPr/>
      <dgm:t>
        <a:bodyPr/>
        <a:lstStyle/>
        <a:p>
          <a:endParaRPr lang="id-ID" b="1">
            <a:latin typeface="Arial" pitchFamily="34" charset="0"/>
            <a:cs typeface="Arial" pitchFamily="34" charset="0"/>
          </a:endParaRPr>
        </a:p>
      </dgm:t>
    </dgm:pt>
    <dgm:pt modelId="{38A5D052-B417-49D2-B5CE-AD2C8B9ABFB0}" type="sibTrans" cxnId="{149C856F-C00C-42E9-B03A-7927A1892263}">
      <dgm:prSet/>
      <dgm:spPr/>
      <dgm:t>
        <a:bodyPr/>
        <a:lstStyle/>
        <a:p>
          <a:endParaRPr lang="id-ID" b="1">
            <a:latin typeface="Arial" pitchFamily="34" charset="0"/>
            <a:cs typeface="Arial" pitchFamily="34" charset="0"/>
          </a:endParaRPr>
        </a:p>
      </dgm:t>
    </dgm:pt>
    <dgm:pt modelId="{B292C8A2-7FD5-45DF-9064-D6AED8066A30}">
      <dgm:prSet phldrT="[Text]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id-ID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LKPP menyampaikan hasil validasi kebutuhan JF PPBJ kepada Menteri PAN-RB </a:t>
          </a:r>
          <a:r>
            <a:rPr lang="en-US" b="1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dengan</a:t>
          </a:r>
          <a:r>
            <a:rPr lang="en-US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b="1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tembusan</a:t>
          </a:r>
          <a:r>
            <a:rPr lang="en-US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id-ID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Kepala BKN</a:t>
          </a:r>
          <a:endParaRPr lang="id-ID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78ADEF8F-E675-4331-8224-190A578FD76D}" type="parTrans" cxnId="{586EA951-00E0-45BC-AC98-BAB35FDC22F5}">
      <dgm:prSet/>
      <dgm:spPr/>
      <dgm:t>
        <a:bodyPr/>
        <a:lstStyle/>
        <a:p>
          <a:endParaRPr lang="id-ID" b="1">
            <a:latin typeface="Arial" pitchFamily="34" charset="0"/>
            <a:cs typeface="Arial" pitchFamily="34" charset="0"/>
          </a:endParaRPr>
        </a:p>
      </dgm:t>
    </dgm:pt>
    <dgm:pt modelId="{05D3D9A3-842A-476A-9828-A695342E37EA}" type="sibTrans" cxnId="{586EA951-00E0-45BC-AC98-BAB35FDC22F5}">
      <dgm:prSet/>
      <dgm:spPr/>
      <dgm:t>
        <a:bodyPr/>
        <a:lstStyle/>
        <a:p>
          <a:endParaRPr lang="id-ID" b="1">
            <a:latin typeface="Arial" pitchFamily="34" charset="0"/>
            <a:cs typeface="Arial" pitchFamily="34" charset="0"/>
          </a:endParaRPr>
        </a:p>
      </dgm:t>
    </dgm:pt>
    <dgm:pt modelId="{FBDFAC5B-9367-4140-AA7C-34EBBD73DDFC}">
      <dgm:prSet phldrT="[Text]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id-ID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Menteri PAN-RB menetapkan kebutuhan JF PPBJ per jenjang pada setiap Instansi Pemerintah berdasarkan pertimbangan Kepala BKN dan memperhatikan pendapat Menteri Keuangan</a:t>
          </a:r>
          <a:endParaRPr lang="id-ID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4CA6CA26-5076-4976-A96D-F122C17C7607}" type="parTrans" cxnId="{CF1D15D3-2C36-45B7-870A-9E9EFC1017A7}">
      <dgm:prSet/>
      <dgm:spPr/>
      <dgm:t>
        <a:bodyPr/>
        <a:lstStyle/>
        <a:p>
          <a:endParaRPr lang="id-ID" b="1">
            <a:latin typeface="Arial" pitchFamily="34" charset="0"/>
            <a:cs typeface="Arial" pitchFamily="34" charset="0"/>
          </a:endParaRPr>
        </a:p>
      </dgm:t>
    </dgm:pt>
    <dgm:pt modelId="{EFFB7C46-6F20-47C7-832B-3C36BAEAAA99}" type="sibTrans" cxnId="{CF1D15D3-2C36-45B7-870A-9E9EFC1017A7}">
      <dgm:prSet/>
      <dgm:spPr/>
      <dgm:t>
        <a:bodyPr/>
        <a:lstStyle/>
        <a:p>
          <a:endParaRPr lang="id-ID" b="1">
            <a:latin typeface="Arial" pitchFamily="34" charset="0"/>
            <a:cs typeface="Arial" pitchFamily="34" charset="0"/>
          </a:endParaRPr>
        </a:p>
      </dgm:t>
    </dgm:pt>
    <dgm:pt modelId="{6744270A-5E0A-4A11-92A1-3DA221C141D1}">
      <dgm:prSet phldrT="[Text]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id-ID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Menteri PAN-RB menyampaikan hasil penetapan kebutuhan JF PPBJ per jenjang kepada PPK dengan tembusan Kepala BKN dan LKPP</a:t>
          </a:r>
          <a:endParaRPr lang="id-ID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9364CD42-1EF7-467C-A919-1A3166B5FC75}" type="parTrans" cxnId="{5787C843-A29E-4313-8B88-D5D83639AD61}">
      <dgm:prSet/>
      <dgm:spPr/>
      <dgm:t>
        <a:bodyPr/>
        <a:lstStyle/>
        <a:p>
          <a:endParaRPr lang="id-ID" b="1">
            <a:latin typeface="Arial" pitchFamily="34" charset="0"/>
            <a:cs typeface="Arial" pitchFamily="34" charset="0"/>
          </a:endParaRPr>
        </a:p>
      </dgm:t>
    </dgm:pt>
    <dgm:pt modelId="{149B41D8-77EA-4D58-9F92-28853B88DC48}" type="sibTrans" cxnId="{5787C843-A29E-4313-8B88-D5D83639AD61}">
      <dgm:prSet/>
      <dgm:spPr/>
      <dgm:t>
        <a:bodyPr/>
        <a:lstStyle/>
        <a:p>
          <a:endParaRPr lang="id-ID" b="1">
            <a:latin typeface="Arial" pitchFamily="34" charset="0"/>
            <a:cs typeface="Arial" pitchFamily="34" charset="0"/>
          </a:endParaRPr>
        </a:p>
      </dgm:t>
    </dgm:pt>
    <dgm:pt modelId="{79848819-7B67-4822-8FB8-E5A5AC9B06C4}" type="pres">
      <dgm:prSet presAssocID="{3D232D83-38D3-4429-AF1F-F39C0789503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213BEDC4-0BF6-4FA9-8859-14C849184735}" type="pres">
      <dgm:prSet presAssocID="{6744270A-5E0A-4A11-92A1-3DA221C141D1}" presName="boxAndChildren" presStyleCnt="0"/>
      <dgm:spPr/>
    </dgm:pt>
    <dgm:pt modelId="{8473E0AB-BA30-4F60-8A20-C116E61CBCCF}" type="pres">
      <dgm:prSet presAssocID="{6744270A-5E0A-4A11-92A1-3DA221C141D1}" presName="parentTextBox" presStyleLbl="node1" presStyleIdx="0" presStyleCnt="5"/>
      <dgm:spPr/>
      <dgm:t>
        <a:bodyPr/>
        <a:lstStyle/>
        <a:p>
          <a:endParaRPr lang="id-ID"/>
        </a:p>
      </dgm:t>
    </dgm:pt>
    <dgm:pt modelId="{EE398E73-0C02-4F75-BEFD-24959EAD7325}" type="pres">
      <dgm:prSet presAssocID="{EFFB7C46-6F20-47C7-832B-3C36BAEAAA99}" presName="sp" presStyleCnt="0"/>
      <dgm:spPr/>
    </dgm:pt>
    <dgm:pt modelId="{25BA9A78-C801-4149-84C5-770F7A583497}" type="pres">
      <dgm:prSet presAssocID="{FBDFAC5B-9367-4140-AA7C-34EBBD73DDFC}" presName="arrowAndChildren" presStyleCnt="0"/>
      <dgm:spPr/>
    </dgm:pt>
    <dgm:pt modelId="{C7565CF3-A459-4E27-8635-B488D0C34077}" type="pres">
      <dgm:prSet presAssocID="{FBDFAC5B-9367-4140-AA7C-34EBBD73DDFC}" presName="parentTextArrow" presStyleLbl="node1" presStyleIdx="1" presStyleCnt="5"/>
      <dgm:spPr/>
      <dgm:t>
        <a:bodyPr/>
        <a:lstStyle/>
        <a:p>
          <a:endParaRPr lang="id-ID"/>
        </a:p>
      </dgm:t>
    </dgm:pt>
    <dgm:pt modelId="{C864276A-0F88-4E37-9CBC-C33F4DE9BE5C}" type="pres">
      <dgm:prSet presAssocID="{05D3D9A3-842A-476A-9828-A695342E37EA}" presName="sp" presStyleCnt="0"/>
      <dgm:spPr/>
    </dgm:pt>
    <dgm:pt modelId="{0BFA2FD3-AD5A-4014-8010-58CF5418BA62}" type="pres">
      <dgm:prSet presAssocID="{B292C8A2-7FD5-45DF-9064-D6AED8066A30}" presName="arrowAndChildren" presStyleCnt="0"/>
      <dgm:spPr/>
    </dgm:pt>
    <dgm:pt modelId="{DB957A2A-0D1D-404A-A510-5AF73D9A716B}" type="pres">
      <dgm:prSet presAssocID="{B292C8A2-7FD5-45DF-9064-D6AED8066A30}" presName="parentTextArrow" presStyleLbl="node1" presStyleIdx="2" presStyleCnt="5"/>
      <dgm:spPr/>
      <dgm:t>
        <a:bodyPr/>
        <a:lstStyle/>
        <a:p>
          <a:endParaRPr lang="id-ID"/>
        </a:p>
      </dgm:t>
    </dgm:pt>
    <dgm:pt modelId="{4222DBF0-8940-44C9-A4A0-DD7949068A47}" type="pres">
      <dgm:prSet presAssocID="{38A5D052-B417-49D2-B5CE-AD2C8B9ABFB0}" presName="sp" presStyleCnt="0"/>
      <dgm:spPr/>
    </dgm:pt>
    <dgm:pt modelId="{D7CC6BAD-FDBA-46E7-8ECF-24EF6F8390F7}" type="pres">
      <dgm:prSet presAssocID="{9BC81CFA-3696-4630-93B3-99F651EB00B6}" presName="arrowAndChildren" presStyleCnt="0"/>
      <dgm:spPr/>
    </dgm:pt>
    <dgm:pt modelId="{9CE092AF-4976-41D4-BAC7-2B99E18931E0}" type="pres">
      <dgm:prSet presAssocID="{9BC81CFA-3696-4630-93B3-99F651EB00B6}" presName="parentTextArrow" presStyleLbl="node1" presStyleIdx="3" presStyleCnt="5"/>
      <dgm:spPr/>
      <dgm:t>
        <a:bodyPr/>
        <a:lstStyle/>
        <a:p>
          <a:endParaRPr lang="id-ID"/>
        </a:p>
      </dgm:t>
    </dgm:pt>
    <dgm:pt modelId="{4F764868-2258-45A9-AB6A-722BF60E913F}" type="pres">
      <dgm:prSet presAssocID="{C6692EF9-BF5B-4C34-8D72-D89F0669650E}" presName="sp" presStyleCnt="0"/>
      <dgm:spPr/>
    </dgm:pt>
    <dgm:pt modelId="{5508F7F7-7331-473A-94D3-21B845443D61}" type="pres">
      <dgm:prSet presAssocID="{B4BB8E0B-EB50-4DC7-879D-07E74D34D793}" presName="arrowAndChildren" presStyleCnt="0"/>
      <dgm:spPr/>
    </dgm:pt>
    <dgm:pt modelId="{8777117C-C643-44DA-B5CD-3DF523945D5E}" type="pres">
      <dgm:prSet presAssocID="{B4BB8E0B-EB50-4DC7-879D-07E74D34D793}" presName="parentTextArrow" presStyleLbl="node1" presStyleIdx="4" presStyleCnt="5"/>
      <dgm:spPr/>
      <dgm:t>
        <a:bodyPr/>
        <a:lstStyle/>
        <a:p>
          <a:endParaRPr lang="id-ID"/>
        </a:p>
      </dgm:t>
    </dgm:pt>
  </dgm:ptLst>
  <dgm:cxnLst>
    <dgm:cxn modelId="{CF1D15D3-2C36-45B7-870A-9E9EFC1017A7}" srcId="{3D232D83-38D3-4429-AF1F-F39C0789503F}" destId="{FBDFAC5B-9367-4140-AA7C-34EBBD73DDFC}" srcOrd="3" destOrd="0" parTransId="{4CA6CA26-5076-4976-A96D-F122C17C7607}" sibTransId="{EFFB7C46-6F20-47C7-832B-3C36BAEAAA99}"/>
    <dgm:cxn modelId="{7D204240-1A43-4538-8AA2-B62356D91C19}" type="presOf" srcId="{6744270A-5E0A-4A11-92A1-3DA221C141D1}" destId="{8473E0AB-BA30-4F60-8A20-C116E61CBCCF}" srcOrd="0" destOrd="0" presId="urn:microsoft.com/office/officeart/2005/8/layout/process4"/>
    <dgm:cxn modelId="{233A6B0C-F4D4-4AD2-B3FB-00EE415E296E}" type="presOf" srcId="{FBDFAC5B-9367-4140-AA7C-34EBBD73DDFC}" destId="{C7565CF3-A459-4E27-8635-B488D0C34077}" srcOrd="0" destOrd="0" presId="urn:microsoft.com/office/officeart/2005/8/layout/process4"/>
    <dgm:cxn modelId="{149C856F-C00C-42E9-B03A-7927A1892263}" srcId="{3D232D83-38D3-4429-AF1F-F39C0789503F}" destId="{9BC81CFA-3696-4630-93B3-99F651EB00B6}" srcOrd="1" destOrd="0" parTransId="{DE25DE00-E67C-4A9C-B19C-33F5AF138D33}" sibTransId="{38A5D052-B417-49D2-B5CE-AD2C8B9ABFB0}"/>
    <dgm:cxn modelId="{0BEDE0A1-C847-4735-B2A4-E397EC093173}" type="presOf" srcId="{B292C8A2-7FD5-45DF-9064-D6AED8066A30}" destId="{DB957A2A-0D1D-404A-A510-5AF73D9A716B}" srcOrd="0" destOrd="0" presId="urn:microsoft.com/office/officeart/2005/8/layout/process4"/>
    <dgm:cxn modelId="{A402E089-4ED6-40A5-AB73-F4F5DD2BE909}" srcId="{3D232D83-38D3-4429-AF1F-F39C0789503F}" destId="{B4BB8E0B-EB50-4DC7-879D-07E74D34D793}" srcOrd="0" destOrd="0" parTransId="{D56F7DF5-426A-4119-9513-4B7DD0F8C554}" sibTransId="{C6692EF9-BF5B-4C34-8D72-D89F0669650E}"/>
    <dgm:cxn modelId="{8C7A3DDB-ECA0-4871-9576-7D8BCDF69CB8}" type="presOf" srcId="{3D232D83-38D3-4429-AF1F-F39C0789503F}" destId="{79848819-7B67-4822-8FB8-E5A5AC9B06C4}" srcOrd="0" destOrd="0" presId="urn:microsoft.com/office/officeart/2005/8/layout/process4"/>
    <dgm:cxn modelId="{C73C0159-E655-4347-A41A-CE9C5DA958EB}" type="presOf" srcId="{9BC81CFA-3696-4630-93B3-99F651EB00B6}" destId="{9CE092AF-4976-41D4-BAC7-2B99E18931E0}" srcOrd="0" destOrd="0" presId="urn:microsoft.com/office/officeart/2005/8/layout/process4"/>
    <dgm:cxn modelId="{5787C843-A29E-4313-8B88-D5D83639AD61}" srcId="{3D232D83-38D3-4429-AF1F-F39C0789503F}" destId="{6744270A-5E0A-4A11-92A1-3DA221C141D1}" srcOrd="4" destOrd="0" parTransId="{9364CD42-1EF7-467C-A919-1A3166B5FC75}" sibTransId="{149B41D8-77EA-4D58-9F92-28853B88DC48}"/>
    <dgm:cxn modelId="{586EA951-00E0-45BC-AC98-BAB35FDC22F5}" srcId="{3D232D83-38D3-4429-AF1F-F39C0789503F}" destId="{B292C8A2-7FD5-45DF-9064-D6AED8066A30}" srcOrd="2" destOrd="0" parTransId="{78ADEF8F-E675-4331-8224-190A578FD76D}" sibTransId="{05D3D9A3-842A-476A-9828-A695342E37EA}"/>
    <dgm:cxn modelId="{B9D96854-36CA-4DFB-B39B-6FF4FA381140}" type="presOf" srcId="{B4BB8E0B-EB50-4DC7-879D-07E74D34D793}" destId="{8777117C-C643-44DA-B5CD-3DF523945D5E}" srcOrd="0" destOrd="0" presId="urn:microsoft.com/office/officeart/2005/8/layout/process4"/>
    <dgm:cxn modelId="{C71D1B0D-BAA6-4126-B701-D3D5D2132EAE}" type="presParOf" srcId="{79848819-7B67-4822-8FB8-E5A5AC9B06C4}" destId="{213BEDC4-0BF6-4FA9-8859-14C849184735}" srcOrd="0" destOrd="0" presId="urn:microsoft.com/office/officeart/2005/8/layout/process4"/>
    <dgm:cxn modelId="{94AEF522-7566-46EA-8E6D-94931AA07007}" type="presParOf" srcId="{213BEDC4-0BF6-4FA9-8859-14C849184735}" destId="{8473E0AB-BA30-4F60-8A20-C116E61CBCCF}" srcOrd="0" destOrd="0" presId="urn:microsoft.com/office/officeart/2005/8/layout/process4"/>
    <dgm:cxn modelId="{79049875-9ECE-4A17-812C-7B349DE738A3}" type="presParOf" srcId="{79848819-7B67-4822-8FB8-E5A5AC9B06C4}" destId="{EE398E73-0C02-4F75-BEFD-24959EAD7325}" srcOrd="1" destOrd="0" presId="urn:microsoft.com/office/officeart/2005/8/layout/process4"/>
    <dgm:cxn modelId="{ADE6A54C-C734-408D-9503-0A636CDCC129}" type="presParOf" srcId="{79848819-7B67-4822-8FB8-E5A5AC9B06C4}" destId="{25BA9A78-C801-4149-84C5-770F7A583497}" srcOrd="2" destOrd="0" presId="urn:microsoft.com/office/officeart/2005/8/layout/process4"/>
    <dgm:cxn modelId="{D5FB4047-7AE2-4A01-92EC-8F61CCDFAB69}" type="presParOf" srcId="{25BA9A78-C801-4149-84C5-770F7A583497}" destId="{C7565CF3-A459-4E27-8635-B488D0C34077}" srcOrd="0" destOrd="0" presId="urn:microsoft.com/office/officeart/2005/8/layout/process4"/>
    <dgm:cxn modelId="{D6F5E5D5-0DF9-4069-AB0E-5F165FB73080}" type="presParOf" srcId="{79848819-7B67-4822-8FB8-E5A5AC9B06C4}" destId="{C864276A-0F88-4E37-9CBC-C33F4DE9BE5C}" srcOrd="3" destOrd="0" presId="urn:microsoft.com/office/officeart/2005/8/layout/process4"/>
    <dgm:cxn modelId="{96FE00E0-B1A4-4DAA-A5DF-71E5F6BF34E3}" type="presParOf" srcId="{79848819-7B67-4822-8FB8-E5A5AC9B06C4}" destId="{0BFA2FD3-AD5A-4014-8010-58CF5418BA62}" srcOrd="4" destOrd="0" presId="urn:microsoft.com/office/officeart/2005/8/layout/process4"/>
    <dgm:cxn modelId="{7972BAD9-FD5A-41B8-931B-2E9CE93EA78A}" type="presParOf" srcId="{0BFA2FD3-AD5A-4014-8010-58CF5418BA62}" destId="{DB957A2A-0D1D-404A-A510-5AF73D9A716B}" srcOrd="0" destOrd="0" presId="urn:microsoft.com/office/officeart/2005/8/layout/process4"/>
    <dgm:cxn modelId="{ADFEE5F3-1F01-401F-8D74-C0AC35CAFD8A}" type="presParOf" srcId="{79848819-7B67-4822-8FB8-E5A5AC9B06C4}" destId="{4222DBF0-8940-44C9-A4A0-DD7949068A47}" srcOrd="5" destOrd="0" presId="urn:microsoft.com/office/officeart/2005/8/layout/process4"/>
    <dgm:cxn modelId="{2CBC413C-4A4E-4D12-8D83-625F0C3A48E0}" type="presParOf" srcId="{79848819-7B67-4822-8FB8-E5A5AC9B06C4}" destId="{D7CC6BAD-FDBA-46E7-8ECF-24EF6F8390F7}" srcOrd="6" destOrd="0" presId="urn:microsoft.com/office/officeart/2005/8/layout/process4"/>
    <dgm:cxn modelId="{A1043583-F217-4AEB-8487-56FEF5E660BE}" type="presParOf" srcId="{D7CC6BAD-FDBA-46E7-8ECF-24EF6F8390F7}" destId="{9CE092AF-4976-41D4-BAC7-2B99E18931E0}" srcOrd="0" destOrd="0" presId="urn:microsoft.com/office/officeart/2005/8/layout/process4"/>
    <dgm:cxn modelId="{DC1D13A4-C61D-47D2-8454-E9DE65224668}" type="presParOf" srcId="{79848819-7B67-4822-8FB8-E5A5AC9B06C4}" destId="{4F764868-2258-45A9-AB6A-722BF60E913F}" srcOrd="7" destOrd="0" presId="urn:microsoft.com/office/officeart/2005/8/layout/process4"/>
    <dgm:cxn modelId="{0457ABAF-61FC-4FA7-9976-FA4DFFEAF6A1}" type="presParOf" srcId="{79848819-7B67-4822-8FB8-E5A5AC9B06C4}" destId="{5508F7F7-7331-473A-94D3-21B845443D61}" srcOrd="8" destOrd="0" presId="urn:microsoft.com/office/officeart/2005/8/layout/process4"/>
    <dgm:cxn modelId="{6C1D70E3-C00E-493E-8A2B-E3EA7651D969}" type="presParOf" srcId="{5508F7F7-7331-473A-94D3-21B845443D61}" destId="{8777117C-C643-44DA-B5CD-3DF523945D5E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2293D92-A07F-46B4-9F08-D422300F7F4B}" type="doc">
      <dgm:prSet loTypeId="urn:microsoft.com/office/officeart/2005/8/layout/bList2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id-ID"/>
        </a:p>
      </dgm:t>
    </dgm:pt>
    <dgm:pt modelId="{D3602A20-507B-4CE8-B06B-48657D054F8D}">
      <dgm:prSet phldrT="[Text]" custT="1"/>
      <dgm:spPr/>
      <dgm:t>
        <a:bodyPr/>
        <a:lstStyle/>
        <a:p>
          <a:endParaRPr lang="id-ID" sz="26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9ACC2D81-508A-423F-A535-701FB2DA917E}" type="parTrans" cxnId="{891AF5AC-1615-48CD-A0C3-E8DB53D5DBF7}">
      <dgm:prSet/>
      <dgm:spPr/>
      <dgm:t>
        <a:bodyPr/>
        <a:lstStyle/>
        <a:p>
          <a:endParaRPr lang="id-ID" sz="2600" b="1">
            <a:latin typeface="Arial" pitchFamily="34" charset="0"/>
            <a:cs typeface="Arial" pitchFamily="34" charset="0"/>
          </a:endParaRPr>
        </a:p>
      </dgm:t>
    </dgm:pt>
    <dgm:pt modelId="{3ABB3B81-30F1-49E1-9497-607DD364C06A}" type="sibTrans" cxnId="{891AF5AC-1615-48CD-A0C3-E8DB53D5DBF7}">
      <dgm:prSet/>
      <dgm:spPr/>
      <dgm:t>
        <a:bodyPr/>
        <a:lstStyle/>
        <a:p>
          <a:endParaRPr lang="id-ID" sz="2600" b="1">
            <a:latin typeface="Arial" pitchFamily="34" charset="0"/>
            <a:cs typeface="Arial" pitchFamily="34" charset="0"/>
          </a:endParaRPr>
        </a:p>
      </dgm:t>
    </dgm:pt>
    <dgm:pt modelId="{1B01BA3A-46A0-4693-ADD3-07EB6E25E345}">
      <dgm:prSet phldrT="[Text]" custT="1"/>
      <dgm:spPr/>
      <dgm:t>
        <a:bodyPr/>
        <a:lstStyle/>
        <a:p>
          <a:endParaRPr lang="id-ID" sz="26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F73F7953-EB58-4D59-AFA3-D545A8D1C131}" type="parTrans" cxnId="{DA6DBB56-6B55-4ABC-B065-BEC39DC78957}">
      <dgm:prSet/>
      <dgm:spPr/>
      <dgm:t>
        <a:bodyPr/>
        <a:lstStyle/>
        <a:p>
          <a:endParaRPr lang="id-ID" sz="2600" b="1">
            <a:latin typeface="Arial" pitchFamily="34" charset="0"/>
            <a:cs typeface="Arial" pitchFamily="34" charset="0"/>
          </a:endParaRPr>
        </a:p>
      </dgm:t>
    </dgm:pt>
    <dgm:pt modelId="{3FA2E0F8-57F1-4438-8565-7E179E99C3DB}" type="sibTrans" cxnId="{DA6DBB56-6B55-4ABC-B065-BEC39DC78957}">
      <dgm:prSet/>
      <dgm:spPr/>
      <dgm:t>
        <a:bodyPr/>
        <a:lstStyle/>
        <a:p>
          <a:endParaRPr lang="id-ID" sz="2600" b="1">
            <a:latin typeface="Arial" pitchFamily="34" charset="0"/>
            <a:cs typeface="Arial" pitchFamily="34" charset="0"/>
          </a:endParaRPr>
        </a:p>
      </dgm:t>
    </dgm:pt>
    <dgm:pt modelId="{D452C3E8-2FF1-4C27-AE22-386F07F1ECF5}">
      <dgm:prSet phldrT="[Text]" custT="1"/>
      <dgm:spPr/>
      <dgm:t>
        <a:bodyPr/>
        <a:lstStyle/>
        <a:p>
          <a:endParaRPr lang="id-ID" sz="26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F9177FB5-3BA2-49DD-9508-037DF20217DF}" type="parTrans" cxnId="{34007F63-6795-4D33-BA1F-E1FECDA46ACB}">
      <dgm:prSet/>
      <dgm:spPr/>
      <dgm:t>
        <a:bodyPr/>
        <a:lstStyle/>
        <a:p>
          <a:endParaRPr lang="id-ID" sz="2600" b="1">
            <a:latin typeface="Arial" pitchFamily="34" charset="0"/>
            <a:cs typeface="Arial" pitchFamily="34" charset="0"/>
          </a:endParaRPr>
        </a:p>
      </dgm:t>
    </dgm:pt>
    <dgm:pt modelId="{73C82D45-BC23-4A2B-9199-47C94529E649}" type="sibTrans" cxnId="{34007F63-6795-4D33-BA1F-E1FECDA46ACB}">
      <dgm:prSet/>
      <dgm:spPr/>
      <dgm:t>
        <a:bodyPr/>
        <a:lstStyle/>
        <a:p>
          <a:endParaRPr lang="id-ID" sz="2600" b="1">
            <a:latin typeface="Arial" pitchFamily="34" charset="0"/>
            <a:cs typeface="Arial" pitchFamily="34" charset="0"/>
          </a:endParaRPr>
        </a:p>
      </dgm:t>
    </dgm:pt>
    <dgm:pt modelId="{CF1B0CE5-E425-4986-ABEF-8A0EA4A88FA6}">
      <dgm:prSet phldrT="[Text]" custT="1"/>
      <dgm:spPr/>
      <dgm:t>
        <a:bodyPr/>
        <a:lstStyle/>
        <a:p>
          <a:endParaRPr lang="id-ID" sz="26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D7AEABD3-D700-4626-982F-128373DC60EA}" type="parTrans" cxnId="{96B79F50-1230-426A-BC33-77D55AE2F615}">
      <dgm:prSet/>
      <dgm:spPr/>
      <dgm:t>
        <a:bodyPr/>
        <a:lstStyle/>
        <a:p>
          <a:endParaRPr lang="id-ID" sz="2600" b="1">
            <a:latin typeface="Arial" pitchFamily="34" charset="0"/>
            <a:cs typeface="Arial" pitchFamily="34" charset="0"/>
          </a:endParaRPr>
        </a:p>
      </dgm:t>
    </dgm:pt>
    <dgm:pt modelId="{AAF43C7B-7B0C-455E-B838-87FF48C05BFD}" type="sibTrans" cxnId="{96B79F50-1230-426A-BC33-77D55AE2F615}">
      <dgm:prSet/>
      <dgm:spPr/>
      <dgm:t>
        <a:bodyPr/>
        <a:lstStyle/>
        <a:p>
          <a:endParaRPr lang="id-ID" sz="2600" b="1">
            <a:latin typeface="Arial" pitchFamily="34" charset="0"/>
            <a:cs typeface="Arial" pitchFamily="34" charset="0"/>
          </a:endParaRPr>
        </a:p>
      </dgm:t>
    </dgm:pt>
    <dgm:pt modelId="{48D0689F-62EF-4E65-8578-C1AF3B59BC73}">
      <dgm:prSet phldrT="[Text]" custT="1"/>
      <dgm:spPr/>
      <dgm:t>
        <a:bodyPr/>
        <a:lstStyle/>
        <a:p>
          <a:endParaRPr lang="id-ID" sz="26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8941A8C9-7F78-4CC3-9709-260AFA869BE5}" type="parTrans" cxnId="{B27FBCBF-841E-4DAD-8556-9CF9074E0AB2}">
      <dgm:prSet/>
      <dgm:spPr/>
      <dgm:t>
        <a:bodyPr/>
        <a:lstStyle/>
        <a:p>
          <a:endParaRPr lang="id-ID" sz="2600" b="1">
            <a:latin typeface="Arial" pitchFamily="34" charset="0"/>
            <a:cs typeface="Arial" pitchFamily="34" charset="0"/>
          </a:endParaRPr>
        </a:p>
      </dgm:t>
    </dgm:pt>
    <dgm:pt modelId="{ED2A5B83-DF79-42F5-AA22-1C17EE29E197}" type="sibTrans" cxnId="{B27FBCBF-841E-4DAD-8556-9CF9074E0AB2}">
      <dgm:prSet/>
      <dgm:spPr/>
      <dgm:t>
        <a:bodyPr/>
        <a:lstStyle/>
        <a:p>
          <a:endParaRPr lang="id-ID" sz="2600" b="1">
            <a:latin typeface="Arial" pitchFamily="34" charset="0"/>
            <a:cs typeface="Arial" pitchFamily="34" charset="0"/>
          </a:endParaRPr>
        </a:p>
      </dgm:t>
    </dgm:pt>
    <dgm:pt modelId="{10229EB2-A50D-4878-A01A-5386A4EA932A}">
      <dgm:prSet phldrT="[Text]" custT="1"/>
      <dgm:spPr/>
      <dgm:t>
        <a:bodyPr/>
        <a:lstStyle/>
        <a:p>
          <a:endParaRPr lang="id-ID" sz="26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2B4FCF8B-3B2D-4934-A42A-9DF11D261604}" type="parTrans" cxnId="{90DACBB8-1CE7-47FA-81FD-DA898023B615}">
      <dgm:prSet/>
      <dgm:spPr/>
      <dgm:t>
        <a:bodyPr/>
        <a:lstStyle/>
        <a:p>
          <a:endParaRPr lang="id-ID" sz="2600" b="1">
            <a:latin typeface="Arial" pitchFamily="34" charset="0"/>
            <a:cs typeface="Arial" pitchFamily="34" charset="0"/>
          </a:endParaRPr>
        </a:p>
      </dgm:t>
    </dgm:pt>
    <dgm:pt modelId="{5B05D80B-3B00-4D99-9CBA-2D8250C75BAD}" type="sibTrans" cxnId="{90DACBB8-1CE7-47FA-81FD-DA898023B615}">
      <dgm:prSet/>
      <dgm:spPr/>
      <dgm:t>
        <a:bodyPr/>
        <a:lstStyle/>
        <a:p>
          <a:endParaRPr lang="id-ID" sz="2600" b="1">
            <a:latin typeface="Arial" pitchFamily="34" charset="0"/>
            <a:cs typeface="Arial" pitchFamily="34" charset="0"/>
          </a:endParaRPr>
        </a:p>
      </dgm:t>
    </dgm:pt>
    <dgm:pt modelId="{F7E662CD-43BA-4644-B702-A47E9B5D9B0A}">
      <dgm:prSet custT="1"/>
      <dgm:spPr/>
      <dgm:t>
        <a:bodyPr/>
        <a:lstStyle/>
        <a:p>
          <a:r>
            <a:rPr lang="id-ID" sz="3000" b="1" dirty="0" smtClean="0">
              <a:latin typeface="Arial" pitchFamily="34" charset="0"/>
              <a:cs typeface="Arial" pitchFamily="34" charset="0"/>
            </a:rPr>
            <a:t>PPK merekomendasikan calon peserta  Uji Kompetensi kepada Kepala LKPP cq. Deputi Bidang PPSDM (Lampiran IV Draft Perka LKPP)</a:t>
          </a:r>
          <a:endParaRPr lang="id-ID" sz="3000" b="1" dirty="0">
            <a:latin typeface="Arial" pitchFamily="34" charset="0"/>
            <a:cs typeface="Arial" pitchFamily="34" charset="0"/>
          </a:endParaRPr>
        </a:p>
      </dgm:t>
    </dgm:pt>
    <dgm:pt modelId="{6210DBEB-DD7D-46A5-8A6D-EA3A74C95870}" type="parTrans" cxnId="{17188DEE-34AA-4D99-A5CF-C330C3704585}">
      <dgm:prSet/>
      <dgm:spPr/>
      <dgm:t>
        <a:bodyPr/>
        <a:lstStyle/>
        <a:p>
          <a:endParaRPr lang="id-ID" sz="2600" b="1">
            <a:latin typeface="Arial" pitchFamily="34" charset="0"/>
            <a:cs typeface="Arial" pitchFamily="34" charset="0"/>
          </a:endParaRPr>
        </a:p>
      </dgm:t>
    </dgm:pt>
    <dgm:pt modelId="{D2C10044-4349-44B8-B813-B6F102B00D79}" type="sibTrans" cxnId="{17188DEE-34AA-4D99-A5CF-C330C3704585}">
      <dgm:prSet/>
      <dgm:spPr/>
      <dgm:t>
        <a:bodyPr/>
        <a:lstStyle/>
        <a:p>
          <a:endParaRPr lang="id-ID" sz="2600" b="1">
            <a:latin typeface="Arial" pitchFamily="34" charset="0"/>
            <a:cs typeface="Arial" pitchFamily="34" charset="0"/>
          </a:endParaRPr>
        </a:p>
      </dgm:t>
    </dgm:pt>
    <dgm:pt modelId="{3B7314DF-9E1A-4358-A4CE-505E5715062F}">
      <dgm:prSet custT="1"/>
      <dgm:spPr/>
      <dgm:t>
        <a:bodyPr/>
        <a:lstStyle/>
        <a:p>
          <a:r>
            <a:rPr lang="id-ID" sz="2900" b="1" dirty="0" smtClean="0">
              <a:latin typeface="Arial" pitchFamily="34" charset="0"/>
              <a:cs typeface="Arial" pitchFamily="34" charset="0"/>
            </a:rPr>
            <a:t>LKPP melalui Unit Kepegawaian Instansi melakukan Verifikasi dan Validasi Dokumen pendaftaran calon peserta Uji Kompetensi</a:t>
          </a:r>
          <a:endParaRPr lang="id-ID" sz="2900" b="1" dirty="0">
            <a:latin typeface="Arial" pitchFamily="34" charset="0"/>
            <a:cs typeface="Arial" pitchFamily="34" charset="0"/>
          </a:endParaRPr>
        </a:p>
      </dgm:t>
    </dgm:pt>
    <dgm:pt modelId="{C04F8AA0-8C47-4816-BB71-19BBDBFAC403}" type="parTrans" cxnId="{C5E997AC-6745-42A7-8EDE-4D0FB2DE1786}">
      <dgm:prSet/>
      <dgm:spPr/>
      <dgm:t>
        <a:bodyPr/>
        <a:lstStyle/>
        <a:p>
          <a:endParaRPr lang="id-ID" sz="2600" b="1">
            <a:latin typeface="Arial" pitchFamily="34" charset="0"/>
            <a:cs typeface="Arial" pitchFamily="34" charset="0"/>
          </a:endParaRPr>
        </a:p>
      </dgm:t>
    </dgm:pt>
    <dgm:pt modelId="{05ACB1EA-AB78-488B-A3EA-5B9BFF1183F4}" type="sibTrans" cxnId="{C5E997AC-6745-42A7-8EDE-4D0FB2DE1786}">
      <dgm:prSet/>
      <dgm:spPr/>
      <dgm:t>
        <a:bodyPr/>
        <a:lstStyle/>
        <a:p>
          <a:endParaRPr lang="id-ID" sz="2600" b="1">
            <a:latin typeface="Arial" pitchFamily="34" charset="0"/>
            <a:cs typeface="Arial" pitchFamily="34" charset="0"/>
          </a:endParaRPr>
        </a:p>
      </dgm:t>
    </dgm:pt>
    <dgm:pt modelId="{A64B4A0C-2113-4091-AE09-62993421B172}">
      <dgm:prSet custT="1"/>
      <dgm:spPr/>
      <dgm:t>
        <a:bodyPr/>
        <a:lstStyle/>
        <a:p>
          <a:r>
            <a:rPr lang="id-ID" sz="3000" b="1" dirty="0" smtClean="0">
              <a:latin typeface="Arial" pitchFamily="34" charset="0"/>
              <a:cs typeface="Arial" pitchFamily="34" charset="0"/>
            </a:rPr>
            <a:t>Apabila:</a:t>
          </a:r>
          <a:endParaRPr lang="id-ID" sz="3000" b="1" dirty="0">
            <a:latin typeface="Arial" pitchFamily="34" charset="0"/>
            <a:cs typeface="Arial" pitchFamily="34" charset="0"/>
          </a:endParaRPr>
        </a:p>
      </dgm:t>
    </dgm:pt>
    <dgm:pt modelId="{275F5B62-CF46-4681-94A4-871D42E73062}" type="parTrans" cxnId="{367CFF72-122C-464C-B125-C7E59CA3EC74}">
      <dgm:prSet/>
      <dgm:spPr/>
      <dgm:t>
        <a:bodyPr/>
        <a:lstStyle/>
        <a:p>
          <a:endParaRPr lang="id-ID" sz="2600" b="1">
            <a:latin typeface="Arial" pitchFamily="34" charset="0"/>
            <a:cs typeface="Arial" pitchFamily="34" charset="0"/>
          </a:endParaRPr>
        </a:p>
      </dgm:t>
    </dgm:pt>
    <dgm:pt modelId="{A8D6FAF1-2C6A-4237-8ACC-FB5079BD1F45}" type="sibTrans" cxnId="{367CFF72-122C-464C-B125-C7E59CA3EC74}">
      <dgm:prSet/>
      <dgm:spPr/>
      <dgm:t>
        <a:bodyPr/>
        <a:lstStyle/>
        <a:p>
          <a:endParaRPr lang="id-ID" sz="2600" b="1">
            <a:latin typeface="Arial" pitchFamily="34" charset="0"/>
            <a:cs typeface="Arial" pitchFamily="34" charset="0"/>
          </a:endParaRPr>
        </a:p>
      </dgm:t>
    </dgm:pt>
    <dgm:pt modelId="{087D711A-6C85-4A1F-A2A4-2FE7F4F7C5EC}">
      <dgm:prSet custT="1"/>
      <dgm:spPr/>
      <dgm:t>
        <a:bodyPr/>
        <a:lstStyle/>
        <a:p>
          <a:r>
            <a:rPr lang="id-ID" sz="3600" b="1" dirty="0" smtClean="0">
              <a:latin typeface="Arial" pitchFamily="34" charset="0"/>
              <a:cs typeface="Arial" pitchFamily="34" charset="0"/>
            </a:rPr>
            <a:t>LKPP menetapkan Asesor Kompetensi yang ditugaskan dalam pelaksanaan Uji Kompetensi</a:t>
          </a:r>
          <a:endParaRPr lang="id-ID" sz="3600" b="1" dirty="0">
            <a:latin typeface="Arial" pitchFamily="34" charset="0"/>
            <a:cs typeface="Arial" pitchFamily="34" charset="0"/>
          </a:endParaRPr>
        </a:p>
      </dgm:t>
    </dgm:pt>
    <dgm:pt modelId="{C94F4786-3407-46D2-BF05-A90FC44FFAE0}" type="parTrans" cxnId="{32F6BAE0-4409-49D1-8158-835153053963}">
      <dgm:prSet/>
      <dgm:spPr/>
      <dgm:t>
        <a:bodyPr/>
        <a:lstStyle/>
        <a:p>
          <a:endParaRPr lang="id-ID" sz="2600" b="1">
            <a:latin typeface="Arial" pitchFamily="34" charset="0"/>
            <a:cs typeface="Arial" pitchFamily="34" charset="0"/>
          </a:endParaRPr>
        </a:p>
      </dgm:t>
    </dgm:pt>
    <dgm:pt modelId="{026976C8-AEA2-4EF0-ABC2-1296DA00FDF7}" type="sibTrans" cxnId="{32F6BAE0-4409-49D1-8158-835153053963}">
      <dgm:prSet/>
      <dgm:spPr/>
      <dgm:t>
        <a:bodyPr/>
        <a:lstStyle/>
        <a:p>
          <a:endParaRPr lang="id-ID" sz="2600" b="1">
            <a:latin typeface="Arial" pitchFamily="34" charset="0"/>
            <a:cs typeface="Arial" pitchFamily="34" charset="0"/>
          </a:endParaRPr>
        </a:p>
      </dgm:t>
    </dgm:pt>
    <dgm:pt modelId="{21E8CEF0-EEE9-445E-A9B9-22E5308CE9A5}">
      <dgm:prSet custT="1"/>
      <dgm:spPr/>
      <dgm:t>
        <a:bodyPr/>
        <a:lstStyle/>
        <a:p>
          <a:r>
            <a:rPr lang="id-ID" sz="3600" b="1" dirty="0" smtClean="0">
              <a:latin typeface="Arial" pitchFamily="34" charset="0"/>
              <a:cs typeface="Arial" pitchFamily="34" charset="0"/>
            </a:rPr>
            <a:t>LKPP mengumumkan secara resmi hasil Uji Kompetensi pada </a:t>
          </a:r>
          <a:r>
            <a:rPr lang="id-ID" sz="3600" b="1" i="1" dirty="0" smtClean="0">
              <a:latin typeface="Arial" pitchFamily="34" charset="0"/>
              <a:cs typeface="Arial" pitchFamily="34" charset="0"/>
            </a:rPr>
            <a:t>website</a:t>
          </a:r>
          <a:r>
            <a:rPr lang="id-ID" sz="3600" b="1" dirty="0" smtClean="0">
              <a:latin typeface="Arial" pitchFamily="34" charset="0"/>
              <a:cs typeface="Arial" pitchFamily="34" charset="0"/>
            </a:rPr>
            <a:t> LKPP</a:t>
          </a:r>
          <a:endParaRPr lang="id-ID" sz="3600" b="1" dirty="0">
            <a:latin typeface="Arial" pitchFamily="34" charset="0"/>
            <a:cs typeface="Arial" pitchFamily="34" charset="0"/>
          </a:endParaRPr>
        </a:p>
      </dgm:t>
    </dgm:pt>
    <dgm:pt modelId="{6A7B1FA5-501A-4D88-B599-A30A556771E2}" type="parTrans" cxnId="{EE219214-B496-4CA9-A6BB-86B99AA8E3C3}">
      <dgm:prSet/>
      <dgm:spPr/>
      <dgm:t>
        <a:bodyPr/>
        <a:lstStyle/>
        <a:p>
          <a:endParaRPr lang="id-ID" sz="2600" b="1">
            <a:latin typeface="Arial" pitchFamily="34" charset="0"/>
            <a:cs typeface="Arial" pitchFamily="34" charset="0"/>
          </a:endParaRPr>
        </a:p>
      </dgm:t>
    </dgm:pt>
    <dgm:pt modelId="{AD8B83EB-8914-44B3-9E59-BA78FFB02E89}" type="sibTrans" cxnId="{EE219214-B496-4CA9-A6BB-86B99AA8E3C3}">
      <dgm:prSet/>
      <dgm:spPr/>
      <dgm:t>
        <a:bodyPr/>
        <a:lstStyle/>
        <a:p>
          <a:endParaRPr lang="id-ID" sz="2600" b="1">
            <a:latin typeface="Arial" pitchFamily="34" charset="0"/>
            <a:cs typeface="Arial" pitchFamily="34" charset="0"/>
          </a:endParaRPr>
        </a:p>
      </dgm:t>
    </dgm:pt>
    <dgm:pt modelId="{305173BE-48BD-441F-9372-32E20493610F}">
      <dgm:prSet custT="1"/>
      <dgm:spPr/>
      <dgm:t>
        <a:bodyPr/>
        <a:lstStyle/>
        <a:p>
          <a:r>
            <a:rPr lang="id-ID" sz="3200" b="1" dirty="0" smtClean="0">
              <a:latin typeface="Arial" pitchFamily="34" charset="0"/>
              <a:cs typeface="Arial" pitchFamily="34" charset="0"/>
            </a:rPr>
            <a:t>Apabila:</a:t>
          </a:r>
          <a:endParaRPr lang="id-ID" sz="3200" b="1" dirty="0">
            <a:latin typeface="Arial" pitchFamily="34" charset="0"/>
            <a:cs typeface="Arial" pitchFamily="34" charset="0"/>
          </a:endParaRPr>
        </a:p>
      </dgm:t>
    </dgm:pt>
    <dgm:pt modelId="{44F5619F-1AEC-4F20-9EBF-7AE2E77A8C0F}" type="parTrans" cxnId="{CBDB29BE-CE84-46C6-A4B2-A1EA364227E2}">
      <dgm:prSet/>
      <dgm:spPr/>
      <dgm:t>
        <a:bodyPr/>
        <a:lstStyle/>
        <a:p>
          <a:endParaRPr lang="id-ID" sz="2600"/>
        </a:p>
      </dgm:t>
    </dgm:pt>
    <dgm:pt modelId="{F7BEC5E3-2231-4EB5-8519-3A9777CE4A79}" type="sibTrans" cxnId="{CBDB29BE-CE84-46C6-A4B2-A1EA364227E2}">
      <dgm:prSet/>
      <dgm:spPr/>
      <dgm:t>
        <a:bodyPr/>
        <a:lstStyle/>
        <a:p>
          <a:endParaRPr lang="id-ID" sz="2600"/>
        </a:p>
      </dgm:t>
    </dgm:pt>
    <dgm:pt modelId="{80139604-FD05-40F9-82E7-EDF9A3E9662C}">
      <dgm:prSet custT="1"/>
      <dgm:spPr/>
      <dgm:t>
        <a:bodyPr/>
        <a:lstStyle/>
        <a:p>
          <a:r>
            <a:rPr lang="id-ID" sz="3000" b="1" u="sng" dirty="0" smtClean="0">
              <a:latin typeface="Arial" pitchFamily="34" charset="0"/>
              <a:cs typeface="Arial" pitchFamily="34" charset="0"/>
            </a:rPr>
            <a:t>Ket</a:t>
          </a:r>
          <a:r>
            <a:rPr lang="id-ID" sz="3000" b="1" u="none" dirty="0" smtClean="0">
              <a:latin typeface="Arial" pitchFamily="34" charset="0"/>
              <a:cs typeface="Arial" pitchFamily="34" charset="0"/>
            </a:rPr>
            <a:t>:</a:t>
          </a:r>
          <a:r>
            <a:rPr lang="id-ID" sz="3000" b="1" dirty="0" smtClean="0">
              <a:latin typeface="Arial" pitchFamily="34" charset="0"/>
              <a:cs typeface="Arial" pitchFamily="34" charset="0"/>
            </a:rPr>
            <a:t> Usulan calon peserta Uji Kompetensi maks 2 x Formasi yang telah ditetapkan </a:t>
          </a:r>
          <a:endParaRPr lang="id-ID" sz="3000" b="1" dirty="0">
            <a:latin typeface="Arial" pitchFamily="34" charset="0"/>
            <a:cs typeface="Arial" pitchFamily="34" charset="0"/>
          </a:endParaRPr>
        </a:p>
      </dgm:t>
    </dgm:pt>
    <dgm:pt modelId="{971A3C2A-741A-4572-9997-8093BB39607B}" type="parTrans" cxnId="{2C2EE8B7-E0A7-4955-850E-8F52D84117E3}">
      <dgm:prSet/>
      <dgm:spPr/>
      <dgm:t>
        <a:bodyPr/>
        <a:lstStyle/>
        <a:p>
          <a:endParaRPr lang="id-ID"/>
        </a:p>
      </dgm:t>
    </dgm:pt>
    <dgm:pt modelId="{5F81B893-8BBA-4794-A271-BA9BD50F0A6A}" type="sibTrans" cxnId="{2C2EE8B7-E0A7-4955-850E-8F52D84117E3}">
      <dgm:prSet/>
      <dgm:spPr/>
      <dgm:t>
        <a:bodyPr/>
        <a:lstStyle/>
        <a:p>
          <a:endParaRPr lang="id-ID"/>
        </a:p>
      </dgm:t>
    </dgm:pt>
    <dgm:pt modelId="{1C298546-858D-4C22-9CB3-DA5D52D6310F}">
      <dgm:prSet custT="1"/>
      <dgm:spPr/>
      <dgm:t>
        <a:bodyPr/>
        <a:lstStyle/>
        <a:p>
          <a:r>
            <a:rPr lang="id-ID" sz="2900" b="1" u="sng" dirty="0" smtClean="0">
              <a:latin typeface="Arial" pitchFamily="34" charset="0"/>
              <a:cs typeface="Arial" pitchFamily="34" charset="0"/>
            </a:rPr>
            <a:t>Ket</a:t>
          </a:r>
          <a:r>
            <a:rPr lang="id-ID" sz="2900" b="1" u="none" dirty="0" smtClean="0">
              <a:latin typeface="Arial" pitchFamily="34" charset="0"/>
              <a:cs typeface="Arial" pitchFamily="34" charset="0"/>
            </a:rPr>
            <a:t>: </a:t>
          </a:r>
          <a:r>
            <a:rPr lang="id-ID" sz="2900" b="1" dirty="0" smtClean="0">
              <a:latin typeface="Arial" pitchFamily="34" charset="0"/>
              <a:cs typeface="Arial" pitchFamily="34" charset="0"/>
            </a:rPr>
            <a:t>LKPP menerima Ceklis Verifikasi Dokumen yang telah dilakukan oleh Unit Kepegawaian Instansi</a:t>
          </a:r>
          <a:endParaRPr lang="id-ID" sz="2900" b="1" dirty="0">
            <a:latin typeface="Arial" pitchFamily="34" charset="0"/>
            <a:cs typeface="Arial" pitchFamily="34" charset="0"/>
          </a:endParaRPr>
        </a:p>
      </dgm:t>
    </dgm:pt>
    <dgm:pt modelId="{AF27849A-5013-46B6-A0D0-E76870A22FDD}" type="parTrans" cxnId="{0952497F-7757-48D3-8693-303EFE355612}">
      <dgm:prSet/>
      <dgm:spPr/>
      <dgm:t>
        <a:bodyPr/>
        <a:lstStyle/>
        <a:p>
          <a:endParaRPr lang="id-ID"/>
        </a:p>
      </dgm:t>
    </dgm:pt>
    <dgm:pt modelId="{8C0EBF80-4954-4EEE-8962-0D4A32694D4F}" type="sibTrans" cxnId="{0952497F-7757-48D3-8693-303EFE355612}">
      <dgm:prSet/>
      <dgm:spPr/>
      <dgm:t>
        <a:bodyPr/>
        <a:lstStyle/>
        <a:p>
          <a:endParaRPr lang="id-ID"/>
        </a:p>
      </dgm:t>
    </dgm:pt>
    <dgm:pt modelId="{F63CB18D-AC11-493E-8FD5-46B280EA0270}">
      <dgm:prSet custT="1"/>
      <dgm:spPr/>
      <dgm:t>
        <a:bodyPr/>
        <a:lstStyle/>
        <a:p>
          <a:r>
            <a:rPr lang="id-ID" sz="2900" b="1" dirty="0" smtClean="0">
              <a:latin typeface="Arial" pitchFamily="34" charset="0"/>
              <a:cs typeface="Arial" pitchFamily="34" charset="0"/>
            </a:rPr>
            <a:t>PPK dibantu oleh Tim yang paham PBJ untuk rekomendasi Metode Uji Kompetensi</a:t>
          </a:r>
          <a:endParaRPr lang="id-ID" sz="2900" b="1" dirty="0">
            <a:latin typeface="Arial" pitchFamily="34" charset="0"/>
            <a:cs typeface="Arial" pitchFamily="34" charset="0"/>
          </a:endParaRPr>
        </a:p>
      </dgm:t>
    </dgm:pt>
    <dgm:pt modelId="{2591F573-BAC0-4A20-B268-E3F4C2E764C1}" type="parTrans" cxnId="{160BAB85-B732-4EBD-A7AE-A40E1D325388}">
      <dgm:prSet/>
      <dgm:spPr/>
      <dgm:t>
        <a:bodyPr/>
        <a:lstStyle/>
        <a:p>
          <a:endParaRPr lang="id-ID"/>
        </a:p>
      </dgm:t>
    </dgm:pt>
    <dgm:pt modelId="{70912C22-C143-40B8-B0B3-CC596C55EC1C}" type="sibTrans" cxnId="{160BAB85-B732-4EBD-A7AE-A40E1D325388}">
      <dgm:prSet/>
      <dgm:spPr/>
      <dgm:t>
        <a:bodyPr/>
        <a:lstStyle/>
        <a:p>
          <a:endParaRPr lang="id-ID"/>
        </a:p>
      </dgm:t>
    </dgm:pt>
    <dgm:pt modelId="{C9C8B900-E321-4EA5-8627-9B71B9143583}">
      <dgm:prSet custT="1"/>
      <dgm:spPr/>
      <dgm:t>
        <a:bodyPr/>
        <a:lstStyle/>
        <a:p>
          <a:r>
            <a:rPr lang="id-ID" sz="3000" b="1" dirty="0" smtClean="0">
              <a:latin typeface="Arial" pitchFamily="34" charset="0"/>
              <a:cs typeface="Arial" pitchFamily="34" charset="0"/>
            </a:rPr>
            <a:t>Usulan yang disampaikan tidak lengkap dan tidak sesuai </a:t>
          </a:r>
          <a:r>
            <a:rPr lang="id-ID" sz="3000" b="1" dirty="0" smtClean="0">
              <a:latin typeface="Arial" pitchFamily="34" charset="0"/>
              <a:cs typeface="Arial" pitchFamily="34" charset="0"/>
              <a:sym typeface="Wingdings" pitchFamily="2" charset="2"/>
            </a:rPr>
            <a:t> U</a:t>
          </a:r>
          <a:r>
            <a:rPr lang="id-ID" sz="3000" b="1" dirty="0" smtClean="0">
              <a:latin typeface="Arial" pitchFamily="34" charset="0"/>
              <a:cs typeface="Arial" pitchFamily="34" charset="0"/>
            </a:rPr>
            <a:t>sulan dikembalikan ke PPK beserta alasan</a:t>
          </a:r>
          <a:endParaRPr lang="id-ID" sz="3000" b="1" dirty="0">
            <a:latin typeface="Arial" pitchFamily="34" charset="0"/>
            <a:cs typeface="Arial" pitchFamily="34" charset="0"/>
          </a:endParaRPr>
        </a:p>
      </dgm:t>
    </dgm:pt>
    <dgm:pt modelId="{09DAD4C1-2A5C-4BFE-9799-10639C5C493B}" type="parTrans" cxnId="{0F501C95-37F5-4951-8D32-41690AEC5A7B}">
      <dgm:prSet/>
      <dgm:spPr/>
      <dgm:t>
        <a:bodyPr/>
        <a:lstStyle/>
        <a:p>
          <a:endParaRPr lang="id-ID"/>
        </a:p>
      </dgm:t>
    </dgm:pt>
    <dgm:pt modelId="{99D61F36-5C76-408E-9E75-C4D29E320BEA}" type="sibTrans" cxnId="{0F501C95-37F5-4951-8D32-41690AEC5A7B}">
      <dgm:prSet/>
      <dgm:spPr/>
      <dgm:t>
        <a:bodyPr/>
        <a:lstStyle/>
        <a:p>
          <a:endParaRPr lang="id-ID"/>
        </a:p>
      </dgm:t>
    </dgm:pt>
    <dgm:pt modelId="{41E703C6-8145-4E5F-B6E1-668276E9DD46}">
      <dgm:prSet custT="1"/>
      <dgm:spPr/>
      <dgm:t>
        <a:bodyPr/>
        <a:lstStyle/>
        <a:p>
          <a:r>
            <a:rPr lang="id-ID" sz="3000" b="1" dirty="0" smtClean="0">
              <a:latin typeface="Arial" pitchFamily="34" charset="0"/>
              <a:cs typeface="Arial" pitchFamily="34" charset="0"/>
            </a:rPr>
            <a:t>Usulan yang disampaikan lengkap dan terdapat Kebutuhan JF PPBJ </a:t>
          </a:r>
          <a:r>
            <a:rPr lang="id-ID" sz="3000" b="1" dirty="0" smtClean="0">
              <a:latin typeface="Arial" pitchFamily="34" charset="0"/>
              <a:cs typeface="Arial" pitchFamily="34" charset="0"/>
              <a:sym typeface="Wingdings" pitchFamily="2" charset="2"/>
            </a:rPr>
            <a:t> </a:t>
          </a:r>
          <a:r>
            <a:rPr lang="id-ID" sz="3000" b="1" dirty="0" smtClean="0">
              <a:latin typeface="Arial" pitchFamily="34" charset="0"/>
              <a:cs typeface="Arial" pitchFamily="34" charset="0"/>
            </a:rPr>
            <a:t>LKPP akan melakukan pemanggilan peserta untuk mengikuti Uji Kompetensi</a:t>
          </a:r>
          <a:endParaRPr lang="id-ID" sz="3000" b="1" dirty="0">
            <a:latin typeface="Arial" pitchFamily="34" charset="0"/>
            <a:cs typeface="Arial" pitchFamily="34" charset="0"/>
          </a:endParaRPr>
        </a:p>
      </dgm:t>
    </dgm:pt>
    <dgm:pt modelId="{C9A22757-0EE6-44E3-8297-E4B625E64FCA}" type="parTrans" cxnId="{9760B55D-E9EB-4EE0-BFCD-E9FA6ED1A744}">
      <dgm:prSet/>
      <dgm:spPr/>
      <dgm:t>
        <a:bodyPr/>
        <a:lstStyle/>
        <a:p>
          <a:endParaRPr lang="id-ID"/>
        </a:p>
      </dgm:t>
    </dgm:pt>
    <dgm:pt modelId="{432DF804-056D-45B4-9554-42C65BF100AD}" type="sibTrans" cxnId="{9760B55D-E9EB-4EE0-BFCD-E9FA6ED1A744}">
      <dgm:prSet/>
      <dgm:spPr/>
      <dgm:t>
        <a:bodyPr/>
        <a:lstStyle/>
        <a:p>
          <a:endParaRPr lang="id-ID"/>
        </a:p>
      </dgm:t>
    </dgm:pt>
    <dgm:pt modelId="{F97FBFC1-A7A4-4DAF-B848-962C3E1CA22E}">
      <dgm:prSet custT="1"/>
      <dgm:spPr/>
      <dgm:t>
        <a:bodyPr/>
        <a:lstStyle/>
        <a:p>
          <a:r>
            <a:rPr lang="id-ID" sz="3200" b="1" dirty="0" smtClean="0">
              <a:latin typeface="Arial" pitchFamily="34" charset="0"/>
              <a:cs typeface="Arial" pitchFamily="34" charset="0"/>
            </a:rPr>
            <a:t>Peserta dinyatakan lulus </a:t>
          </a:r>
          <a:r>
            <a:rPr lang="id-ID" sz="3200" b="1" dirty="0" smtClean="0">
              <a:latin typeface="Arial" pitchFamily="34" charset="0"/>
              <a:cs typeface="Arial" pitchFamily="34" charset="0"/>
              <a:sym typeface="Wingdings" pitchFamily="2" charset="2"/>
            </a:rPr>
            <a:t></a:t>
          </a:r>
          <a:r>
            <a:rPr lang="id-ID" sz="3200" b="1" dirty="0" smtClean="0">
              <a:latin typeface="Arial" pitchFamily="34" charset="0"/>
              <a:cs typeface="Arial" pitchFamily="34" charset="0"/>
            </a:rPr>
            <a:t> Sertifikat Lulus Uji Kompetensi Penyesuaian/ </a:t>
          </a:r>
          <a:r>
            <a:rPr lang="id-ID" sz="3200" b="1" i="1" dirty="0" smtClean="0">
              <a:latin typeface="Arial" pitchFamily="34" charset="0"/>
              <a:cs typeface="Arial" pitchFamily="34" charset="0"/>
            </a:rPr>
            <a:t>Inpassing</a:t>
          </a:r>
          <a:endParaRPr lang="id-ID" sz="3200" b="1" dirty="0">
            <a:latin typeface="Arial" pitchFamily="34" charset="0"/>
            <a:cs typeface="Arial" pitchFamily="34" charset="0"/>
          </a:endParaRPr>
        </a:p>
      </dgm:t>
    </dgm:pt>
    <dgm:pt modelId="{4FEE8CA5-9D19-4481-B697-13EB27C11FB1}" type="parTrans" cxnId="{477DDC13-AEC8-41C9-B810-60EACBC27F2D}">
      <dgm:prSet/>
      <dgm:spPr/>
      <dgm:t>
        <a:bodyPr/>
        <a:lstStyle/>
        <a:p>
          <a:endParaRPr lang="id-ID"/>
        </a:p>
      </dgm:t>
    </dgm:pt>
    <dgm:pt modelId="{B728AFD5-013F-43B4-B846-3F0B79ADC47B}" type="sibTrans" cxnId="{477DDC13-AEC8-41C9-B810-60EACBC27F2D}">
      <dgm:prSet/>
      <dgm:spPr/>
      <dgm:t>
        <a:bodyPr/>
        <a:lstStyle/>
        <a:p>
          <a:endParaRPr lang="id-ID"/>
        </a:p>
      </dgm:t>
    </dgm:pt>
    <dgm:pt modelId="{75A3567C-6979-4ED3-ACC8-BDA5CC9B552E}">
      <dgm:prSet custT="1"/>
      <dgm:spPr/>
      <dgm:t>
        <a:bodyPr/>
        <a:lstStyle/>
        <a:p>
          <a:r>
            <a:rPr lang="id-ID" sz="3200" b="1" dirty="0" smtClean="0">
              <a:latin typeface="Arial" pitchFamily="34" charset="0"/>
              <a:cs typeface="Arial" pitchFamily="34" charset="0"/>
            </a:rPr>
            <a:t>Peserta dinyatakan belum lulus </a:t>
          </a:r>
          <a:r>
            <a:rPr lang="id-ID" sz="3200" b="1" dirty="0" smtClean="0">
              <a:latin typeface="Arial" pitchFamily="34" charset="0"/>
              <a:cs typeface="Arial" pitchFamily="34" charset="0"/>
              <a:sym typeface="Wingdings" pitchFamily="2" charset="2"/>
            </a:rPr>
            <a:t> M</a:t>
          </a:r>
          <a:r>
            <a:rPr lang="id-ID" sz="3200" b="1" dirty="0" smtClean="0">
              <a:latin typeface="Arial" pitchFamily="34" charset="0"/>
              <a:cs typeface="Arial" pitchFamily="34" charset="0"/>
            </a:rPr>
            <a:t>engikuti Uji Kompetensi kembali berdasarkan usulan permohonan fasilitasi Uji Kompetensi </a:t>
          </a:r>
          <a:r>
            <a:rPr lang="id-ID" sz="3200" b="1" u="sng" dirty="0" smtClean="0">
              <a:latin typeface="Arial" pitchFamily="34" charset="0"/>
              <a:cs typeface="Arial" pitchFamily="34" charset="0"/>
            </a:rPr>
            <a:t>ulang</a:t>
          </a:r>
          <a:r>
            <a:rPr lang="id-ID" sz="3200" b="1" dirty="0" smtClean="0">
              <a:latin typeface="Arial" pitchFamily="34" charset="0"/>
              <a:cs typeface="Arial" pitchFamily="34" charset="0"/>
            </a:rPr>
            <a:t> dari PPK</a:t>
          </a:r>
          <a:endParaRPr lang="id-ID" sz="3200" b="1" dirty="0">
            <a:latin typeface="Arial" pitchFamily="34" charset="0"/>
            <a:cs typeface="Arial" pitchFamily="34" charset="0"/>
          </a:endParaRPr>
        </a:p>
      </dgm:t>
    </dgm:pt>
    <dgm:pt modelId="{9A6E6553-D2AA-4BC7-94F5-0FAA3E593885}" type="parTrans" cxnId="{22ADCEC6-7E9D-4465-A876-1C772B736CFE}">
      <dgm:prSet/>
      <dgm:spPr/>
      <dgm:t>
        <a:bodyPr/>
        <a:lstStyle/>
        <a:p>
          <a:endParaRPr lang="id-ID"/>
        </a:p>
      </dgm:t>
    </dgm:pt>
    <dgm:pt modelId="{E1DD1AD9-AA98-486A-9A2C-4D3EE3F0C0E0}" type="sibTrans" cxnId="{22ADCEC6-7E9D-4465-A876-1C772B736CFE}">
      <dgm:prSet/>
      <dgm:spPr/>
      <dgm:t>
        <a:bodyPr/>
        <a:lstStyle/>
        <a:p>
          <a:endParaRPr lang="id-ID"/>
        </a:p>
      </dgm:t>
    </dgm:pt>
    <dgm:pt modelId="{4954FAB9-521F-4525-8446-DE7B4BDAB3E9}">
      <dgm:prSet custT="1"/>
      <dgm:spPr/>
      <dgm:t>
        <a:bodyPr/>
        <a:lstStyle/>
        <a:p>
          <a:r>
            <a:rPr lang="id-ID" sz="3000" b="1" dirty="0" smtClean="0">
              <a:latin typeface="Arial" pitchFamily="34" charset="0"/>
              <a:cs typeface="Arial" pitchFamily="34" charset="0"/>
            </a:rPr>
            <a:t>Lampiran: Dokumen dari setiap calon peserta Uji Kompetensi</a:t>
          </a:r>
          <a:endParaRPr lang="id-ID" sz="3000" b="1" dirty="0">
            <a:latin typeface="Arial" pitchFamily="34" charset="0"/>
            <a:cs typeface="Arial" pitchFamily="34" charset="0"/>
          </a:endParaRPr>
        </a:p>
      </dgm:t>
    </dgm:pt>
    <dgm:pt modelId="{836002DF-D747-49E3-98EF-734C0067EDED}" type="parTrans" cxnId="{F493FE90-89B6-4868-8109-E05F0BD6A6FA}">
      <dgm:prSet/>
      <dgm:spPr/>
      <dgm:t>
        <a:bodyPr/>
        <a:lstStyle/>
        <a:p>
          <a:endParaRPr lang="id-ID"/>
        </a:p>
      </dgm:t>
    </dgm:pt>
    <dgm:pt modelId="{F9642477-0F57-4EE3-8855-F7A859C5B842}" type="sibTrans" cxnId="{F493FE90-89B6-4868-8109-E05F0BD6A6FA}">
      <dgm:prSet/>
      <dgm:spPr/>
      <dgm:t>
        <a:bodyPr/>
        <a:lstStyle/>
        <a:p>
          <a:endParaRPr lang="id-ID"/>
        </a:p>
      </dgm:t>
    </dgm:pt>
    <dgm:pt modelId="{92DBA6B2-63FC-4E30-9945-048981DF01B6}" type="pres">
      <dgm:prSet presAssocID="{82293D92-A07F-46B4-9F08-D422300F7F4B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F8A2FCBC-76A9-4C2D-8E55-B2EB25567823}" type="pres">
      <dgm:prSet presAssocID="{D3602A20-507B-4CE8-B06B-48657D054F8D}" presName="compNode" presStyleCnt="0"/>
      <dgm:spPr/>
      <dgm:t>
        <a:bodyPr/>
        <a:lstStyle/>
        <a:p>
          <a:endParaRPr lang="id-ID"/>
        </a:p>
      </dgm:t>
    </dgm:pt>
    <dgm:pt modelId="{B7E3543C-FF1E-48F9-8671-7E0D5CFCDBF6}" type="pres">
      <dgm:prSet presAssocID="{D3602A20-507B-4CE8-B06B-48657D054F8D}" presName="childRect" presStyleLbl="bgAcc1" presStyleIdx="0" presStyleCnt="6" custScaleX="189420" custScaleY="149239" custLinFactNeighborX="-9635" custLinFactNeighborY="-23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F1F759B-E7B6-4C9A-8376-D4E3E072358B}" type="pres">
      <dgm:prSet presAssocID="{D3602A20-507B-4CE8-B06B-48657D054F8D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B9542D0-B730-4C0A-9306-FB56ED0792F1}" type="pres">
      <dgm:prSet presAssocID="{D3602A20-507B-4CE8-B06B-48657D054F8D}" presName="parentRect" presStyleLbl="alignNode1" presStyleIdx="0" presStyleCnt="6" custScaleX="185381" custScaleY="60057" custLinFactNeighborX="-9635" custLinFactNeighborY="38579"/>
      <dgm:spPr/>
      <dgm:t>
        <a:bodyPr/>
        <a:lstStyle/>
        <a:p>
          <a:endParaRPr lang="id-ID"/>
        </a:p>
      </dgm:t>
    </dgm:pt>
    <dgm:pt modelId="{156DF4A9-8003-4CB5-85B4-15B40281852F}" type="pres">
      <dgm:prSet presAssocID="{D3602A20-507B-4CE8-B06B-48657D054F8D}" presName="adorn" presStyleLbl="fgAccFollowNode1" presStyleIdx="0" presStyleCnt="6" custLinFactNeighborX="64356" custLinFactNeighborY="14532"/>
      <dgm:spPr/>
      <dgm:t>
        <a:bodyPr/>
        <a:lstStyle/>
        <a:p>
          <a:endParaRPr lang="id-ID"/>
        </a:p>
      </dgm:t>
    </dgm:pt>
    <dgm:pt modelId="{EC50EE92-3CA5-4C8C-BC1E-567DD249A6E8}" type="pres">
      <dgm:prSet presAssocID="{3ABB3B81-30F1-49E1-9497-607DD364C06A}" presName="sibTrans" presStyleLbl="sibTrans2D1" presStyleIdx="0" presStyleCnt="0"/>
      <dgm:spPr/>
      <dgm:t>
        <a:bodyPr/>
        <a:lstStyle/>
        <a:p>
          <a:endParaRPr lang="id-ID"/>
        </a:p>
      </dgm:t>
    </dgm:pt>
    <dgm:pt modelId="{26F2E4DB-382A-4812-A4AE-B6C0E19BACAA}" type="pres">
      <dgm:prSet presAssocID="{1B01BA3A-46A0-4693-ADD3-07EB6E25E345}" presName="compNode" presStyleCnt="0"/>
      <dgm:spPr/>
      <dgm:t>
        <a:bodyPr/>
        <a:lstStyle/>
        <a:p>
          <a:endParaRPr lang="id-ID"/>
        </a:p>
      </dgm:t>
    </dgm:pt>
    <dgm:pt modelId="{BD63E707-0FCF-4E3A-BBD0-1ABAD2A13495}" type="pres">
      <dgm:prSet presAssocID="{1B01BA3A-46A0-4693-ADD3-07EB6E25E345}" presName="childRect" presStyleLbl="bgAcc1" presStyleIdx="1" presStyleCnt="6" custScaleX="189420" custScaleY="149239" custLinFactNeighborX="-9635" custLinFactNeighborY="-23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5BDA817-0FAB-4EA8-99C8-C0255B44CDB2}" type="pres">
      <dgm:prSet presAssocID="{1B01BA3A-46A0-4693-ADD3-07EB6E25E345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A0E4269-408C-43EE-8714-7CF63CD4AF7B}" type="pres">
      <dgm:prSet presAssocID="{1B01BA3A-46A0-4693-ADD3-07EB6E25E345}" presName="parentRect" presStyleLbl="alignNode1" presStyleIdx="1" presStyleCnt="6" custScaleX="185381" custScaleY="60057" custLinFactNeighborX="-9635" custLinFactNeighborY="38579"/>
      <dgm:spPr/>
      <dgm:t>
        <a:bodyPr/>
        <a:lstStyle/>
        <a:p>
          <a:endParaRPr lang="id-ID"/>
        </a:p>
      </dgm:t>
    </dgm:pt>
    <dgm:pt modelId="{FC9210AB-FEB8-4CEE-AA08-389E02CB4E3F}" type="pres">
      <dgm:prSet presAssocID="{1B01BA3A-46A0-4693-ADD3-07EB6E25E345}" presName="adorn" presStyleLbl="fgAccFollowNode1" presStyleIdx="1" presStyleCnt="6" custLinFactNeighborX="64356" custLinFactNeighborY="14532"/>
      <dgm:spPr/>
      <dgm:t>
        <a:bodyPr/>
        <a:lstStyle/>
        <a:p>
          <a:endParaRPr lang="id-ID"/>
        </a:p>
      </dgm:t>
    </dgm:pt>
    <dgm:pt modelId="{8DE1521B-26BD-4BA6-AF05-70465276DF91}" type="pres">
      <dgm:prSet presAssocID="{3FA2E0F8-57F1-4438-8565-7E179E99C3DB}" presName="sibTrans" presStyleLbl="sibTrans2D1" presStyleIdx="0" presStyleCnt="0"/>
      <dgm:spPr/>
      <dgm:t>
        <a:bodyPr/>
        <a:lstStyle/>
        <a:p>
          <a:endParaRPr lang="id-ID"/>
        </a:p>
      </dgm:t>
    </dgm:pt>
    <dgm:pt modelId="{F9E127D3-E21B-4130-BD29-22972B5D825E}" type="pres">
      <dgm:prSet presAssocID="{D452C3E8-2FF1-4C27-AE22-386F07F1ECF5}" presName="compNode" presStyleCnt="0"/>
      <dgm:spPr/>
      <dgm:t>
        <a:bodyPr/>
        <a:lstStyle/>
        <a:p>
          <a:endParaRPr lang="id-ID"/>
        </a:p>
      </dgm:t>
    </dgm:pt>
    <dgm:pt modelId="{87137F70-C2B4-4DA1-AF94-99759404E87D}" type="pres">
      <dgm:prSet presAssocID="{D452C3E8-2FF1-4C27-AE22-386F07F1ECF5}" presName="childRect" presStyleLbl="bgAcc1" presStyleIdx="2" presStyleCnt="6" custScaleX="189420" custScaleY="149239" custLinFactNeighborX="-9635" custLinFactNeighborY="-23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26AECE0-F24D-4541-B424-DAB114B9F80A}" type="pres">
      <dgm:prSet presAssocID="{D452C3E8-2FF1-4C27-AE22-386F07F1ECF5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0BB4C18-7D1F-40F1-9D3C-D6931E2C8672}" type="pres">
      <dgm:prSet presAssocID="{D452C3E8-2FF1-4C27-AE22-386F07F1ECF5}" presName="parentRect" presStyleLbl="alignNode1" presStyleIdx="2" presStyleCnt="6" custScaleX="185381" custScaleY="60057" custLinFactNeighborX="-9635" custLinFactNeighborY="38579"/>
      <dgm:spPr/>
      <dgm:t>
        <a:bodyPr/>
        <a:lstStyle/>
        <a:p>
          <a:endParaRPr lang="id-ID"/>
        </a:p>
      </dgm:t>
    </dgm:pt>
    <dgm:pt modelId="{8293ED9B-6405-436C-ACA5-5E3BCCE71A2E}" type="pres">
      <dgm:prSet presAssocID="{D452C3E8-2FF1-4C27-AE22-386F07F1ECF5}" presName="adorn" presStyleLbl="fgAccFollowNode1" presStyleIdx="2" presStyleCnt="6" custLinFactNeighborX="64356" custLinFactNeighborY="14532"/>
      <dgm:spPr/>
      <dgm:t>
        <a:bodyPr/>
        <a:lstStyle/>
        <a:p>
          <a:endParaRPr lang="id-ID"/>
        </a:p>
      </dgm:t>
    </dgm:pt>
    <dgm:pt modelId="{85759383-015F-4B6C-B0D6-6D7D56F3CF16}" type="pres">
      <dgm:prSet presAssocID="{73C82D45-BC23-4A2B-9199-47C94529E649}" presName="sibTrans" presStyleLbl="sibTrans2D1" presStyleIdx="0" presStyleCnt="0"/>
      <dgm:spPr/>
      <dgm:t>
        <a:bodyPr/>
        <a:lstStyle/>
        <a:p>
          <a:endParaRPr lang="id-ID"/>
        </a:p>
      </dgm:t>
    </dgm:pt>
    <dgm:pt modelId="{E29FD270-670A-4F00-937E-F4A95724C7E3}" type="pres">
      <dgm:prSet presAssocID="{48D0689F-62EF-4E65-8578-C1AF3B59BC73}" presName="compNode" presStyleCnt="0"/>
      <dgm:spPr/>
      <dgm:t>
        <a:bodyPr/>
        <a:lstStyle/>
        <a:p>
          <a:endParaRPr lang="id-ID"/>
        </a:p>
      </dgm:t>
    </dgm:pt>
    <dgm:pt modelId="{8D9ABC24-0B64-4870-A30A-B510E80E41AC}" type="pres">
      <dgm:prSet presAssocID="{48D0689F-62EF-4E65-8578-C1AF3B59BC73}" presName="childRect" presStyleLbl="bgAcc1" presStyleIdx="3" presStyleCnt="6" custScaleX="189420" custScaleY="149239" custLinFactNeighborX="-9635" custLinFactNeighborY="-8020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FBB2F0D-1FD4-487B-88AC-229B534926FC}" type="pres">
      <dgm:prSet presAssocID="{48D0689F-62EF-4E65-8578-C1AF3B59BC73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DDCAB7B-BFD4-499A-B388-2C85B26A7649}" type="pres">
      <dgm:prSet presAssocID="{48D0689F-62EF-4E65-8578-C1AF3B59BC73}" presName="parentRect" presStyleLbl="alignNode1" presStyleIdx="3" presStyleCnt="6" custScaleX="185381" custScaleY="60057" custLinFactNeighborX="-9635" custLinFactNeighborY="20475"/>
      <dgm:spPr/>
      <dgm:t>
        <a:bodyPr/>
        <a:lstStyle/>
        <a:p>
          <a:endParaRPr lang="id-ID"/>
        </a:p>
      </dgm:t>
    </dgm:pt>
    <dgm:pt modelId="{C831A105-6048-4CE4-A4C4-A7EDEE9EE6E1}" type="pres">
      <dgm:prSet presAssocID="{48D0689F-62EF-4E65-8578-C1AF3B59BC73}" presName="adorn" presStyleLbl="fgAccFollowNode1" presStyleIdx="3" presStyleCnt="6" custLinFactNeighborX="64356" custLinFactNeighborY="-1771"/>
      <dgm:spPr/>
      <dgm:t>
        <a:bodyPr/>
        <a:lstStyle/>
        <a:p>
          <a:endParaRPr lang="id-ID"/>
        </a:p>
      </dgm:t>
    </dgm:pt>
    <dgm:pt modelId="{D498C3DD-064A-41C5-9A2D-C04BA1684383}" type="pres">
      <dgm:prSet presAssocID="{ED2A5B83-DF79-42F5-AA22-1C17EE29E197}" presName="sibTrans" presStyleLbl="sibTrans2D1" presStyleIdx="0" presStyleCnt="0"/>
      <dgm:spPr/>
      <dgm:t>
        <a:bodyPr/>
        <a:lstStyle/>
        <a:p>
          <a:endParaRPr lang="id-ID"/>
        </a:p>
      </dgm:t>
    </dgm:pt>
    <dgm:pt modelId="{2893B351-B456-4A95-86EF-1A9551677AD0}" type="pres">
      <dgm:prSet presAssocID="{CF1B0CE5-E425-4986-ABEF-8A0EA4A88FA6}" presName="compNode" presStyleCnt="0"/>
      <dgm:spPr/>
      <dgm:t>
        <a:bodyPr/>
        <a:lstStyle/>
        <a:p>
          <a:endParaRPr lang="id-ID"/>
        </a:p>
      </dgm:t>
    </dgm:pt>
    <dgm:pt modelId="{152CD236-11AE-4936-82FE-7DDC0E422B4A}" type="pres">
      <dgm:prSet presAssocID="{CF1B0CE5-E425-4986-ABEF-8A0EA4A88FA6}" presName="childRect" presStyleLbl="bgAcc1" presStyleIdx="4" presStyleCnt="6" custScaleX="189420" custScaleY="149239" custLinFactNeighborX="-9635" custLinFactNeighborY="-8020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991DC01-FE65-47F6-BD47-6DFFB1A9D6E9}" type="pres">
      <dgm:prSet presAssocID="{CF1B0CE5-E425-4986-ABEF-8A0EA4A88FA6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9A69F7C-FA19-4EC9-A452-0B67EB0B951F}" type="pres">
      <dgm:prSet presAssocID="{CF1B0CE5-E425-4986-ABEF-8A0EA4A88FA6}" presName="parentRect" presStyleLbl="alignNode1" presStyleIdx="4" presStyleCnt="6" custScaleX="185381" custScaleY="60057" custLinFactNeighborX="-9635" custLinFactNeighborY="20475"/>
      <dgm:spPr/>
      <dgm:t>
        <a:bodyPr/>
        <a:lstStyle/>
        <a:p>
          <a:endParaRPr lang="id-ID"/>
        </a:p>
      </dgm:t>
    </dgm:pt>
    <dgm:pt modelId="{3230F62E-006E-4894-80F0-2DB1CE3AE88E}" type="pres">
      <dgm:prSet presAssocID="{CF1B0CE5-E425-4986-ABEF-8A0EA4A88FA6}" presName="adorn" presStyleLbl="fgAccFollowNode1" presStyleIdx="4" presStyleCnt="6" custLinFactNeighborX="64356" custLinFactNeighborY="-1771"/>
      <dgm:spPr/>
      <dgm:t>
        <a:bodyPr/>
        <a:lstStyle/>
        <a:p>
          <a:endParaRPr lang="id-ID"/>
        </a:p>
      </dgm:t>
    </dgm:pt>
    <dgm:pt modelId="{5F358552-D6D0-4EA9-9C8E-8747AB2CE711}" type="pres">
      <dgm:prSet presAssocID="{AAF43C7B-7B0C-455E-B838-87FF48C05BFD}" presName="sibTrans" presStyleLbl="sibTrans2D1" presStyleIdx="0" presStyleCnt="0"/>
      <dgm:spPr/>
      <dgm:t>
        <a:bodyPr/>
        <a:lstStyle/>
        <a:p>
          <a:endParaRPr lang="id-ID"/>
        </a:p>
      </dgm:t>
    </dgm:pt>
    <dgm:pt modelId="{2B76783C-B28F-4ABB-8A02-7105D783119D}" type="pres">
      <dgm:prSet presAssocID="{10229EB2-A50D-4878-A01A-5386A4EA932A}" presName="compNode" presStyleCnt="0"/>
      <dgm:spPr/>
      <dgm:t>
        <a:bodyPr/>
        <a:lstStyle/>
        <a:p>
          <a:endParaRPr lang="id-ID"/>
        </a:p>
      </dgm:t>
    </dgm:pt>
    <dgm:pt modelId="{999ABF92-D1CF-4D22-A355-B88F891B2B22}" type="pres">
      <dgm:prSet presAssocID="{10229EB2-A50D-4878-A01A-5386A4EA932A}" presName="childRect" presStyleLbl="bgAcc1" presStyleIdx="5" presStyleCnt="6" custScaleX="189420" custScaleY="149239" custLinFactNeighborX="-9635" custLinFactNeighborY="-8020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9C300AE-7A16-499A-9043-FF01493E2248}" type="pres">
      <dgm:prSet presAssocID="{10229EB2-A50D-4878-A01A-5386A4EA932A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62FD2AD-99D8-486A-9E43-047D442D4D91}" type="pres">
      <dgm:prSet presAssocID="{10229EB2-A50D-4878-A01A-5386A4EA932A}" presName="parentRect" presStyleLbl="alignNode1" presStyleIdx="5" presStyleCnt="6" custScaleX="185381" custScaleY="60057" custLinFactNeighborX="-9635" custLinFactNeighborY="20475"/>
      <dgm:spPr/>
      <dgm:t>
        <a:bodyPr/>
        <a:lstStyle/>
        <a:p>
          <a:endParaRPr lang="id-ID"/>
        </a:p>
      </dgm:t>
    </dgm:pt>
    <dgm:pt modelId="{AB64C4B0-7DA7-4DC6-85A8-D7085683A8FD}" type="pres">
      <dgm:prSet presAssocID="{10229EB2-A50D-4878-A01A-5386A4EA932A}" presName="adorn" presStyleLbl="fgAccFollowNode1" presStyleIdx="5" presStyleCnt="6" custLinFactNeighborX="64356" custLinFactNeighborY="-1771"/>
      <dgm:spPr/>
      <dgm:t>
        <a:bodyPr/>
        <a:lstStyle/>
        <a:p>
          <a:endParaRPr lang="id-ID"/>
        </a:p>
      </dgm:t>
    </dgm:pt>
  </dgm:ptLst>
  <dgm:cxnLst>
    <dgm:cxn modelId="{F54597A0-6716-40D0-BC40-980D563D936E}" type="presOf" srcId="{C9C8B900-E321-4EA5-8627-9B71B9143583}" destId="{87137F70-C2B4-4DA1-AF94-99759404E87D}" srcOrd="0" destOrd="1" presId="urn:microsoft.com/office/officeart/2005/8/layout/bList2"/>
    <dgm:cxn modelId="{C5E997AC-6745-42A7-8EDE-4D0FB2DE1786}" srcId="{1B01BA3A-46A0-4693-ADD3-07EB6E25E345}" destId="{3B7314DF-9E1A-4358-A4CE-505E5715062F}" srcOrd="0" destOrd="0" parTransId="{C04F8AA0-8C47-4816-BB71-19BBDBFAC403}" sibTransId="{05ACB1EA-AB78-488B-A3EA-5B9BFF1183F4}"/>
    <dgm:cxn modelId="{2B3F5962-22C3-4E2F-AF32-27A1ECA45382}" type="presOf" srcId="{82293D92-A07F-46B4-9F08-D422300F7F4B}" destId="{92DBA6B2-63FC-4E30-9945-048981DF01B6}" srcOrd="0" destOrd="0" presId="urn:microsoft.com/office/officeart/2005/8/layout/bList2"/>
    <dgm:cxn modelId="{48D2F5F8-D7A4-411B-9C70-49C327CC9B07}" type="presOf" srcId="{087D711A-6C85-4A1F-A2A4-2FE7F4F7C5EC}" destId="{8D9ABC24-0B64-4870-A30A-B510E80E41AC}" srcOrd="0" destOrd="0" presId="urn:microsoft.com/office/officeart/2005/8/layout/bList2"/>
    <dgm:cxn modelId="{D9B2970F-013B-433C-9D9A-C4D2307F852B}" type="presOf" srcId="{48D0689F-62EF-4E65-8578-C1AF3B59BC73}" destId="{7DDCAB7B-BFD4-499A-B388-2C85B26A7649}" srcOrd="1" destOrd="0" presId="urn:microsoft.com/office/officeart/2005/8/layout/bList2"/>
    <dgm:cxn modelId="{34007F63-6795-4D33-BA1F-E1FECDA46ACB}" srcId="{82293D92-A07F-46B4-9F08-D422300F7F4B}" destId="{D452C3E8-2FF1-4C27-AE22-386F07F1ECF5}" srcOrd="2" destOrd="0" parTransId="{F9177FB5-3BA2-49DD-9508-037DF20217DF}" sibTransId="{73C82D45-BC23-4A2B-9199-47C94529E649}"/>
    <dgm:cxn modelId="{32F6BAE0-4409-49D1-8158-835153053963}" srcId="{48D0689F-62EF-4E65-8578-C1AF3B59BC73}" destId="{087D711A-6C85-4A1F-A2A4-2FE7F4F7C5EC}" srcOrd="0" destOrd="0" parTransId="{C94F4786-3407-46D2-BF05-A90FC44FFAE0}" sibTransId="{026976C8-AEA2-4EF0-ABC2-1296DA00FDF7}"/>
    <dgm:cxn modelId="{555B2FAB-CAC9-4580-9F4D-DEBB98C73235}" type="presOf" srcId="{AAF43C7B-7B0C-455E-B838-87FF48C05BFD}" destId="{5F358552-D6D0-4EA9-9C8E-8747AB2CE711}" srcOrd="0" destOrd="0" presId="urn:microsoft.com/office/officeart/2005/8/layout/bList2"/>
    <dgm:cxn modelId="{2C2EE8B7-E0A7-4955-850E-8F52D84117E3}" srcId="{D3602A20-507B-4CE8-B06B-48657D054F8D}" destId="{80139604-FD05-40F9-82E7-EDF9A3E9662C}" srcOrd="2" destOrd="0" parTransId="{971A3C2A-741A-4572-9997-8093BB39607B}" sibTransId="{5F81B893-8BBA-4794-A271-BA9BD50F0A6A}"/>
    <dgm:cxn modelId="{3C600929-6D54-44A5-B1D3-C20FF9D45602}" type="presOf" srcId="{4954FAB9-521F-4525-8446-DE7B4BDAB3E9}" destId="{B7E3543C-FF1E-48F9-8671-7E0D5CFCDBF6}" srcOrd="0" destOrd="1" presId="urn:microsoft.com/office/officeart/2005/8/layout/bList2"/>
    <dgm:cxn modelId="{49DDFE78-1985-42B2-BC1A-1134E40B09A8}" type="presOf" srcId="{F97FBFC1-A7A4-4DAF-B848-962C3E1CA22E}" destId="{999ABF92-D1CF-4D22-A355-B88F891B2B22}" srcOrd="0" destOrd="1" presId="urn:microsoft.com/office/officeart/2005/8/layout/bList2"/>
    <dgm:cxn modelId="{1DFD5FE2-C57C-432E-8B9E-D6B0A3560535}" type="presOf" srcId="{F63CB18D-AC11-493E-8FD5-46B280EA0270}" destId="{BD63E707-0FCF-4E3A-BBD0-1ABAD2A13495}" srcOrd="0" destOrd="2" presId="urn:microsoft.com/office/officeart/2005/8/layout/bList2"/>
    <dgm:cxn modelId="{E3EDAB49-C4C0-43CE-8784-18C0268139C9}" type="presOf" srcId="{D3602A20-507B-4CE8-B06B-48657D054F8D}" destId="{EB9542D0-B730-4C0A-9306-FB56ED0792F1}" srcOrd="1" destOrd="0" presId="urn:microsoft.com/office/officeart/2005/8/layout/bList2"/>
    <dgm:cxn modelId="{4D929585-4241-4423-8643-655EE1EB5E1E}" type="presOf" srcId="{1B01BA3A-46A0-4693-ADD3-07EB6E25E345}" destId="{3A0E4269-408C-43EE-8714-7CF63CD4AF7B}" srcOrd="1" destOrd="0" presId="urn:microsoft.com/office/officeart/2005/8/layout/bList2"/>
    <dgm:cxn modelId="{D476CFA8-19D9-43C9-938C-76203BA6FB7F}" type="presOf" srcId="{D452C3E8-2FF1-4C27-AE22-386F07F1ECF5}" destId="{B0BB4C18-7D1F-40F1-9D3C-D6931E2C8672}" srcOrd="1" destOrd="0" presId="urn:microsoft.com/office/officeart/2005/8/layout/bList2"/>
    <dgm:cxn modelId="{6F9FB027-D5E5-4867-833D-DECA4CF3A53A}" type="presOf" srcId="{73C82D45-BC23-4A2B-9199-47C94529E649}" destId="{85759383-015F-4B6C-B0D6-6D7D56F3CF16}" srcOrd="0" destOrd="0" presId="urn:microsoft.com/office/officeart/2005/8/layout/bList2"/>
    <dgm:cxn modelId="{0952497F-7757-48D3-8693-303EFE355612}" srcId="{1B01BA3A-46A0-4693-ADD3-07EB6E25E345}" destId="{1C298546-858D-4C22-9CB3-DA5D52D6310F}" srcOrd="1" destOrd="0" parTransId="{AF27849A-5013-46B6-A0D0-E76870A22FDD}" sibTransId="{8C0EBF80-4954-4EEE-8962-0D4A32694D4F}"/>
    <dgm:cxn modelId="{EE219214-B496-4CA9-A6BB-86B99AA8E3C3}" srcId="{CF1B0CE5-E425-4986-ABEF-8A0EA4A88FA6}" destId="{21E8CEF0-EEE9-445E-A9B9-22E5308CE9A5}" srcOrd="0" destOrd="0" parTransId="{6A7B1FA5-501A-4D88-B599-A30A556771E2}" sibTransId="{AD8B83EB-8914-44B3-9E59-BA78FFB02E89}"/>
    <dgm:cxn modelId="{0F501C95-37F5-4951-8D32-41690AEC5A7B}" srcId="{A64B4A0C-2113-4091-AE09-62993421B172}" destId="{C9C8B900-E321-4EA5-8627-9B71B9143583}" srcOrd="0" destOrd="0" parTransId="{09DAD4C1-2A5C-4BFE-9799-10639C5C493B}" sibTransId="{99D61F36-5C76-408E-9E75-C4D29E320BEA}"/>
    <dgm:cxn modelId="{17A5A2EE-62EE-4280-8D56-93B36CF6B572}" type="presOf" srcId="{D452C3E8-2FF1-4C27-AE22-386F07F1ECF5}" destId="{026AECE0-F24D-4541-B424-DAB114B9F80A}" srcOrd="0" destOrd="0" presId="urn:microsoft.com/office/officeart/2005/8/layout/bList2"/>
    <dgm:cxn modelId="{2A861B9D-F5E6-4B95-8C88-FEB20E211202}" type="presOf" srcId="{21E8CEF0-EEE9-445E-A9B9-22E5308CE9A5}" destId="{152CD236-11AE-4936-82FE-7DDC0E422B4A}" srcOrd="0" destOrd="0" presId="urn:microsoft.com/office/officeart/2005/8/layout/bList2"/>
    <dgm:cxn modelId="{477DDC13-AEC8-41C9-B810-60EACBC27F2D}" srcId="{305173BE-48BD-441F-9372-32E20493610F}" destId="{F97FBFC1-A7A4-4DAF-B848-962C3E1CA22E}" srcOrd="0" destOrd="0" parTransId="{4FEE8CA5-9D19-4481-B697-13EB27C11FB1}" sibTransId="{B728AFD5-013F-43B4-B846-3F0B79ADC47B}"/>
    <dgm:cxn modelId="{B27FBCBF-841E-4DAD-8556-9CF9074E0AB2}" srcId="{82293D92-A07F-46B4-9F08-D422300F7F4B}" destId="{48D0689F-62EF-4E65-8578-C1AF3B59BC73}" srcOrd="3" destOrd="0" parTransId="{8941A8C9-7F78-4CC3-9709-260AFA869BE5}" sibTransId="{ED2A5B83-DF79-42F5-AA22-1C17EE29E197}"/>
    <dgm:cxn modelId="{6F4CE505-95D9-4DC3-83FA-2F4593C0407F}" type="presOf" srcId="{CF1B0CE5-E425-4986-ABEF-8A0EA4A88FA6}" destId="{19A69F7C-FA19-4EC9-A452-0B67EB0B951F}" srcOrd="1" destOrd="0" presId="urn:microsoft.com/office/officeart/2005/8/layout/bList2"/>
    <dgm:cxn modelId="{90DACBB8-1CE7-47FA-81FD-DA898023B615}" srcId="{82293D92-A07F-46B4-9F08-D422300F7F4B}" destId="{10229EB2-A50D-4878-A01A-5386A4EA932A}" srcOrd="5" destOrd="0" parTransId="{2B4FCF8B-3B2D-4934-A42A-9DF11D261604}" sibTransId="{5B05D80B-3B00-4D99-9CBA-2D8250C75BAD}"/>
    <dgm:cxn modelId="{8D2CA319-58F6-447F-860B-F5D9FBBAA83F}" type="presOf" srcId="{10229EB2-A50D-4878-A01A-5386A4EA932A}" destId="{19C300AE-7A16-499A-9043-FF01493E2248}" srcOrd="0" destOrd="0" presId="urn:microsoft.com/office/officeart/2005/8/layout/bList2"/>
    <dgm:cxn modelId="{D9134141-6C5B-4B3C-8B9E-D80610C4CD61}" type="presOf" srcId="{305173BE-48BD-441F-9372-32E20493610F}" destId="{999ABF92-D1CF-4D22-A355-B88F891B2B22}" srcOrd="0" destOrd="0" presId="urn:microsoft.com/office/officeart/2005/8/layout/bList2"/>
    <dgm:cxn modelId="{82388335-A9B5-4E7A-9BCE-C63DF5B3F6C0}" type="presOf" srcId="{D3602A20-507B-4CE8-B06B-48657D054F8D}" destId="{FF1F759B-E7B6-4C9A-8376-D4E3E072358B}" srcOrd="0" destOrd="0" presId="urn:microsoft.com/office/officeart/2005/8/layout/bList2"/>
    <dgm:cxn modelId="{367CFF72-122C-464C-B125-C7E59CA3EC74}" srcId="{D452C3E8-2FF1-4C27-AE22-386F07F1ECF5}" destId="{A64B4A0C-2113-4091-AE09-62993421B172}" srcOrd="0" destOrd="0" parTransId="{275F5B62-CF46-4681-94A4-871D42E73062}" sibTransId="{A8D6FAF1-2C6A-4237-8ACC-FB5079BD1F45}"/>
    <dgm:cxn modelId="{0FC97920-DCED-4C5E-A204-E19FA0F810EE}" type="presOf" srcId="{1C298546-858D-4C22-9CB3-DA5D52D6310F}" destId="{BD63E707-0FCF-4E3A-BBD0-1ABAD2A13495}" srcOrd="0" destOrd="1" presId="urn:microsoft.com/office/officeart/2005/8/layout/bList2"/>
    <dgm:cxn modelId="{9760B55D-E9EB-4EE0-BFCD-E9FA6ED1A744}" srcId="{A64B4A0C-2113-4091-AE09-62993421B172}" destId="{41E703C6-8145-4E5F-B6E1-668276E9DD46}" srcOrd="1" destOrd="0" parTransId="{C9A22757-0EE6-44E3-8297-E4B625E64FCA}" sibTransId="{432DF804-056D-45B4-9554-42C65BF100AD}"/>
    <dgm:cxn modelId="{17188DEE-34AA-4D99-A5CF-C330C3704585}" srcId="{D3602A20-507B-4CE8-B06B-48657D054F8D}" destId="{F7E662CD-43BA-4644-B702-A47E9B5D9B0A}" srcOrd="0" destOrd="0" parTransId="{6210DBEB-DD7D-46A5-8A6D-EA3A74C95870}" sibTransId="{D2C10044-4349-44B8-B813-B6F102B00D79}"/>
    <dgm:cxn modelId="{FBE3A7AC-DC1A-42D9-B6E4-A92066012DDD}" type="presOf" srcId="{41E703C6-8145-4E5F-B6E1-668276E9DD46}" destId="{87137F70-C2B4-4DA1-AF94-99759404E87D}" srcOrd="0" destOrd="2" presId="urn:microsoft.com/office/officeart/2005/8/layout/bList2"/>
    <dgm:cxn modelId="{44508AB5-E7FB-4BE2-9026-C25726592092}" type="presOf" srcId="{3ABB3B81-30F1-49E1-9497-607DD364C06A}" destId="{EC50EE92-3CA5-4C8C-BC1E-567DD249A6E8}" srcOrd="0" destOrd="0" presId="urn:microsoft.com/office/officeart/2005/8/layout/bList2"/>
    <dgm:cxn modelId="{897BCCA2-6CC2-4A6B-BAEF-D00EE722C486}" type="presOf" srcId="{10229EB2-A50D-4878-A01A-5386A4EA932A}" destId="{D62FD2AD-99D8-486A-9E43-047D442D4D91}" srcOrd="1" destOrd="0" presId="urn:microsoft.com/office/officeart/2005/8/layout/bList2"/>
    <dgm:cxn modelId="{27930BD0-F394-4518-9BE1-5FA5AD20CA7E}" type="presOf" srcId="{F7E662CD-43BA-4644-B702-A47E9B5D9B0A}" destId="{B7E3543C-FF1E-48F9-8671-7E0D5CFCDBF6}" srcOrd="0" destOrd="0" presId="urn:microsoft.com/office/officeart/2005/8/layout/bList2"/>
    <dgm:cxn modelId="{891AF5AC-1615-48CD-A0C3-E8DB53D5DBF7}" srcId="{82293D92-A07F-46B4-9F08-D422300F7F4B}" destId="{D3602A20-507B-4CE8-B06B-48657D054F8D}" srcOrd="0" destOrd="0" parTransId="{9ACC2D81-508A-423F-A535-701FB2DA917E}" sibTransId="{3ABB3B81-30F1-49E1-9497-607DD364C06A}"/>
    <dgm:cxn modelId="{160BAB85-B732-4EBD-A7AE-A40E1D325388}" srcId="{1B01BA3A-46A0-4693-ADD3-07EB6E25E345}" destId="{F63CB18D-AC11-493E-8FD5-46B280EA0270}" srcOrd="2" destOrd="0" parTransId="{2591F573-BAC0-4A20-B268-E3F4C2E764C1}" sibTransId="{70912C22-C143-40B8-B0B3-CC596C55EC1C}"/>
    <dgm:cxn modelId="{22ADCEC6-7E9D-4465-A876-1C772B736CFE}" srcId="{305173BE-48BD-441F-9372-32E20493610F}" destId="{75A3567C-6979-4ED3-ACC8-BDA5CC9B552E}" srcOrd="1" destOrd="0" parTransId="{9A6E6553-D2AA-4BC7-94F5-0FAA3E593885}" sibTransId="{E1DD1AD9-AA98-486A-9A2C-4D3EE3F0C0E0}"/>
    <dgm:cxn modelId="{CBDB29BE-CE84-46C6-A4B2-A1EA364227E2}" srcId="{10229EB2-A50D-4878-A01A-5386A4EA932A}" destId="{305173BE-48BD-441F-9372-32E20493610F}" srcOrd="0" destOrd="0" parTransId="{44F5619F-1AEC-4F20-9EBF-7AE2E77A8C0F}" sibTransId="{F7BEC5E3-2231-4EB5-8519-3A9777CE4A79}"/>
    <dgm:cxn modelId="{96B79F50-1230-426A-BC33-77D55AE2F615}" srcId="{82293D92-A07F-46B4-9F08-D422300F7F4B}" destId="{CF1B0CE5-E425-4986-ABEF-8A0EA4A88FA6}" srcOrd="4" destOrd="0" parTransId="{D7AEABD3-D700-4626-982F-128373DC60EA}" sibTransId="{AAF43C7B-7B0C-455E-B838-87FF48C05BFD}"/>
    <dgm:cxn modelId="{DA6DBB56-6B55-4ABC-B065-BEC39DC78957}" srcId="{82293D92-A07F-46B4-9F08-D422300F7F4B}" destId="{1B01BA3A-46A0-4693-ADD3-07EB6E25E345}" srcOrd="1" destOrd="0" parTransId="{F73F7953-EB58-4D59-AFA3-D545A8D1C131}" sibTransId="{3FA2E0F8-57F1-4438-8565-7E179E99C3DB}"/>
    <dgm:cxn modelId="{F493FE90-89B6-4868-8109-E05F0BD6A6FA}" srcId="{D3602A20-507B-4CE8-B06B-48657D054F8D}" destId="{4954FAB9-521F-4525-8446-DE7B4BDAB3E9}" srcOrd="1" destOrd="0" parTransId="{836002DF-D747-49E3-98EF-734C0067EDED}" sibTransId="{F9642477-0F57-4EE3-8855-F7A859C5B842}"/>
    <dgm:cxn modelId="{3B84DB9C-B114-45C1-804D-058BBB1B7249}" type="presOf" srcId="{48D0689F-62EF-4E65-8578-C1AF3B59BC73}" destId="{0FBB2F0D-1FD4-487B-88AC-229B534926FC}" srcOrd="0" destOrd="0" presId="urn:microsoft.com/office/officeart/2005/8/layout/bList2"/>
    <dgm:cxn modelId="{72E387B1-E130-4F90-AFF9-814D57063281}" type="presOf" srcId="{3FA2E0F8-57F1-4438-8565-7E179E99C3DB}" destId="{8DE1521B-26BD-4BA6-AF05-70465276DF91}" srcOrd="0" destOrd="0" presId="urn:microsoft.com/office/officeart/2005/8/layout/bList2"/>
    <dgm:cxn modelId="{B101935F-4468-4924-A123-5A881183E15D}" type="presOf" srcId="{CF1B0CE5-E425-4986-ABEF-8A0EA4A88FA6}" destId="{3991DC01-FE65-47F6-BD47-6DFFB1A9D6E9}" srcOrd="0" destOrd="0" presId="urn:microsoft.com/office/officeart/2005/8/layout/bList2"/>
    <dgm:cxn modelId="{9A4149F7-207F-4472-94F0-70E595F9A174}" type="presOf" srcId="{A64B4A0C-2113-4091-AE09-62993421B172}" destId="{87137F70-C2B4-4DA1-AF94-99759404E87D}" srcOrd="0" destOrd="0" presId="urn:microsoft.com/office/officeart/2005/8/layout/bList2"/>
    <dgm:cxn modelId="{4810FAFE-9CBD-475C-8C8B-D58F2EA71678}" type="presOf" srcId="{75A3567C-6979-4ED3-ACC8-BDA5CC9B552E}" destId="{999ABF92-D1CF-4D22-A355-B88F891B2B22}" srcOrd="0" destOrd="2" presId="urn:microsoft.com/office/officeart/2005/8/layout/bList2"/>
    <dgm:cxn modelId="{84B9FA3E-4FF2-43D7-A35B-A31A71108271}" type="presOf" srcId="{80139604-FD05-40F9-82E7-EDF9A3E9662C}" destId="{B7E3543C-FF1E-48F9-8671-7E0D5CFCDBF6}" srcOrd="0" destOrd="2" presId="urn:microsoft.com/office/officeart/2005/8/layout/bList2"/>
    <dgm:cxn modelId="{79D8D114-07D9-4CD6-AA89-9A543E118B86}" type="presOf" srcId="{1B01BA3A-46A0-4693-ADD3-07EB6E25E345}" destId="{B5BDA817-0FAB-4EA8-99C8-C0255B44CDB2}" srcOrd="0" destOrd="0" presId="urn:microsoft.com/office/officeart/2005/8/layout/bList2"/>
    <dgm:cxn modelId="{604B071F-6F57-4679-9CAB-0EADDDDBE3FC}" type="presOf" srcId="{3B7314DF-9E1A-4358-A4CE-505E5715062F}" destId="{BD63E707-0FCF-4E3A-BBD0-1ABAD2A13495}" srcOrd="0" destOrd="0" presId="urn:microsoft.com/office/officeart/2005/8/layout/bList2"/>
    <dgm:cxn modelId="{89604BA4-CFE3-4883-9326-B58EDBA392AA}" type="presOf" srcId="{ED2A5B83-DF79-42F5-AA22-1C17EE29E197}" destId="{D498C3DD-064A-41C5-9A2D-C04BA1684383}" srcOrd="0" destOrd="0" presId="urn:microsoft.com/office/officeart/2005/8/layout/bList2"/>
    <dgm:cxn modelId="{ED47B3F6-FD1E-445D-BE28-49FF384CFF50}" type="presParOf" srcId="{92DBA6B2-63FC-4E30-9945-048981DF01B6}" destId="{F8A2FCBC-76A9-4C2D-8E55-B2EB25567823}" srcOrd="0" destOrd="0" presId="urn:microsoft.com/office/officeart/2005/8/layout/bList2"/>
    <dgm:cxn modelId="{39325AF1-5EEF-4E60-96B7-378C7FFFDECE}" type="presParOf" srcId="{F8A2FCBC-76A9-4C2D-8E55-B2EB25567823}" destId="{B7E3543C-FF1E-48F9-8671-7E0D5CFCDBF6}" srcOrd="0" destOrd="0" presId="urn:microsoft.com/office/officeart/2005/8/layout/bList2"/>
    <dgm:cxn modelId="{132CD6CA-E988-493D-A682-0FE7EE6C468E}" type="presParOf" srcId="{F8A2FCBC-76A9-4C2D-8E55-B2EB25567823}" destId="{FF1F759B-E7B6-4C9A-8376-D4E3E072358B}" srcOrd="1" destOrd="0" presId="urn:microsoft.com/office/officeart/2005/8/layout/bList2"/>
    <dgm:cxn modelId="{02B4DDC4-A031-4E57-B04D-BBEFBE13FF0B}" type="presParOf" srcId="{F8A2FCBC-76A9-4C2D-8E55-B2EB25567823}" destId="{EB9542D0-B730-4C0A-9306-FB56ED0792F1}" srcOrd="2" destOrd="0" presId="urn:microsoft.com/office/officeart/2005/8/layout/bList2"/>
    <dgm:cxn modelId="{EFAC917A-B628-460D-A321-AA3EAC48B4B6}" type="presParOf" srcId="{F8A2FCBC-76A9-4C2D-8E55-B2EB25567823}" destId="{156DF4A9-8003-4CB5-85B4-15B40281852F}" srcOrd="3" destOrd="0" presId="urn:microsoft.com/office/officeart/2005/8/layout/bList2"/>
    <dgm:cxn modelId="{593F5C92-118B-447A-8310-3E7E3572F7BB}" type="presParOf" srcId="{92DBA6B2-63FC-4E30-9945-048981DF01B6}" destId="{EC50EE92-3CA5-4C8C-BC1E-567DD249A6E8}" srcOrd="1" destOrd="0" presId="urn:microsoft.com/office/officeart/2005/8/layout/bList2"/>
    <dgm:cxn modelId="{D28C743A-1821-4680-9EBC-8356CAF932F8}" type="presParOf" srcId="{92DBA6B2-63FC-4E30-9945-048981DF01B6}" destId="{26F2E4DB-382A-4812-A4AE-B6C0E19BACAA}" srcOrd="2" destOrd="0" presId="urn:microsoft.com/office/officeart/2005/8/layout/bList2"/>
    <dgm:cxn modelId="{D1BC9DFE-505F-4158-886B-F797B82B2247}" type="presParOf" srcId="{26F2E4DB-382A-4812-A4AE-B6C0E19BACAA}" destId="{BD63E707-0FCF-4E3A-BBD0-1ABAD2A13495}" srcOrd="0" destOrd="0" presId="urn:microsoft.com/office/officeart/2005/8/layout/bList2"/>
    <dgm:cxn modelId="{57CA5653-FA69-47C3-A32E-BB956DFD8653}" type="presParOf" srcId="{26F2E4DB-382A-4812-A4AE-B6C0E19BACAA}" destId="{B5BDA817-0FAB-4EA8-99C8-C0255B44CDB2}" srcOrd="1" destOrd="0" presId="urn:microsoft.com/office/officeart/2005/8/layout/bList2"/>
    <dgm:cxn modelId="{F203B0DE-D249-4265-950D-ADA50B9A8434}" type="presParOf" srcId="{26F2E4DB-382A-4812-A4AE-B6C0E19BACAA}" destId="{3A0E4269-408C-43EE-8714-7CF63CD4AF7B}" srcOrd="2" destOrd="0" presId="urn:microsoft.com/office/officeart/2005/8/layout/bList2"/>
    <dgm:cxn modelId="{C56F8D93-FC87-4FE2-86E5-CEE827439D0D}" type="presParOf" srcId="{26F2E4DB-382A-4812-A4AE-B6C0E19BACAA}" destId="{FC9210AB-FEB8-4CEE-AA08-389E02CB4E3F}" srcOrd="3" destOrd="0" presId="urn:microsoft.com/office/officeart/2005/8/layout/bList2"/>
    <dgm:cxn modelId="{DB68D790-E050-4627-BEA2-920EC6F9DDEE}" type="presParOf" srcId="{92DBA6B2-63FC-4E30-9945-048981DF01B6}" destId="{8DE1521B-26BD-4BA6-AF05-70465276DF91}" srcOrd="3" destOrd="0" presId="urn:microsoft.com/office/officeart/2005/8/layout/bList2"/>
    <dgm:cxn modelId="{6B825683-A9C3-4A8C-A124-E4EA6303A40D}" type="presParOf" srcId="{92DBA6B2-63FC-4E30-9945-048981DF01B6}" destId="{F9E127D3-E21B-4130-BD29-22972B5D825E}" srcOrd="4" destOrd="0" presId="urn:microsoft.com/office/officeart/2005/8/layout/bList2"/>
    <dgm:cxn modelId="{0DC16A45-71EA-42E6-8563-9938FE788D71}" type="presParOf" srcId="{F9E127D3-E21B-4130-BD29-22972B5D825E}" destId="{87137F70-C2B4-4DA1-AF94-99759404E87D}" srcOrd="0" destOrd="0" presId="urn:microsoft.com/office/officeart/2005/8/layout/bList2"/>
    <dgm:cxn modelId="{A1810E87-8D8D-4296-8CD7-0E5D8AA1A3E3}" type="presParOf" srcId="{F9E127D3-E21B-4130-BD29-22972B5D825E}" destId="{026AECE0-F24D-4541-B424-DAB114B9F80A}" srcOrd="1" destOrd="0" presId="urn:microsoft.com/office/officeart/2005/8/layout/bList2"/>
    <dgm:cxn modelId="{9A2D874A-E4EC-420E-AE54-4574A397D860}" type="presParOf" srcId="{F9E127D3-E21B-4130-BD29-22972B5D825E}" destId="{B0BB4C18-7D1F-40F1-9D3C-D6931E2C8672}" srcOrd="2" destOrd="0" presId="urn:microsoft.com/office/officeart/2005/8/layout/bList2"/>
    <dgm:cxn modelId="{6ABB94B9-0345-42FE-ACF9-2A6C2CA3B80E}" type="presParOf" srcId="{F9E127D3-E21B-4130-BD29-22972B5D825E}" destId="{8293ED9B-6405-436C-ACA5-5E3BCCE71A2E}" srcOrd="3" destOrd="0" presId="urn:microsoft.com/office/officeart/2005/8/layout/bList2"/>
    <dgm:cxn modelId="{5EDE43A3-134A-4D85-A14C-30364E93075D}" type="presParOf" srcId="{92DBA6B2-63FC-4E30-9945-048981DF01B6}" destId="{85759383-015F-4B6C-B0D6-6D7D56F3CF16}" srcOrd="5" destOrd="0" presId="urn:microsoft.com/office/officeart/2005/8/layout/bList2"/>
    <dgm:cxn modelId="{425EF748-AFAB-44B5-9BCF-5B1E21CDE1C3}" type="presParOf" srcId="{92DBA6B2-63FC-4E30-9945-048981DF01B6}" destId="{E29FD270-670A-4F00-937E-F4A95724C7E3}" srcOrd="6" destOrd="0" presId="urn:microsoft.com/office/officeart/2005/8/layout/bList2"/>
    <dgm:cxn modelId="{5BC55D51-DF60-45B4-9865-96AE594D186D}" type="presParOf" srcId="{E29FD270-670A-4F00-937E-F4A95724C7E3}" destId="{8D9ABC24-0B64-4870-A30A-B510E80E41AC}" srcOrd="0" destOrd="0" presId="urn:microsoft.com/office/officeart/2005/8/layout/bList2"/>
    <dgm:cxn modelId="{9F0F97CD-0ACC-4892-A506-B99C0FF5B248}" type="presParOf" srcId="{E29FD270-670A-4F00-937E-F4A95724C7E3}" destId="{0FBB2F0D-1FD4-487B-88AC-229B534926FC}" srcOrd="1" destOrd="0" presId="urn:microsoft.com/office/officeart/2005/8/layout/bList2"/>
    <dgm:cxn modelId="{A009EB58-8507-43A6-AF1D-58CA29DB69CD}" type="presParOf" srcId="{E29FD270-670A-4F00-937E-F4A95724C7E3}" destId="{7DDCAB7B-BFD4-499A-B388-2C85B26A7649}" srcOrd="2" destOrd="0" presId="urn:microsoft.com/office/officeart/2005/8/layout/bList2"/>
    <dgm:cxn modelId="{1FCC82DD-7C20-44FC-9C31-EF5908823E81}" type="presParOf" srcId="{E29FD270-670A-4F00-937E-F4A95724C7E3}" destId="{C831A105-6048-4CE4-A4C4-A7EDEE9EE6E1}" srcOrd="3" destOrd="0" presId="urn:microsoft.com/office/officeart/2005/8/layout/bList2"/>
    <dgm:cxn modelId="{7238B9CA-ECB4-4BF0-B928-8580786A2924}" type="presParOf" srcId="{92DBA6B2-63FC-4E30-9945-048981DF01B6}" destId="{D498C3DD-064A-41C5-9A2D-C04BA1684383}" srcOrd="7" destOrd="0" presId="urn:microsoft.com/office/officeart/2005/8/layout/bList2"/>
    <dgm:cxn modelId="{CD517807-0383-47DC-BDEC-3A5D1E7AB815}" type="presParOf" srcId="{92DBA6B2-63FC-4E30-9945-048981DF01B6}" destId="{2893B351-B456-4A95-86EF-1A9551677AD0}" srcOrd="8" destOrd="0" presId="urn:microsoft.com/office/officeart/2005/8/layout/bList2"/>
    <dgm:cxn modelId="{D899A274-A44E-4F66-825A-637D5E2B51AF}" type="presParOf" srcId="{2893B351-B456-4A95-86EF-1A9551677AD0}" destId="{152CD236-11AE-4936-82FE-7DDC0E422B4A}" srcOrd="0" destOrd="0" presId="urn:microsoft.com/office/officeart/2005/8/layout/bList2"/>
    <dgm:cxn modelId="{C047894C-55D2-4F1D-A750-8D142A57F585}" type="presParOf" srcId="{2893B351-B456-4A95-86EF-1A9551677AD0}" destId="{3991DC01-FE65-47F6-BD47-6DFFB1A9D6E9}" srcOrd="1" destOrd="0" presId="urn:microsoft.com/office/officeart/2005/8/layout/bList2"/>
    <dgm:cxn modelId="{3507D9E0-84E5-4691-B128-34A400499B22}" type="presParOf" srcId="{2893B351-B456-4A95-86EF-1A9551677AD0}" destId="{19A69F7C-FA19-4EC9-A452-0B67EB0B951F}" srcOrd="2" destOrd="0" presId="urn:microsoft.com/office/officeart/2005/8/layout/bList2"/>
    <dgm:cxn modelId="{FFD3570B-3B1E-4772-BB7F-ECDF5E3D1B74}" type="presParOf" srcId="{2893B351-B456-4A95-86EF-1A9551677AD0}" destId="{3230F62E-006E-4894-80F0-2DB1CE3AE88E}" srcOrd="3" destOrd="0" presId="urn:microsoft.com/office/officeart/2005/8/layout/bList2"/>
    <dgm:cxn modelId="{8DBF3D35-5619-4931-9B8B-D0F51BA905C7}" type="presParOf" srcId="{92DBA6B2-63FC-4E30-9945-048981DF01B6}" destId="{5F358552-D6D0-4EA9-9C8E-8747AB2CE711}" srcOrd="9" destOrd="0" presId="urn:microsoft.com/office/officeart/2005/8/layout/bList2"/>
    <dgm:cxn modelId="{ABD80781-F4FF-4B07-B877-53C7223BDF29}" type="presParOf" srcId="{92DBA6B2-63FC-4E30-9945-048981DF01B6}" destId="{2B76783C-B28F-4ABB-8A02-7105D783119D}" srcOrd="10" destOrd="0" presId="urn:microsoft.com/office/officeart/2005/8/layout/bList2"/>
    <dgm:cxn modelId="{DCB11BEF-FD4C-4083-9397-E9A113C2DBB3}" type="presParOf" srcId="{2B76783C-B28F-4ABB-8A02-7105D783119D}" destId="{999ABF92-D1CF-4D22-A355-B88F891B2B22}" srcOrd="0" destOrd="0" presId="urn:microsoft.com/office/officeart/2005/8/layout/bList2"/>
    <dgm:cxn modelId="{54697CB2-3453-4DCB-A641-B658032DC422}" type="presParOf" srcId="{2B76783C-B28F-4ABB-8A02-7105D783119D}" destId="{19C300AE-7A16-499A-9043-FF01493E2248}" srcOrd="1" destOrd="0" presId="urn:microsoft.com/office/officeart/2005/8/layout/bList2"/>
    <dgm:cxn modelId="{848E5075-727D-4EF0-8E5C-EBE89B2D438B}" type="presParOf" srcId="{2B76783C-B28F-4ABB-8A02-7105D783119D}" destId="{D62FD2AD-99D8-486A-9E43-047D442D4D91}" srcOrd="2" destOrd="0" presId="urn:microsoft.com/office/officeart/2005/8/layout/bList2"/>
    <dgm:cxn modelId="{F66E6831-F0F0-414E-BB6D-D6E5AE1C4E74}" type="presParOf" srcId="{2B76783C-B28F-4ABB-8A02-7105D783119D}" destId="{AB64C4B0-7DA7-4DC6-85A8-D7085683A8FD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883249C-2B95-4769-958E-643649D3B3DC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B14E4755-F26C-4E9F-9477-CE0501F732FB}">
      <dgm:prSet phldrT="[Text]"/>
      <dgm:spPr/>
      <dgm:t>
        <a:bodyPr/>
        <a:lstStyle/>
        <a:p>
          <a:r>
            <a:rPr lang="id-ID" b="1" dirty="0" smtClean="0">
              <a:latin typeface="Arial" pitchFamily="34" charset="0"/>
              <a:cs typeface="Arial" pitchFamily="34" charset="0"/>
            </a:rPr>
            <a:t>Verifikasi Portofolio</a:t>
          </a:r>
        </a:p>
        <a:p>
          <a:r>
            <a:rPr lang="id-ID" dirty="0" smtClean="0"/>
            <a:t>Verifikasi Portofolio dilakukan untuk menilai kesesuaian bukti hasil pekerjaan terhadap unit kompetensi </a:t>
          </a:r>
          <a:endParaRPr lang="id-ID" b="1" dirty="0">
            <a:latin typeface="Arial" pitchFamily="34" charset="0"/>
            <a:cs typeface="Arial" pitchFamily="34" charset="0"/>
          </a:endParaRPr>
        </a:p>
      </dgm:t>
    </dgm:pt>
    <dgm:pt modelId="{713DC735-2263-4698-A504-4E9836EA276D}" type="parTrans" cxnId="{31C9A8AF-C4A6-44C8-9A2A-2DAD12B3A2BB}">
      <dgm:prSet/>
      <dgm:spPr/>
      <dgm:t>
        <a:bodyPr/>
        <a:lstStyle/>
        <a:p>
          <a:endParaRPr lang="id-ID"/>
        </a:p>
      </dgm:t>
    </dgm:pt>
    <dgm:pt modelId="{8370EBC8-9665-4F5A-8286-72C936472188}" type="sibTrans" cxnId="{31C9A8AF-C4A6-44C8-9A2A-2DAD12B3A2BB}">
      <dgm:prSet/>
      <dgm:spPr/>
      <dgm:t>
        <a:bodyPr/>
        <a:lstStyle/>
        <a:p>
          <a:endParaRPr lang="id-ID"/>
        </a:p>
      </dgm:t>
    </dgm:pt>
    <dgm:pt modelId="{D2F910BE-2BF7-404D-91D5-99F40C1137AC}">
      <dgm:prSet phldrT="[Text]"/>
      <dgm:spPr/>
      <dgm:t>
        <a:bodyPr/>
        <a:lstStyle/>
        <a:p>
          <a:r>
            <a:rPr lang="id-ID" b="1" dirty="0" smtClean="0">
              <a:latin typeface="Arial" pitchFamily="34" charset="0"/>
              <a:cs typeface="Arial" pitchFamily="34" charset="0"/>
            </a:rPr>
            <a:t>Tes Tertulis</a:t>
          </a:r>
        </a:p>
        <a:p>
          <a:r>
            <a:rPr lang="id-ID" dirty="0" smtClean="0"/>
            <a:t>Tes Tertulis berisi soal PG dengan menggunakan media komputer dalam jaringan</a:t>
          </a:r>
          <a:endParaRPr lang="id-ID" b="1" dirty="0">
            <a:latin typeface="Arial" pitchFamily="34" charset="0"/>
            <a:cs typeface="Arial" pitchFamily="34" charset="0"/>
          </a:endParaRPr>
        </a:p>
      </dgm:t>
    </dgm:pt>
    <dgm:pt modelId="{C37146B2-7A4D-42BA-83CC-727F7C85FC36}" type="parTrans" cxnId="{0433160C-48D9-4AC5-8FAF-53363C04A4B5}">
      <dgm:prSet/>
      <dgm:spPr/>
      <dgm:t>
        <a:bodyPr/>
        <a:lstStyle/>
        <a:p>
          <a:endParaRPr lang="id-ID"/>
        </a:p>
      </dgm:t>
    </dgm:pt>
    <dgm:pt modelId="{45AEA201-E1D2-4D5E-AE1E-B65DEADC3643}" type="sibTrans" cxnId="{0433160C-48D9-4AC5-8FAF-53363C04A4B5}">
      <dgm:prSet/>
      <dgm:spPr/>
      <dgm:t>
        <a:bodyPr/>
        <a:lstStyle/>
        <a:p>
          <a:endParaRPr lang="id-ID"/>
        </a:p>
      </dgm:t>
    </dgm:pt>
    <dgm:pt modelId="{93845400-B718-4D71-8882-D32592D5CEAF}" type="pres">
      <dgm:prSet presAssocID="{A883249C-2B95-4769-958E-643649D3B3DC}" presName="linearFlow" presStyleCnt="0">
        <dgm:presLayoutVars>
          <dgm:dir/>
          <dgm:resizeHandles val="exact"/>
        </dgm:presLayoutVars>
      </dgm:prSet>
      <dgm:spPr/>
    </dgm:pt>
    <dgm:pt modelId="{A9AC754E-B4A7-4BD5-80DA-44606A4466BB}" type="pres">
      <dgm:prSet presAssocID="{B14E4755-F26C-4E9F-9477-CE0501F732FB}" presName="composite" presStyleCnt="0"/>
      <dgm:spPr/>
    </dgm:pt>
    <dgm:pt modelId="{B2ED6E30-1625-4D26-A27D-7452C2F8504D}" type="pres">
      <dgm:prSet presAssocID="{B14E4755-F26C-4E9F-9477-CE0501F732FB}" presName="imgShp" presStyleLbl="fgImgPlace1" presStyleIdx="0" presStyleCnt="2"/>
      <dgm:spPr/>
    </dgm:pt>
    <dgm:pt modelId="{DA868F5F-3258-4C63-B9D4-F6D95082FAF8}" type="pres">
      <dgm:prSet presAssocID="{B14E4755-F26C-4E9F-9477-CE0501F732FB}" presName="tx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40AB7BF-FF98-495C-B705-30A02C5DE0A9}" type="pres">
      <dgm:prSet presAssocID="{8370EBC8-9665-4F5A-8286-72C936472188}" presName="spacing" presStyleCnt="0"/>
      <dgm:spPr/>
    </dgm:pt>
    <dgm:pt modelId="{DEFA6F4A-AF39-4CDD-9D62-E213A8B57877}" type="pres">
      <dgm:prSet presAssocID="{D2F910BE-2BF7-404D-91D5-99F40C1137AC}" presName="composite" presStyleCnt="0"/>
      <dgm:spPr/>
    </dgm:pt>
    <dgm:pt modelId="{8F321F54-5943-4BE6-86C9-E56A3E6D40D7}" type="pres">
      <dgm:prSet presAssocID="{D2F910BE-2BF7-404D-91D5-99F40C1137AC}" presName="imgShp" presStyleLbl="fgImgPlace1" presStyleIdx="1" presStyleCnt="2"/>
      <dgm:spPr/>
    </dgm:pt>
    <dgm:pt modelId="{38392C59-A082-4D47-8D67-CC9529C01D78}" type="pres">
      <dgm:prSet presAssocID="{D2F910BE-2BF7-404D-91D5-99F40C1137AC}" presName="tx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ED6AE5A9-7287-4A54-A20D-BD06100E7FD4}" type="presOf" srcId="{D2F910BE-2BF7-404D-91D5-99F40C1137AC}" destId="{38392C59-A082-4D47-8D67-CC9529C01D78}" srcOrd="0" destOrd="0" presId="urn:microsoft.com/office/officeart/2005/8/layout/vList3"/>
    <dgm:cxn modelId="{0433160C-48D9-4AC5-8FAF-53363C04A4B5}" srcId="{A883249C-2B95-4769-958E-643649D3B3DC}" destId="{D2F910BE-2BF7-404D-91D5-99F40C1137AC}" srcOrd="1" destOrd="0" parTransId="{C37146B2-7A4D-42BA-83CC-727F7C85FC36}" sibTransId="{45AEA201-E1D2-4D5E-AE1E-B65DEADC3643}"/>
    <dgm:cxn modelId="{31C9A8AF-C4A6-44C8-9A2A-2DAD12B3A2BB}" srcId="{A883249C-2B95-4769-958E-643649D3B3DC}" destId="{B14E4755-F26C-4E9F-9477-CE0501F732FB}" srcOrd="0" destOrd="0" parTransId="{713DC735-2263-4698-A504-4E9836EA276D}" sibTransId="{8370EBC8-9665-4F5A-8286-72C936472188}"/>
    <dgm:cxn modelId="{8CAF8DC5-BD6C-4CAB-BA73-9EF5D2BD92FB}" type="presOf" srcId="{A883249C-2B95-4769-958E-643649D3B3DC}" destId="{93845400-B718-4D71-8882-D32592D5CEAF}" srcOrd="0" destOrd="0" presId="urn:microsoft.com/office/officeart/2005/8/layout/vList3"/>
    <dgm:cxn modelId="{66476094-D37F-4602-8F93-BC7E936FA91C}" type="presOf" srcId="{B14E4755-F26C-4E9F-9477-CE0501F732FB}" destId="{DA868F5F-3258-4C63-B9D4-F6D95082FAF8}" srcOrd="0" destOrd="0" presId="urn:microsoft.com/office/officeart/2005/8/layout/vList3"/>
    <dgm:cxn modelId="{9CA0AE68-3B69-4DD2-AF3B-ECDE7668F902}" type="presParOf" srcId="{93845400-B718-4D71-8882-D32592D5CEAF}" destId="{A9AC754E-B4A7-4BD5-80DA-44606A4466BB}" srcOrd="0" destOrd="0" presId="urn:microsoft.com/office/officeart/2005/8/layout/vList3"/>
    <dgm:cxn modelId="{4DADAFE4-AD51-4AD7-848B-B9126D457991}" type="presParOf" srcId="{A9AC754E-B4A7-4BD5-80DA-44606A4466BB}" destId="{B2ED6E30-1625-4D26-A27D-7452C2F8504D}" srcOrd="0" destOrd="0" presId="urn:microsoft.com/office/officeart/2005/8/layout/vList3"/>
    <dgm:cxn modelId="{D9DBC8E5-90B9-441C-AC91-13EA645D39F7}" type="presParOf" srcId="{A9AC754E-B4A7-4BD5-80DA-44606A4466BB}" destId="{DA868F5F-3258-4C63-B9D4-F6D95082FAF8}" srcOrd="1" destOrd="0" presId="urn:microsoft.com/office/officeart/2005/8/layout/vList3"/>
    <dgm:cxn modelId="{9846BE75-9601-4FD2-B141-3323F2E6D7AF}" type="presParOf" srcId="{93845400-B718-4D71-8882-D32592D5CEAF}" destId="{540AB7BF-FF98-495C-B705-30A02C5DE0A9}" srcOrd="1" destOrd="0" presId="urn:microsoft.com/office/officeart/2005/8/layout/vList3"/>
    <dgm:cxn modelId="{F7EC54BF-9696-47E9-B7FE-E3F1136DC052}" type="presParOf" srcId="{93845400-B718-4D71-8882-D32592D5CEAF}" destId="{DEFA6F4A-AF39-4CDD-9D62-E213A8B57877}" srcOrd="2" destOrd="0" presId="urn:microsoft.com/office/officeart/2005/8/layout/vList3"/>
    <dgm:cxn modelId="{316D33A7-4ADE-4729-A90D-2665E96AC7DF}" type="presParOf" srcId="{DEFA6F4A-AF39-4CDD-9D62-E213A8B57877}" destId="{8F321F54-5943-4BE6-86C9-E56A3E6D40D7}" srcOrd="0" destOrd="0" presId="urn:microsoft.com/office/officeart/2005/8/layout/vList3"/>
    <dgm:cxn modelId="{D2B37B99-7E63-4C09-ADA8-CA9E391CCDF9}" type="presParOf" srcId="{DEFA6F4A-AF39-4CDD-9D62-E213A8B57877}" destId="{38392C59-A082-4D47-8D67-CC9529C01D7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43DE93F-865F-465A-AC2C-D238D33A5B85}" type="doc">
      <dgm:prSet loTypeId="urn:microsoft.com/office/officeart/2005/8/layout/default" loCatId="list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id-ID"/>
        </a:p>
      </dgm:t>
    </dgm:pt>
    <dgm:pt modelId="{2CDAE6EB-E182-42B8-9AEC-98B7D4F2B928}">
      <dgm:prSet phldrT="[Text]" custT="1"/>
      <dgm:spPr>
        <a:ln w="76200">
          <a:prstDash val="sysDot"/>
        </a:ln>
      </dgm:spPr>
      <dgm:t>
        <a:bodyPr/>
        <a:lstStyle/>
        <a:p>
          <a:pPr marL="88900" indent="0" algn="l"/>
          <a:r>
            <a:rPr lang="id-ID" sz="3300" b="1" u="none" dirty="0" smtClean="0">
              <a:latin typeface="Arial" pitchFamily="34" charset="0"/>
              <a:cs typeface="Arial" pitchFamily="34" charset="0"/>
            </a:rPr>
            <a:t>PPK menyampaikan Usul Pertimbangan Pengangkatan dalam JF PPBJ kepada LKPP, dengan melampirkan: </a:t>
          </a:r>
        </a:p>
        <a:p>
          <a:pPr marL="88900" indent="0" algn="l"/>
          <a:r>
            <a:rPr lang="id-ID" sz="3300" b="1" dirty="0" smtClean="0">
              <a:latin typeface="Arial" pitchFamily="34" charset="0"/>
              <a:cs typeface="Arial" pitchFamily="34" charset="0"/>
            </a:rPr>
            <a:t>- Fotokopi SK Pengangkatan Calon PNS</a:t>
          </a:r>
          <a:r>
            <a:rPr lang="en-GB" sz="3300" b="1" dirty="0" smtClean="0">
              <a:latin typeface="Arial" pitchFamily="34" charset="0"/>
              <a:cs typeface="Arial" pitchFamily="34" charset="0"/>
            </a:rPr>
            <a:t>;</a:t>
          </a:r>
          <a:endParaRPr lang="id-ID" sz="3300" b="1" dirty="0" smtClean="0">
            <a:latin typeface="Arial" pitchFamily="34" charset="0"/>
            <a:cs typeface="Arial" pitchFamily="34" charset="0"/>
          </a:endParaRPr>
        </a:p>
        <a:p>
          <a:pPr marL="88900" indent="0" algn="l"/>
          <a:r>
            <a:rPr lang="id-ID" sz="3300" b="1" dirty="0" smtClean="0">
              <a:latin typeface="Arial" pitchFamily="34" charset="0"/>
              <a:cs typeface="Arial" pitchFamily="34" charset="0"/>
            </a:rPr>
            <a:t>- Fotokopi SK Pengangkatan PNS;</a:t>
          </a:r>
        </a:p>
        <a:p>
          <a:pPr marL="88900" indent="0" algn="l"/>
          <a:r>
            <a:rPr lang="id-ID" sz="3300" b="1" dirty="0" smtClean="0">
              <a:latin typeface="Arial" pitchFamily="34" charset="0"/>
              <a:cs typeface="Arial" pitchFamily="34" charset="0"/>
            </a:rPr>
            <a:t>- Fotokopi Sertifikat Lulus Uji Kompetensi </a:t>
          </a:r>
          <a:r>
            <a:rPr lang="id-ID" sz="3300" b="1" i="1" dirty="0" smtClean="0">
              <a:latin typeface="Arial" pitchFamily="34" charset="0"/>
              <a:cs typeface="Arial" pitchFamily="34" charset="0"/>
            </a:rPr>
            <a:t>Inpassing</a:t>
          </a:r>
          <a:r>
            <a:rPr lang="id-ID" sz="3300" b="1" dirty="0" smtClean="0">
              <a:latin typeface="Arial" pitchFamily="34" charset="0"/>
              <a:cs typeface="Arial" pitchFamily="34" charset="0"/>
            </a:rPr>
            <a:t>;</a:t>
          </a:r>
        </a:p>
        <a:p>
          <a:pPr marL="88900" indent="0" algn="l"/>
          <a:r>
            <a:rPr lang="id-ID" sz="3300" b="1" dirty="0" smtClean="0">
              <a:latin typeface="Arial" pitchFamily="34" charset="0"/>
              <a:cs typeface="Arial" pitchFamily="34" charset="0"/>
            </a:rPr>
            <a:t>- Fotokopi DPP dengan nilai </a:t>
          </a:r>
          <a:r>
            <a:rPr lang="en-GB" sz="3300" b="1" dirty="0" smtClean="0">
              <a:latin typeface="Arial" pitchFamily="34" charset="0"/>
              <a:cs typeface="Arial" pitchFamily="34" charset="0"/>
            </a:rPr>
            <a:t>B</a:t>
          </a:r>
          <a:r>
            <a:rPr lang="id-ID" sz="3300" b="1" dirty="0" smtClean="0">
              <a:latin typeface="Arial" pitchFamily="34" charset="0"/>
              <a:cs typeface="Arial" pitchFamily="34" charset="0"/>
            </a:rPr>
            <a:t>aik dalam 1 tahun terakhir</a:t>
          </a:r>
          <a:r>
            <a:rPr lang="en-GB" sz="3300" b="1" dirty="0" smtClean="0">
              <a:latin typeface="Arial" pitchFamily="34" charset="0"/>
              <a:cs typeface="Arial" pitchFamily="34" charset="0"/>
            </a:rPr>
            <a:t>; </a:t>
          </a:r>
          <a:r>
            <a:rPr lang="en-GB" sz="3300" b="1" dirty="0" err="1" smtClean="0">
              <a:latin typeface="Arial" pitchFamily="34" charset="0"/>
              <a:cs typeface="Arial" pitchFamily="34" charset="0"/>
            </a:rPr>
            <a:t>dan</a:t>
          </a:r>
          <a:endParaRPr lang="id-ID" sz="3300" b="1" dirty="0" smtClean="0">
            <a:latin typeface="Arial" pitchFamily="34" charset="0"/>
            <a:cs typeface="Arial" pitchFamily="34" charset="0"/>
          </a:endParaRPr>
        </a:p>
        <a:p>
          <a:pPr marL="88900" indent="0" algn="l"/>
          <a:r>
            <a:rPr lang="id-ID" sz="3300" b="1" dirty="0" smtClean="0">
              <a:latin typeface="Arial" pitchFamily="34" charset="0"/>
              <a:cs typeface="Arial" pitchFamily="34" charset="0"/>
            </a:rPr>
            <a:t>- Surat Pernyataan bersedia diangkat dalam JF PPBJ.</a:t>
          </a:r>
          <a:endParaRPr lang="id-ID" sz="3300" b="1" dirty="0">
            <a:latin typeface="Arial" pitchFamily="34" charset="0"/>
            <a:cs typeface="Arial" pitchFamily="34" charset="0"/>
          </a:endParaRPr>
        </a:p>
      </dgm:t>
    </dgm:pt>
    <dgm:pt modelId="{30494312-46BC-44D3-9D17-84447E444DDB}" type="parTrans" cxnId="{E1C7BEBB-9412-44E8-896B-26BB67FC428F}">
      <dgm:prSet/>
      <dgm:spPr/>
      <dgm:t>
        <a:bodyPr/>
        <a:lstStyle/>
        <a:p>
          <a:endParaRPr lang="id-ID"/>
        </a:p>
      </dgm:t>
    </dgm:pt>
    <dgm:pt modelId="{C8285730-4C88-474E-84CA-88E08AA7648F}" type="sibTrans" cxnId="{E1C7BEBB-9412-44E8-896B-26BB67FC428F}">
      <dgm:prSet/>
      <dgm:spPr/>
      <dgm:t>
        <a:bodyPr/>
        <a:lstStyle/>
        <a:p>
          <a:endParaRPr lang="id-ID"/>
        </a:p>
      </dgm:t>
    </dgm:pt>
    <dgm:pt modelId="{28CDB839-EDCA-4719-AA4A-C73F0AF54FE5}">
      <dgm:prSet phldrT="[Text]" custT="1"/>
      <dgm:spPr>
        <a:ln w="76200">
          <a:prstDash val="sysDot"/>
        </a:ln>
      </dgm:spPr>
      <dgm:t>
        <a:bodyPr/>
        <a:lstStyle/>
        <a:p>
          <a:pPr algn="ctr"/>
          <a:r>
            <a:rPr lang="id-ID" sz="3400" b="1" u="none" dirty="0" smtClean="0">
              <a:latin typeface="Arial" pitchFamily="34" charset="0"/>
              <a:cs typeface="Arial" pitchFamily="34" charset="0"/>
            </a:rPr>
            <a:t>Jika hasil verifikasi sudah lengkap dan sesuai </a:t>
          </a:r>
          <a:r>
            <a:rPr lang="id-ID" sz="3400" b="1" u="none" dirty="0" smtClean="0">
              <a:latin typeface="Arial" pitchFamily="34" charset="0"/>
              <a:cs typeface="Arial" pitchFamily="34" charset="0"/>
              <a:sym typeface="Wingdings" pitchFamily="2" charset="2"/>
            </a:rPr>
            <a:t> </a:t>
          </a:r>
          <a:r>
            <a:rPr lang="id-ID" sz="3400" b="1" u="none" dirty="0" smtClean="0">
              <a:latin typeface="Arial" pitchFamily="34" charset="0"/>
              <a:cs typeface="Arial" pitchFamily="34" charset="0"/>
            </a:rPr>
            <a:t>      LKPP memberikan </a:t>
          </a:r>
          <a:r>
            <a:rPr lang="id-ID" sz="3400" b="1" u="sng" dirty="0" smtClean="0">
              <a:latin typeface="Arial" pitchFamily="34" charset="0"/>
              <a:cs typeface="Arial" pitchFamily="34" charset="0"/>
            </a:rPr>
            <a:t>Surat Pertimbangan Teknis </a:t>
          </a:r>
          <a:r>
            <a:rPr lang="id-ID" sz="3400" b="1" u="none" dirty="0" smtClean="0">
              <a:latin typeface="Arial" pitchFamily="34" charset="0"/>
              <a:cs typeface="Arial" pitchFamily="34" charset="0"/>
            </a:rPr>
            <a:t>Pengangkatan dalam JF PPBJ dengan mencantumkan AK sesuai Lampiran II PermenPAN-RB 26/2016 dan disampaikan kepada PPK Instansi Pengguna. </a:t>
          </a:r>
        </a:p>
        <a:p>
          <a:pPr algn="ctr"/>
          <a:r>
            <a:rPr lang="id-ID" sz="3400" b="1" u="none" dirty="0" smtClean="0">
              <a:latin typeface="Arial" pitchFamily="34" charset="0"/>
              <a:cs typeface="Arial" pitchFamily="34" charset="0"/>
            </a:rPr>
            <a:t>Bagi PNS daerah</a:t>
          </a:r>
          <a:r>
            <a:rPr lang="en-GB" sz="3400" b="1" u="none" dirty="0" smtClean="0">
              <a:latin typeface="Arial" pitchFamily="34" charset="0"/>
              <a:cs typeface="Arial" pitchFamily="34" charset="0"/>
            </a:rPr>
            <a:t>,</a:t>
          </a:r>
          <a:r>
            <a:rPr lang="id-ID" sz="3400" b="1" u="none" dirty="0" smtClean="0">
              <a:latin typeface="Arial" pitchFamily="34" charset="0"/>
              <a:cs typeface="Arial" pitchFamily="34" charset="0"/>
            </a:rPr>
            <a:t> tembusan akan disampaikan kepada Kepala Kanreg BKN menurut wilayah kerja masing-masing.</a:t>
          </a:r>
          <a:endParaRPr lang="id-ID" sz="3400" b="1" dirty="0">
            <a:latin typeface="Arial" pitchFamily="34" charset="0"/>
            <a:cs typeface="Arial" pitchFamily="34" charset="0"/>
          </a:endParaRPr>
        </a:p>
      </dgm:t>
    </dgm:pt>
    <dgm:pt modelId="{DF64147E-9A6E-46FB-9ADE-9BAD4CE5D499}" type="parTrans" cxnId="{E38A1CC5-893F-4E0D-B047-E6404DEFD060}">
      <dgm:prSet/>
      <dgm:spPr/>
      <dgm:t>
        <a:bodyPr/>
        <a:lstStyle/>
        <a:p>
          <a:endParaRPr lang="id-ID"/>
        </a:p>
      </dgm:t>
    </dgm:pt>
    <dgm:pt modelId="{F2BF406F-BFCB-4303-9E3E-B59C2E162DF6}" type="sibTrans" cxnId="{E38A1CC5-893F-4E0D-B047-E6404DEFD060}">
      <dgm:prSet/>
      <dgm:spPr/>
      <dgm:t>
        <a:bodyPr/>
        <a:lstStyle/>
        <a:p>
          <a:endParaRPr lang="id-ID"/>
        </a:p>
      </dgm:t>
    </dgm:pt>
    <dgm:pt modelId="{C8EAEC83-64F2-4844-8BB2-7D94B9141F5B}">
      <dgm:prSet phldrT="[Text]" custT="1"/>
      <dgm:spPr>
        <a:ln w="76200">
          <a:prstDash val="sysDot"/>
        </a:ln>
      </dgm:spPr>
      <dgm:t>
        <a:bodyPr/>
        <a:lstStyle/>
        <a:p>
          <a:pPr marL="265113" indent="0" algn="l"/>
          <a:r>
            <a:rPr lang="id-ID" sz="3600" b="1" u="none" dirty="0" smtClean="0">
              <a:latin typeface="Arial" pitchFamily="34" charset="0"/>
              <a:cs typeface="Arial" pitchFamily="34" charset="0"/>
            </a:rPr>
            <a:t>Tembusan SK Pengangkatan dalam JF PPBJ disampaikan kepada:</a:t>
          </a:r>
        </a:p>
        <a:p>
          <a:pPr marL="265113" indent="0" algn="l"/>
          <a:r>
            <a:rPr lang="id-ID" sz="3600" b="1" u="none" dirty="0" smtClean="0">
              <a:latin typeface="Arial" pitchFamily="34" charset="0"/>
              <a:cs typeface="Arial" pitchFamily="34" charset="0"/>
            </a:rPr>
            <a:t>- Kepala BKN/Kepala Kanreg BKN menurut wilayah kerja masing-masing, dan</a:t>
          </a:r>
        </a:p>
        <a:p>
          <a:pPr marL="265113" indent="0" algn="l"/>
          <a:r>
            <a:rPr lang="id-ID" sz="3600" b="1" u="none" dirty="0" smtClean="0">
              <a:latin typeface="Arial" pitchFamily="34" charset="0"/>
              <a:cs typeface="Arial" pitchFamily="34" charset="0"/>
            </a:rPr>
            <a:t>- LKPP</a:t>
          </a:r>
        </a:p>
      </dgm:t>
    </dgm:pt>
    <dgm:pt modelId="{339B5A84-0387-42BB-A794-E975864F0071}" type="parTrans" cxnId="{F18F643E-3E20-4F41-A9A2-015EA349B842}">
      <dgm:prSet/>
      <dgm:spPr/>
      <dgm:t>
        <a:bodyPr/>
        <a:lstStyle/>
        <a:p>
          <a:endParaRPr lang="id-ID"/>
        </a:p>
      </dgm:t>
    </dgm:pt>
    <dgm:pt modelId="{48949E7C-7592-4900-B869-C10839C12A50}" type="sibTrans" cxnId="{F18F643E-3E20-4F41-A9A2-015EA349B842}">
      <dgm:prSet/>
      <dgm:spPr/>
      <dgm:t>
        <a:bodyPr/>
        <a:lstStyle/>
        <a:p>
          <a:endParaRPr lang="id-ID"/>
        </a:p>
      </dgm:t>
    </dgm:pt>
    <dgm:pt modelId="{F018A58D-3426-4210-8095-FD4E973FBE2A}">
      <dgm:prSet phldrT="[Text]" custT="1"/>
      <dgm:spPr>
        <a:ln w="76200">
          <a:prstDash val="sysDot"/>
        </a:ln>
      </dgm:spPr>
      <dgm:t>
        <a:bodyPr/>
        <a:lstStyle/>
        <a:p>
          <a:r>
            <a:rPr lang="id-ID" sz="3600" b="1" u="none" dirty="0" smtClean="0">
              <a:latin typeface="Arial" pitchFamily="34" charset="0"/>
              <a:cs typeface="Arial" pitchFamily="34" charset="0"/>
            </a:rPr>
            <a:t>PPK mengangkat PNS ybs ke dalam JF PPBJ dan diberikan AK sesuai dengan Pertimbangan Teknis LKPP (s</a:t>
          </a:r>
          <a:r>
            <a:rPr lang="en-GB" sz="3600" b="1" u="none" dirty="0" err="1" smtClean="0">
              <a:latin typeface="Arial" pitchFamily="34" charset="0"/>
              <a:cs typeface="Arial" pitchFamily="34" charset="0"/>
            </a:rPr>
            <a:t>esuai</a:t>
          </a:r>
          <a:r>
            <a:rPr lang="en-GB" sz="3600" b="1" u="none" dirty="0" smtClean="0">
              <a:latin typeface="Arial" pitchFamily="34" charset="0"/>
              <a:cs typeface="Arial" pitchFamily="34" charset="0"/>
            </a:rPr>
            <a:t> </a:t>
          </a:r>
          <a:r>
            <a:rPr lang="id-ID" sz="3600" b="1" u="none" dirty="0" smtClean="0">
              <a:latin typeface="Arial" pitchFamily="34" charset="0"/>
              <a:cs typeface="Arial" pitchFamily="34" charset="0"/>
            </a:rPr>
            <a:t>Lampiran VII Draf </a:t>
          </a:r>
          <a:r>
            <a:rPr lang="id-ID" sz="3600" b="1" dirty="0" smtClean="0">
              <a:latin typeface="Arial" pitchFamily="34" charset="0"/>
              <a:cs typeface="Arial" pitchFamily="34" charset="0"/>
            </a:rPr>
            <a:t>Perka LKPP).</a:t>
          </a:r>
          <a:endParaRPr lang="id-ID" sz="2800" b="1" dirty="0">
            <a:latin typeface="Arial" pitchFamily="34" charset="0"/>
            <a:cs typeface="Arial" pitchFamily="34" charset="0"/>
          </a:endParaRPr>
        </a:p>
      </dgm:t>
    </dgm:pt>
    <dgm:pt modelId="{4B91082E-DACD-40F7-8FDA-71C5184A39D1}" type="parTrans" cxnId="{41F2E777-4314-4CC7-8AEB-F068F6A08316}">
      <dgm:prSet/>
      <dgm:spPr/>
      <dgm:t>
        <a:bodyPr/>
        <a:lstStyle/>
        <a:p>
          <a:endParaRPr lang="id-ID"/>
        </a:p>
      </dgm:t>
    </dgm:pt>
    <dgm:pt modelId="{3D4F820D-237D-4056-B1F8-AEEC4143B933}" type="sibTrans" cxnId="{41F2E777-4314-4CC7-8AEB-F068F6A08316}">
      <dgm:prSet/>
      <dgm:spPr/>
      <dgm:t>
        <a:bodyPr/>
        <a:lstStyle/>
        <a:p>
          <a:endParaRPr lang="id-ID"/>
        </a:p>
      </dgm:t>
    </dgm:pt>
    <dgm:pt modelId="{95E213FF-6E8C-4077-A2F6-C0EDA1F9A294}" type="pres">
      <dgm:prSet presAssocID="{943DE93F-865F-465A-AC2C-D238D33A5B8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23B1B9A5-9D95-41C1-88C7-C7A5D2DFDB34}" type="pres">
      <dgm:prSet presAssocID="{2CDAE6EB-E182-42B8-9AEC-98B7D4F2B928}" presName="node" presStyleLbl="node1" presStyleIdx="0" presStyleCnt="4" custScaleX="127765" custScaleY="87371" custLinFactNeighborX="-113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F872609-C36F-476B-8E6E-CA8056C7431C}" type="pres">
      <dgm:prSet presAssocID="{C8285730-4C88-474E-84CA-88E08AA7648F}" presName="sibTrans" presStyleCnt="0"/>
      <dgm:spPr/>
      <dgm:t>
        <a:bodyPr/>
        <a:lstStyle/>
        <a:p>
          <a:endParaRPr lang="id-ID"/>
        </a:p>
      </dgm:t>
    </dgm:pt>
    <dgm:pt modelId="{9CA02E0A-DF0D-4AFC-B36C-60E6077860E5}" type="pres">
      <dgm:prSet presAssocID="{28CDB839-EDCA-4719-AA4A-C73F0AF54FE5}" presName="node" presStyleLbl="node1" presStyleIdx="1" presStyleCnt="4" custScaleX="127765" custScaleY="87371" custLinFactNeighborX="189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0DC8DE9-72C7-47AE-B98C-97AECDC7E76B}" type="pres">
      <dgm:prSet presAssocID="{F2BF406F-BFCB-4303-9E3E-B59C2E162DF6}" presName="sibTrans" presStyleCnt="0"/>
      <dgm:spPr/>
      <dgm:t>
        <a:bodyPr/>
        <a:lstStyle/>
        <a:p>
          <a:endParaRPr lang="id-ID"/>
        </a:p>
      </dgm:t>
    </dgm:pt>
    <dgm:pt modelId="{3F7DE99C-341D-4EDF-B0CB-01343C2B69BD}" type="pres">
      <dgm:prSet presAssocID="{C8EAEC83-64F2-4844-8BB2-7D94B9141F5B}" presName="node" presStyleLbl="node1" presStyleIdx="2" presStyleCnt="4" custScaleX="127765" custScaleY="87371" custLinFactNeighborX="-113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7D7E3B2-1D71-4263-87E1-F0BDDFBF2547}" type="pres">
      <dgm:prSet presAssocID="{48949E7C-7592-4900-B869-C10839C12A50}" presName="sibTrans" presStyleCnt="0"/>
      <dgm:spPr/>
      <dgm:t>
        <a:bodyPr/>
        <a:lstStyle/>
        <a:p>
          <a:endParaRPr lang="id-ID"/>
        </a:p>
      </dgm:t>
    </dgm:pt>
    <dgm:pt modelId="{4882FBC4-A19B-40D1-A660-71A2247431CC}" type="pres">
      <dgm:prSet presAssocID="{F018A58D-3426-4210-8095-FD4E973FBE2A}" presName="node" presStyleLbl="node1" presStyleIdx="3" presStyleCnt="4" custScaleX="127765" custScaleY="87371" custLinFactNeighborX="189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548A738D-4545-479A-9FC6-2A7448D00962}" type="presOf" srcId="{C8EAEC83-64F2-4844-8BB2-7D94B9141F5B}" destId="{3F7DE99C-341D-4EDF-B0CB-01343C2B69BD}" srcOrd="0" destOrd="0" presId="urn:microsoft.com/office/officeart/2005/8/layout/default"/>
    <dgm:cxn modelId="{E1C7BEBB-9412-44E8-896B-26BB67FC428F}" srcId="{943DE93F-865F-465A-AC2C-D238D33A5B85}" destId="{2CDAE6EB-E182-42B8-9AEC-98B7D4F2B928}" srcOrd="0" destOrd="0" parTransId="{30494312-46BC-44D3-9D17-84447E444DDB}" sibTransId="{C8285730-4C88-474E-84CA-88E08AA7648F}"/>
    <dgm:cxn modelId="{F18F643E-3E20-4F41-A9A2-015EA349B842}" srcId="{943DE93F-865F-465A-AC2C-D238D33A5B85}" destId="{C8EAEC83-64F2-4844-8BB2-7D94B9141F5B}" srcOrd="2" destOrd="0" parTransId="{339B5A84-0387-42BB-A794-E975864F0071}" sibTransId="{48949E7C-7592-4900-B869-C10839C12A50}"/>
    <dgm:cxn modelId="{38325DE7-0163-4B01-B9FB-67D31F6EE49D}" type="presOf" srcId="{28CDB839-EDCA-4719-AA4A-C73F0AF54FE5}" destId="{9CA02E0A-DF0D-4AFC-B36C-60E6077860E5}" srcOrd="0" destOrd="0" presId="urn:microsoft.com/office/officeart/2005/8/layout/default"/>
    <dgm:cxn modelId="{41F2E777-4314-4CC7-8AEB-F068F6A08316}" srcId="{943DE93F-865F-465A-AC2C-D238D33A5B85}" destId="{F018A58D-3426-4210-8095-FD4E973FBE2A}" srcOrd="3" destOrd="0" parTransId="{4B91082E-DACD-40F7-8FDA-71C5184A39D1}" sibTransId="{3D4F820D-237D-4056-B1F8-AEEC4143B933}"/>
    <dgm:cxn modelId="{E7EE6405-0432-4974-AB44-1191E03BCACC}" type="presOf" srcId="{2CDAE6EB-E182-42B8-9AEC-98B7D4F2B928}" destId="{23B1B9A5-9D95-41C1-88C7-C7A5D2DFDB34}" srcOrd="0" destOrd="0" presId="urn:microsoft.com/office/officeart/2005/8/layout/default"/>
    <dgm:cxn modelId="{E38A1CC5-893F-4E0D-B047-E6404DEFD060}" srcId="{943DE93F-865F-465A-AC2C-D238D33A5B85}" destId="{28CDB839-EDCA-4719-AA4A-C73F0AF54FE5}" srcOrd="1" destOrd="0" parTransId="{DF64147E-9A6E-46FB-9ADE-9BAD4CE5D499}" sibTransId="{F2BF406F-BFCB-4303-9E3E-B59C2E162DF6}"/>
    <dgm:cxn modelId="{CC8638D8-C7FD-44C3-A32F-DABDABCAEB6F}" type="presOf" srcId="{943DE93F-865F-465A-AC2C-D238D33A5B85}" destId="{95E213FF-6E8C-4077-A2F6-C0EDA1F9A294}" srcOrd="0" destOrd="0" presId="urn:microsoft.com/office/officeart/2005/8/layout/default"/>
    <dgm:cxn modelId="{89393875-B4D2-4D2A-9098-568CFC9B5AAC}" type="presOf" srcId="{F018A58D-3426-4210-8095-FD4E973FBE2A}" destId="{4882FBC4-A19B-40D1-A660-71A2247431CC}" srcOrd="0" destOrd="0" presId="urn:microsoft.com/office/officeart/2005/8/layout/default"/>
    <dgm:cxn modelId="{8457F386-FAB6-402B-8FB2-379DD888B059}" type="presParOf" srcId="{95E213FF-6E8C-4077-A2F6-C0EDA1F9A294}" destId="{23B1B9A5-9D95-41C1-88C7-C7A5D2DFDB34}" srcOrd="0" destOrd="0" presId="urn:microsoft.com/office/officeart/2005/8/layout/default"/>
    <dgm:cxn modelId="{0CE715D6-C4D0-4876-8C4F-B220FDD0C691}" type="presParOf" srcId="{95E213FF-6E8C-4077-A2F6-C0EDA1F9A294}" destId="{CF872609-C36F-476B-8E6E-CA8056C7431C}" srcOrd="1" destOrd="0" presId="urn:microsoft.com/office/officeart/2005/8/layout/default"/>
    <dgm:cxn modelId="{91EC93D1-30FF-4155-A30B-0E981755A886}" type="presParOf" srcId="{95E213FF-6E8C-4077-A2F6-C0EDA1F9A294}" destId="{9CA02E0A-DF0D-4AFC-B36C-60E6077860E5}" srcOrd="2" destOrd="0" presId="urn:microsoft.com/office/officeart/2005/8/layout/default"/>
    <dgm:cxn modelId="{54C6C196-C235-49D2-95E0-D0F0FDE1730B}" type="presParOf" srcId="{95E213FF-6E8C-4077-A2F6-C0EDA1F9A294}" destId="{10DC8DE9-72C7-47AE-B98C-97AECDC7E76B}" srcOrd="3" destOrd="0" presId="urn:microsoft.com/office/officeart/2005/8/layout/default"/>
    <dgm:cxn modelId="{B638CFFA-7F32-402F-BD79-9E4D6E1E3972}" type="presParOf" srcId="{95E213FF-6E8C-4077-A2F6-C0EDA1F9A294}" destId="{3F7DE99C-341D-4EDF-B0CB-01343C2B69BD}" srcOrd="4" destOrd="0" presId="urn:microsoft.com/office/officeart/2005/8/layout/default"/>
    <dgm:cxn modelId="{D6CBD7C8-A141-4963-B4A9-B40052AC81CE}" type="presParOf" srcId="{95E213FF-6E8C-4077-A2F6-C0EDA1F9A294}" destId="{67D7E3B2-1D71-4263-87E1-F0BDDFBF2547}" srcOrd="5" destOrd="0" presId="urn:microsoft.com/office/officeart/2005/8/layout/default"/>
    <dgm:cxn modelId="{933A9E66-016C-49BC-B8A5-C895540FCBF2}" type="presParOf" srcId="{95E213FF-6E8C-4077-A2F6-C0EDA1F9A294}" destId="{4882FBC4-A19B-40D1-A660-71A2247431CC}" srcOrd="6" destOrd="0" presId="urn:microsoft.com/office/officeart/2005/8/layout/default"/>
  </dgm:cxnLst>
  <dgm:bg/>
  <dgm:whole>
    <a:ln w="76200"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6E7C662-4902-4F72-BECB-255E7A74F73F}" type="doc">
      <dgm:prSet loTypeId="urn:microsoft.com/office/officeart/2005/8/layout/vList3" loCatId="list" qsTypeId="urn:microsoft.com/office/officeart/2005/8/quickstyle/simple1" qsCatId="simple" csTypeId="urn:microsoft.com/office/officeart/2005/8/colors/accent3_5" csCatId="accent3" phldr="1"/>
      <dgm:spPr/>
    </dgm:pt>
    <dgm:pt modelId="{A6B9053A-0285-4390-A536-377CDFF36F42}">
      <dgm:prSet phldrT="[Text]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id-ID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Penyesuaian/</a:t>
          </a:r>
          <a:r>
            <a:rPr lang="id-ID" b="0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Inpassing</a:t>
          </a:r>
          <a:r>
            <a:rPr lang="id-ID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dilaksanakan                   s.d </a:t>
          </a:r>
          <a:r>
            <a:rPr lang="id-ID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Desember 2018</a:t>
          </a:r>
          <a:endParaRPr lang="id-ID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8DC4D75B-A236-40C8-8483-2D2121B1808E}" type="parTrans" cxnId="{4F380A7A-FF98-47D2-9F33-07C0F4E113ED}">
      <dgm:prSet/>
      <dgm:spPr/>
      <dgm:t>
        <a:bodyPr/>
        <a:lstStyle/>
        <a:p>
          <a:endParaRPr lang="id-ID" b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F56051FB-92AC-4919-A7E8-07CC2952C92A}" type="sibTrans" cxnId="{4F380A7A-FF98-47D2-9F33-07C0F4E113ED}">
      <dgm:prSet/>
      <dgm:spPr/>
      <dgm:t>
        <a:bodyPr/>
        <a:lstStyle/>
        <a:p>
          <a:endParaRPr lang="id-ID" b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6B6AF59F-5B15-4C1B-96CA-83C6922B4958}">
      <dgm:prSet phldrT="[Text]"/>
      <dgm:spPr>
        <a:solidFill>
          <a:schemeClr val="accent6">
            <a:lumMod val="40000"/>
            <a:lumOff val="60000"/>
            <a:alpha val="50000"/>
          </a:schemeClr>
        </a:solidFill>
      </dgm:spPr>
      <dgm:t>
        <a:bodyPr/>
        <a:lstStyle/>
        <a:p>
          <a:r>
            <a:rPr lang="id-ID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PNS yang akan diusulkan untuk mengikuti </a:t>
          </a:r>
          <a:r>
            <a:rPr lang="id-ID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Uji Kompetensi</a:t>
          </a:r>
          <a:r>
            <a:rPr lang="id-ID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terlebih dahulu dipertimbangkan </a:t>
          </a:r>
          <a:r>
            <a:rPr lang="id-ID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KP</a:t>
          </a:r>
          <a:r>
            <a:rPr lang="id-ID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agar dalam Penyesuaian/</a:t>
          </a:r>
          <a:r>
            <a:rPr lang="id-ID" b="0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Inpassing</a:t>
          </a:r>
          <a:r>
            <a:rPr lang="id-ID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telah menggunakan Pangkat terakhir</a:t>
          </a:r>
          <a:endParaRPr lang="id-ID" b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DEFBBDF5-3EC4-43D3-ADEB-21DF0E7DFD17}" type="parTrans" cxnId="{8DF8411A-6BB8-49DD-9D77-D77CDC3BE694}">
      <dgm:prSet/>
      <dgm:spPr/>
      <dgm:t>
        <a:bodyPr/>
        <a:lstStyle/>
        <a:p>
          <a:endParaRPr lang="id-ID" b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62A4386A-1B25-4DBB-B6E1-D9C7BAFAC8C1}" type="sibTrans" cxnId="{8DF8411A-6BB8-49DD-9D77-D77CDC3BE694}">
      <dgm:prSet/>
      <dgm:spPr/>
      <dgm:t>
        <a:bodyPr/>
        <a:lstStyle/>
        <a:p>
          <a:endParaRPr lang="id-ID" b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59F7E6D7-2570-4280-9156-2D23FEEBCD63}" type="pres">
      <dgm:prSet presAssocID="{D6E7C662-4902-4F72-BECB-255E7A74F73F}" presName="linearFlow" presStyleCnt="0">
        <dgm:presLayoutVars>
          <dgm:dir/>
          <dgm:resizeHandles val="exact"/>
        </dgm:presLayoutVars>
      </dgm:prSet>
      <dgm:spPr/>
    </dgm:pt>
    <dgm:pt modelId="{E79667F2-B948-48CE-8936-DFF1CE624F3A}" type="pres">
      <dgm:prSet presAssocID="{A6B9053A-0285-4390-A536-377CDFF36F42}" presName="composite" presStyleCnt="0"/>
      <dgm:spPr/>
    </dgm:pt>
    <dgm:pt modelId="{982FE7F0-1E8F-464E-9696-6CABDDB94FC3}" type="pres">
      <dgm:prSet presAssocID="{A6B9053A-0285-4390-A536-377CDFF36F42}" presName="imgShp" presStyleLbl="fgImgPlace1" presStyleIdx="0" presStyleCnt="2" custLinFactNeighborX="-57120"/>
      <dgm:spPr/>
    </dgm:pt>
    <dgm:pt modelId="{3A0A5801-C692-45E5-996A-2D15D006CCA0}" type="pres">
      <dgm:prSet presAssocID="{A6B9053A-0285-4390-A536-377CDFF36F42}" presName="txShp" presStyleLbl="node1" presStyleIdx="0" presStyleCnt="2" custScaleX="12125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220DAC2-C5E6-4C5C-9DC5-6716C844593B}" type="pres">
      <dgm:prSet presAssocID="{F56051FB-92AC-4919-A7E8-07CC2952C92A}" presName="spacing" presStyleCnt="0"/>
      <dgm:spPr/>
    </dgm:pt>
    <dgm:pt modelId="{0ABA51E4-96F4-484D-99FE-FACDE249082E}" type="pres">
      <dgm:prSet presAssocID="{6B6AF59F-5B15-4C1B-96CA-83C6922B4958}" presName="composite" presStyleCnt="0"/>
      <dgm:spPr/>
    </dgm:pt>
    <dgm:pt modelId="{B298E93F-8C0D-456D-8C25-C39D926A6AC3}" type="pres">
      <dgm:prSet presAssocID="{6B6AF59F-5B15-4C1B-96CA-83C6922B4958}" presName="imgShp" presStyleLbl="fgImgPlace1" presStyleIdx="1" presStyleCnt="2" custLinFactNeighborX="-57120"/>
      <dgm:spPr/>
    </dgm:pt>
    <dgm:pt modelId="{E7EC2C6B-2D49-4840-9459-5C4BAE0D4A03}" type="pres">
      <dgm:prSet presAssocID="{6B6AF59F-5B15-4C1B-96CA-83C6922B4958}" presName="txShp" presStyleLbl="node1" presStyleIdx="1" presStyleCnt="2" custScaleX="12125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8045888B-AD1E-49F0-ACBE-36F0D4DA954F}" type="presOf" srcId="{D6E7C662-4902-4F72-BECB-255E7A74F73F}" destId="{59F7E6D7-2570-4280-9156-2D23FEEBCD63}" srcOrd="0" destOrd="0" presId="urn:microsoft.com/office/officeart/2005/8/layout/vList3"/>
    <dgm:cxn modelId="{7E131D70-CEE0-4D74-B445-C982D67D1FAB}" type="presOf" srcId="{6B6AF59F-5B15-4C1B-96CA-83C6922B4958}" destId="{E7EC2C6B-2D49-4840-9459-5C4BAE0D4A03}" srcOrd="0" destOrd="0" presId="urn:microsoft.com/office/officeart/2005/8/layout/vList3"/>
    <dgm:cxn modelId="{4F380A7A-FF98-47D2-9F33-07C0F4E113ED}" srcId="{D6E7C662-4902-4F72-BECB-255E7A74F73F}" destId="{A6B9053A-0285-4390-A536-377CDFF36F42}" srcOrd="0" destOrd="0" parTransId="{8DC4D75B-A236-40C8-8483-2D2121B1808E}" sibTransId="{F56051FB-92AC-4919-A7E8-07CC2952C92A}"/>
    <dgm:cxn modelId="{8DF8411A-6BB8-49DD-9D77-D77CDC3BE694}" srcId="{D6E7C662-4902-4F72-BECB-255E7A74F73F}" destId="{6B6AF59F-5B15-4C1B-96CA-83C6922B4958}" srcOrd="1" destOrd="0" parTransId="{DEFBBDF5-3EC4-43D3-ADEB-21DF0E7DFD17}" sibTransId="{62A4386A-1B25-4DBB-B6E1-D9C7BAFAC8C1}"/>
    <dgm:cxn modelId="{D0B6B982-3F12-4DAF-9B25-1D77517713B2}" type="presOf" srcId="{A6B9053A-0285-4390-A536-377CDFF36F42}" destId="{3A0A5801-C692-45E5-996A-2D15D006CCA0}" srcOrd="0" destOrd="0" presId="urn:microsoft.com/office/officeart/2005/8/layout/vList3"/>
    <dgm:cxn modelId="{CFEA4ABF-F4F3-4B11-A73B-CB87AEB5F305}" type="presParOf" srcId="{59F7E6D7-2570-4280-9156-2D23FEEBCD63}" destId="{E79667F2-B948-48CE-8936-DFF1CE624F3A}" srcOrd="0" destOrd="0" presId="urn:microsoft.com/office/officeart/2005/8/layout/vList3"/>
    <dgm:cxn modelId="{80839700-2F71-4138-AF27-5C05CC358BAB}" type="presParOf" srcId="{E79667F2-B948-48CE-8936-DFF1CE624F3A}" destId="{982FE7F0-1E8F-464E-9696-6CABDDB94FC3}" srcOrd="0" destOrd="0" presId="urn:microsoft.com/office/officeart/2005/8/layout/vList3"/>
    <dgm:cxn modelId="{335372F1-F73F-4DE5-9D6E-725C534D465F}" type="presParOf" srcId="{E79667F2-B948-48CE-8936-DFF1CE624F3A}" destId="{3A0A5801-C692-45E5-996A-2D15D006CCA0}" srcOrd="1" destOrd="0" presId="urn:microsoft.com/office/officeart/2005/8/layout/vList3"/>
    <dgm:cxn modelId="{FBE0EEC2-5F80-4C2E-B326-7AF3A2172C73}" type="presParOf" srcId="{59F7E6D7-2570-4280-9156-2D23FEEBCD63}" destId="{4220DAC2-C5E6-4C5C-9DC5-6716C844593B}" srcOrd="1" destOrd="0" presId="urn:microsoft.com/office/officeart/2005/8/layout/vList3"/>
    <dgm:cxn modelId="{A40FB24A-71A8-40E0-A8B2-2085BFF33660}" type="presParOf" srcId="{59F7E6D7-2570-4280-9156-2D23FEEBCD63}" destId="{0ABA51E4-96F4-484D-99FE-FACDE249082E}" srcOrd="2" destOrd="0" presId="urn:microsoft.com/office/officeart/2005/8/layout/vList3"/>
    <dgm:cxn modelId="{FF395438-DC92-4E8B-84BA-C2D75B9AD35B}" type="presParOf" srcId="{0ABA51E4-96F4-484D-99FE-FACDE249082E}" destId="{B298E93F-8C0D-456D-8C25-C39D926A6AC3}" srcOrd="0" destOrd="0" presId="urn:microsoft.com/office/officeart/2005/8/layout/vList3"/>
    <dgm:cxn modelId="{A69293FB-C4EF-493F-876F-69C043C00DCF}" type="presParOf" srcId="{0ABA51E4-96F4-484D-99FE-FACDE249082E}" destId="{E7EC2C6B-2D49-4840-9459-5C4BAE0D4A0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431CCD-740B-44ED-9C89-4C83BF7DE7F3}">
      <dsp:nvSpPr>
        <dsp:cNvPr id="0" name=""/>
        <dsp:cNvSpPr/>
      </dsp:nvSpPr>
      <dsp:spPr>
        <a:xfrm>
          <a:off x="0" y="757051"/>
          <a:ext cx="22847300" cy="220913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D32A49-9661-4BD2-8EA7-6DB27AFFF584}">
      <dsp:nvSpPr>
        <dsp:cNvPr id="0" name=""/>
        <dsp:cNvSpPr/>
      </dsp:nvSpPr>
      <dsp:spPr>
        <a:xfrm>
          <a:off x="1510610" y="1157989"/>
          <a:ext cx="5075429" cy="1326236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BB61CBE-D6AA-4122-9B75-DEC858C30317}">
      <dsp:nvSpPr>
        <dsp:cNvPr id="0" name=""/>
        <dsp:cNvSpPr/>
      </dsp:nvSpPr>
      <dsp:spPr>
        <a:xfrm rot="10800000">
          <a:off x="695905" y="2735745"/>
          <a:ext cx="6704840" cy="8816895"/>
        </a:xfrm>
        <a:prstGeom prst="round2SameRect">
          <a:avLst>
            <a:gd name="adj1" fmla="val 10500"/>
            <a:gd name="adj2" fmla="val 0"/>
          </a:avLst>
        </a:prstGeom>
        <a:solidFill>
          <a:schemeClr val="accent6">
            <a:lumMod val="20000"/>
            <a:lumOff val="80000"/>
            <a:alpha val="9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t" anchorCtr="0">
          <a:noAutofit/>
        </a:bodyPr>
        <a:lstStyle/>
        <a:p>
          <a:pPr marL="0" lvl="0" indent="0" algn="l" defTabSz="1333500">
            <a:lnSpc>
              <a:spcPct val="114000"/>
            </a:lnSpc>
            <a:spcBef>
              <a:spcPct val="0"/>
            </a:spcBef>
            <a:spcAft>
              <a:spcPts val="0"/>
            </a:spcAft>
          </a:pPr>
          <a:r>
            <a:rPr lang="id-ID" sz="3000" b="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1. Mengkaji Ulang Paket </a:t>
          </a:r>
        </a:p>
        <a:p>
          <a:pPr marL="0" lvl="0" indent="0" algn="l" defTabSz="1333500">
            <a:lnSpc>
              <a:spcPct val="114000"/>
            </a:lnSpc>
            <a:spcBef>
              <a:spcPct val="0"/>
            </a:spcBef>
            <a:spcAft>
              <a:spcPts val="0"/>
            </a:spcAft>
          </a:pPr>
          <a:r>
            <a:rPr lang="id-ID" sz="3000" b="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   Pengadaan Barang/Jasa</a:t>
          </a:r>
        </a:p>
        <a:p>
          <a:pPr lvl="0" algn="l" defTabSz="1333500">
            <a:lnSpc>
              <a:spcPct val="114000"/>
            </a:lnSpc>
            <a:spcBef>
              <a:spcPct val="0"/>
            </a:spcBef>
            <a:spcAft>
              <a:spcPts val="0"/>
            </a:spcAft>
          </a:pPr>
          <a:r>
            <a:rPr lang="id-ID" sz="3000" b="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2. Memilih penyedia                                        </a:t>
          </a:r>
        </a:p>
        <a:p>
          <a:pPr lvl="0" algn="l" defTabSz="1333500">
            <a:lnSpc>
              <a:spcPct val="114000"/>
            </a:lnSpc>
            <a:spcBef>
              <a:spcPct val="0"/>
            </a:spcBef>
            <a:spcAft>
              <a:spcPts val="0"/>
            </a:spcAft>
          </a:pPr>
          <a:r>
            <a:rPr lang="id-ID" sz="3000" b="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   Barang/Jasa</a:t>
          </a:r>
        </a:p>
        <a:p>
          <a:pPr lvl="0" algn="l" defTabSz="1333500">
            <a:lnSpc>
              <a:spcPct val="114000"/>
            </a:lnSpc>
            <a:spcBef>
              <a:spcPct val="0"/>
            </a:spcBef>
            <a:spcAft>
              <a:spcPts val="0"/>
            </a:spcAft>
          </a:pPr>
          <a:r>
            <a:rPr lang="id-ID" sz="3000" b="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3. Menyusun Rancangan Kontrak       </a:t>
          </a:r>
        </a:p>
        <a:p>
          <a:pPr lvl="0" algn="l" defTabSz="1333500">
            <a:lnSpc>
              <a:spcPct val="114000"/>
            </a:lnSpc>
            <a:spcBef>
              <a:spcPct val="0"/>
            </a:spcBef>
            <a:spcAft>
              <a:spcPts val="0"/>
            </a:spcAft>
          </a:pPr>
          <a:r>
            <a:rPr lang="id-ID" sz="3000" b="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   Pengadaan Barang/Jasa</a:t>
          </a:r>
        </a:p>
        <a:p>
          <a:pPr lvl="0" algn="l" defTabSz="1333500">
            <a:lnSpc>
              <a:spcPct val="114000"/>
            </a:lnSpc>
            <a:spcBef>
              <a:spcPct val="0"/>
            </a:spcBef>
            <a:spcAft>
              <a:spcPts val="0"/>
            </a:spcAft>
          </a:pPr>
          <a:r>
            <a:rPr lang="id-ID" sz="3000" b="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4. Menyusun Dokumen </a:t>
          </a:r>
        </a:p>
        <a:p>
          <a:pPr lvl="0" algn="l" defTabSz="1333500">
            <a:lnSpc>
              <a:spcPct val="114000"/>
            </a:lnSpc>
            <a:spcBef>
              <a:spcPct val="0"/>
            </a:spcBef>
            <a:spcAft>
              <a:spcPts val="0"/>
            </a:spcAft>
          </a:pPr>
          <a:r>
            <a:rPr lang="id-ID" sz="3000" b="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   Pengadaan Barang/Jasa</a:t>
          </a:r>
        </a:p>
        <a:p>
          <a:pPr lvl="0" algn="l" defTabSz="1333500">
            <a:lnSpc>
              <a:spcPct val="114000"/>
            </a:lnSpc>
            <a:spcBef>
              <a:spcPct val="0"/>
            </a:spcBef>
            <a:spcAft>
              <a:spcPts val="0"/>
            </a:spcAft>
          </a:pPr>
          <a:r>
            <a:rPr lang="id-ID" sz="3000" b="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5. Melakukan Kualifikasi Penyedia </a:t>
          </a:r>
        </a:p>
        <a:p>
          <a:pPr lvl="0" algn="l" defTabSz="1333500">
            <a:lnSpc>
              <a:spcPct val="114000"/>
            </a:lnSpc>
            <a:spcBef>
              <a:spcPct val="0"/>
            </a:spcBef>
            <a:spcAft>
              <a:spcPts val="0"/>
            </a:spcAft>
          </a:pPr>
          <a:r>
            <a:rPr lang="id-ID" sz="3000" b="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   Barang/Jasa</a:t>
          </a:r>
        </a:p>
        <a:p>
          <a:pPr lvl="0" algn="l" defTabSz="1333500">
            <a:lnSpc>
              <a:spcPct val="114000"/>
            </a:lnSpc>
            <a:spcBef>
              <a:spcPct val="0"/>
            </a:spcBef>
            <a:spcAft>
              <a:spcPts val="0"/>
            </a:spcAft>
          </a:pPr>
          <a:r>
            <a:rPr lang="id-ID" sz="3000" b="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6. Menyampaikan Penjelasan </a:t>
          </a:r>
        </a:p>
        <a:p>
          <a:pPr lvl="0" algn="l" defTabSz="1333500">
            <a:lnSpc>
              <a:spcPct val="114000"/>
            </a:lnSpc>
            <a:spcBef>
              <a:spcPct val="0"/>
            </a:spcBef>
            <a:spcAft>
              <a:spcPts val="0"/>
            </a:spcAft>
          </a:pPr>
          <a:r>
            <a:rPr lang="id-ID" sz="3000" b="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   Dokumen Pengadaan </a:t>
          </a:r>
        </a:p>
        <a:p>
          <a:pPr lvl="0" algn="l" defTabSz="1333500">
            <a:lnSpc>
              <a:spcPct val="114000"/>
            </a:lnSpc>
            <a:spcBef>
              <a:spcPct val="0"/>
            </a:spcBef>
            <a:spcAft>
              <a:spcPts val="0"/>
            </a:spcAft>
          </a:pPr>
          <a:r>
            <a:rPr lang="id-ID" sz="3000" b="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   Barang/Jasa</a:t>
          </a:r>
        </a:p>
        <a:p>
          <a:pPr lvl="0" algn="l" defTabSz="1333500">
            <a:lnSpc>
              <a:spcPct val="114000"/>
            </a:lnSpc>
            <a:spcBef>
              <a:spcPct val="0"/>
            </a:spcBef>
            <a:spcAft>
              <a:spcPts val="0"/>
            </a:spcAft>
          </a:pPr>
          <a:r>
            <a:rPr lang="id-ID" sz="3000" b="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7. Mengevaluasi Dokumen </a:t>
          </a:r>
        </a:p>
        <a:p>
          <a:pPr lvl="0" algn="l" defTabSz="1333500">
            <a:lnSpc>
              <a:spcPct val="114000"/>
            </a:lnSpc>
            <a:spcBef>
              <a:spcPct val="0"/>
            </a:spcBef>
            <a:spcAft>
              <a:spcPts val="0"/>
            </a:spcAft>
          </a:pPr>
          <a:r>
            <a:rPr lang="id-ID" sz="3000" b="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   Penawaran</a:t>
          </a:r>
        </a:p>
        <a:p>
          <a:pPr lvl="0" algn="l" defTabSz="1333500">
            <a:lnSpc>
              <a:spcPct val="114000"/>
            </a:lnSpc>
            <a:spcBef>
              <a:spcPct val="0"/>
            </a:spcBef>
            <a:spcAft>
              <a:spcPts val="0"/>
            </a:spcAft>
          </a:pPr>
          <a:r>
            <a:rPr lang="id-ID" sz="3000" b="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8. Mengelola Sanggahan</a:t>
          </a:r>
        </a:p>
        <a:p>
          <a:pPr lvl="0" algn="l" defTabSz="1333500">
            <a:lnSpc>
              <a:spcPct val="114000"/>
            </a:lnSpc>
            <a:spcBef>
              <a:spcPct val="0"/>
            </a:spcBef>
            <a:spcAft>
              <a:spcPts val="0"/>
            </a:spcAft>
          </a:pPr>
          <a:r>
            <a:rPr lang="id-ID" sz="3000" b="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9. Melakukan Negosiasi</a:t>
          </a:r>
          <a:endParaRPr lang="id-ID" sz="3000" b="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 rot="10800000">
        <a:off x="902102" y="2735745"/>
        <a:ext cx="6292446" cy="8610698"/>
      </dsp:txXfrm>
    </dsp:sp>
    <dsp:sp modelId="{34D6E00F-EA6C-49E2-9617-F405A3D8265E}">
      <dsp:nvSpPr>
        <dsp:cNvPr id="0" name=""/>
        <dsp:cNvSpPr/>
      </dsp:nvSpPr>
      <dsp:spPr>
        <a:xfrm>
          <a:off x="8885935" y="1165024"/>
          <a:ext cx="5075429" cy="1326236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alpha val="90000"/>
            <a:hueOff val="28195"/>
            <a:satOff val="-1322"/>
            <a:lumOff val="5650"/>
            <a:alphaOff val="-2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871C98C-D55C-4F3B-B2ED-4003AD9D188D}">
      <dsp:nvSpPr>
        <dsp:cNvPr id="0" name=""/>
        <dsp:cNvSpPr/>
      </dsp:nvSpPr>
      <dsp:spPr>
        <a:xfrm rot="10800000">
          <a:off x="8071229" y="2756848"/>
          <a:ext cx="6704840" cy="8788758"/>
        </a:xfrm>
        <a:prstGeom prst="round2SameRect">
          <a:avLst>
            <a:gd name="adj1" fmla="val 10500"/>
            <a:gd name="adj2" fmla="val 0"/>
          </a:avLst>
        </a:prstGeom>
        <a:solidFill>
          <a:schemeClr val="accent6">
            <a:lumMod val="40000"/>
            <a:lumOff val="60000"/>
            <a:alpha val="7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t" anchorCtr="0">
          <a:noAutofit/>
        </a:bodyPr>
        <a:lstStyle/>
        <a:p>
          <a:pPr lvl="0" algn="l" defTabSz="1333500">
            <a:lnSpc>
              <a:spcPct val="114000"/>
            </a:lnSpc>
            <a:spcBef>
              <a:spcPct val="0"/>
            </a:spcBef>
            <a:spcAft>
              <a:spcPts val="0"/>
            </a:spcAft>
          </a:pPr>
          <a:r>
            <a:rPr lang="id-ID" sz="30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1. Menyusun Spesifikasi Teknis</a:t>
          </a:r>
        </a:p>
        <a:p>
          <a:pPr lvl="0" algn="l" defTabSz="1333500">
            <a:lnSpc>
              <a:spcPct val="114000"/>
            </a:lnSpc>
            <a:spcBef>
              <a:spcPct val="0"/>
            </a:spcBef>
            <a:spcAft>
              <a:spcPts val="0"/>
            </a:spcAft>
          </a:pPr>
          <a:r>
            <a:rPr lang="id-ID" sz="30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2. Menyusun Harga Perkiraan</a:t>
          </a:r>
        </a:p>
        <a:p>
          <a:pPr lvl="0" algn="l" defTabSz="1333500">
            <a:lnSpc>
              <a:spcPct val="114000"/>
            </a:lnSpc>
            <a:spcBef>
              <a:spcPct val="0"/>
            </a:spcBef>
            <a:spcAft>
              <a:spcPts val="0"/>
            </a:spcAft>
          </a:pPr>
          <a:r>
            <a:rPr lang="id-ID" sz="30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3. Melakukan Evaluasi Kinerja </a:t>
          </a:r>
        </a:p>
        <a:p>
          <a:pPr lvl="0" algn="l" defTabSz="1333500">
            <a:lnSpc>
              <a:spcPct val="114000"/>
            </a:lnSpc>
            <a:spcBef>
              <a:spcPct val="0"/>
            </a:spcBef>
            <a:spcAft>
              <a:spcPts val="0"/>
            </a:spcAft>
          </a:pPr>
          <a:r>
            <a:rPr lang="id-ID" sz="30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   Penyedia Barang/Jasa</a:t>
          </a:r>
        </a:p>
        <a:p>
          <a:pPr lvl="0" algn="l" defTabSz="1333500">
            <a:lnSpc>
              <a:spcPct val="114000"/>
            </a:lnSpc>
            <a:spcBef>
              <a:spcPct val="0"/>
            </a:spcBef>
            <a:spcAft>
              <a:spcPts val="0"/>
            </a:spcAft>
          </a:pPr>
          <a:r>
            <a:rPr lang="id-ID" sz="30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4. Melakukan Finalisasi Dokumen </a:t>
          </a:r>
        </a:p>
        <a:p>
          <a:pPr lvl="0" algn="l" defTabSz="1333500">
            <a:lnSpc>
              <a:spcPct val="114000"/>
            </a:lnSpc>
            <a:spcBef>
              <a:spcPct val="0"/>
            </a:spcBef>
            <a:spcAft>
              <a:spcPts val="0"/>
            </a:spcAft>
          </a:pPr>
          <a:r>
            <a:rPr lang="id-ID" sz="30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   Kontrak Pengadaan   </a:t>
          </a:r>
        </a:p>
        <a:p>
          <a:pPr lvl="0" algn="l" defTabSz="1333500">
            <a:lnSpc>
              <a:spcPct val="114000"/>
            </a:lnSpc>
            <a:spcBef>
              <a:spcPct val="0"/>
            </a:spcBef>
            <a:spcAft>
              <a:spcPts val="0"/>
            </a:spcAft>
          </a:pPr>
          <a:r>
            <a:rPr lang="id-ID" sz="30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   Barang/Jasa</a:t>
          </a:r>
        </a:p>
        <a:p>
          <a:pPr lvl="0" algn="l" defTabSz="1333500">
            <a:lnSpc>
              <a:spcPct val="114000"/>
            </a:lnSpc>
            <a:spcBef>
              <a:spcPct val="0"/>
            </a:spcBef>
            <a:spcAft>
              <a:spcPts val="0"/>
            </a:spcAft>
          </a:pPr>
          <a:r>
            <a:rPr lang="id-ID" sz="30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5. Menyusun Rencana </a:t>
          </a:r>
        </a:p>
        <a:p>
          <a:pPr lvl="0" algn="l" defTabSz="1333500">
            <a:lnSpc>
              <a:spcPct val="114000"/>
            </a:lnSpc>
            <a:spcBef>
              <a:spcPct val="0"/>
            </a:spcBef>
            <a:spcAft>
              <a:spcPts val="0"/>
            </a:spcAft>
          </a:pPr>
          <a:r>
            <a:rPr lang="id-ID" sz="30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   Pengelolaan Kontrak </a:t>
          </a:r>
        </a:p>
        <a:p>
          <a:pPr lvl="0" algn="l" defTabSz="1333500">
            <a:lnSpc>
              <a:spcPct val="114000"/>
            </a:lnSpc>
            <a:spcBef>
              <a:spcPct val="0"/>
            </a:spcBef>
            <a:spcAft>
              <a:spcPts val="0"/>
            </a:spcAft>
          </a:pPr>
          <a:r>
            <a:rPr lang="id-ID" sz="30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   Pengadaan Barang/Jasa</a:t>
          </a:r>
        </a:p>
        <a:p>
          <a:pPr lvl="0" algn="l" defTabSz="1333500">
            <a:lnSpc>
              <a:spcPct val="114000"/>
            </a:lnSpc>
            <a:spcBef>
              <a:spcPct val="0"/>
            </a:spcBef>
            <a:spcAft>
              <a:spcPts val="0"/>
            </a:spcAft>
          </a:pPr>
          <a:r>
            <a:rPr lang="id-ID" sz="30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6. Mengendalikan Pelaksanaan </a:t>
          </a:r>
        </a:p>
        <a:p>
          <a:pPr lvl="0" algn="l" defTabSz="1333500">
            <a:lnSpc>
              <a:spcPct val="114000"/>
            </a:lnSpc>
            <a:spcBef>
              <a:spcPct val="0"/>
            </a:spcBef>
            <a:spcAft>
              <a:spcPts val="0"/>
            </a:spcAft>
          </a:pPr>
          <a:r>
            <a:rPr lang="id-ID" sz="30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   Kontrak Pengadaan Barang/ </a:t>
          </a:r>
        </a:p>
        <a:p>
          <a:pPr lvl="0" algn="l" defTabSz="1333500">
            <a:lnSpc>
              <a:spcPct val="114000"/>
            </a:lnSpc>
            <a:spcBef>
              <a:spcPct val="0"/>
            </a:spcBef>
            <a:spcAft>
              <a:spcPts val="0"/>
            </a:spcAft>
          </a:pPr>
          <a:r>
            <a:rPr lang="id-ID" sz="30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   Jasa</a:t>
          </a:r>
        </a:p>
        <a:p>
          <a:pPr lvl="0" algn="l" defTabSz="1333500">
            <a:lnSpc>
              <a:spcPct val="114000"/>
            </a:lnSpc>
            <a:spcBef>
              <a:spcPct val="0"/>
            </a:spcBef>
            <a:spcAft>
              <a:spcPts val="0"/>
            </a:spcAft>
          </a:pPr>
          <a:r>
            <a:rPr lang="id-ID" sz="30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7. Melakukan Penerimaan Hasil </a:t>
          </a:r>
        </a:p>
        <a:p>
          <a:pPr lvl="0" algn="l" defTabSz="1333500">
            <a:lnSpc>
              <a:spcPct val="114000"/>
            </a:lnSpc>
            <a:spcBef>
              <a:spcPct val="0"/>
            </a:spcBef>
            <a:spcAft>
              <a:spcPts val="0"/>
            </a:spcAft>
          </a:pPr>
          <a:r>
            <a:rPr lang="id-ID" sz="30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   Pengadaan Barang/Jasa</a:t>
          </a:r>
        </a:p>
        <a:p>
          <a:pPr lvl="0" algn="l" defTabSz="1333500">
            <a:lnSpc>
              <a:spcPct val="114000"/>
            </a:lnSpc>
            <a:spcBef>
              <a:spcPct val="0"/>
            </a:spcBef>
            <a:spcAft>
              <a:spcPts val="0"/>
            </a:spcAft>
          </a:pPr>
          <a:r>
            <a:rPr lang="id-ID" sz="30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8. Mengelola Risiko</a:t>
          </a:r>
          <a:endParaRPr lang="id-ID" sz="30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 rot="10800000">
        <a:off x="8277426" y="2756848"/>
        <a:ext cx="6292446" cy="8582561"/>
      </dsp:txXfrm>
    </dsp:sp>
    <dsp:sp modelId="{2EFA9222-D4C4-4995-B4CB-936B68A84BAC}">
      <dsp:nvSpPr>
        <dsp:cNvPr id="0" name=""/>
        <dsp:cNvSpPr/>
      </dsp:nvSpPr>
      <dsp:spPr>
        <a:xfrm>
          <a:off x="16261259" y="1157676"/>
          <a:ext cx="5075429" cy="1326236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alpha val="90000"/>
            <a:hueOff val="56391"/>
            <a:satOff val="-2645"/>
            <a:lumOff val="11299"/>
            <a:alphaOff val="-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4C5AEA7-3CD4-4E54-B608-995AF6305AF9}">
      <dsp:nvSpPr>
        <dsp:cNvPr id="0" name=""/>
        <dsp:cNvSpPr/>
      </dsp:nvSpPr>
      <dsp:spPr>
        <a:xfrm rot="10800000">
          <a:off x="15446554" y="2734806"/>
          <a:ext cx="6704840" cy="8818147"/>
        </a:xfrm>
        <a:prstGeom prst="round2SameRect">
          <a:avLst>
            <a:gd name="adj1" fmla="val 10500"/>
            <a:gd name="adj2" fmla="val 0"/>
          </a:avLst>
        </a:prstGeom>
        <a:solidFill>
          <a:schemeClr val="accent6">
            <a:lumMod val="60000"/>
            <a:lumOff val="40000"/>
            <a:alpha val="5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t" anchorCtr="0">
          <a:noAutofit/>
        </a:bodyPr>
        <a:lstStyle/>
        <a:p>
          <a:pPr lvl="0" algn="l" defTabSz="1333500">
            <a:lnSpc>
              <a:spcPct val="114000"/>
            </a:lnSpc>
            <a:spcBef>
              <a:spcPct val="0"/>
            </a:spcBef>
            <a:spcAft>
              <a:spcPts val="0"/>
            </a:spcAft>
          </a:pPr>
          <a:r>
            <a:rPr lang="id-ID" sz="30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1. Menelaah Lingkungan </a:t>
          </a:r>
        </a:p>
        <a:p>
          <a:pPr lvl="0" algn="l" defTabSz="1333500">
            <a:lnSpc>
              <a:spcPct val="114000"/>
            </a:lnSpc>
            <a:spcBef>
              <a:spcPct val="0"/>
            </a:spcBef>
            <a:spcAft>
              <a:spcPts val="0"/>
            </a:spcAft>
          </a:pPr>
          <a:r>
            <a:rPr lang="id-ID" sz="30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   Pengadaan Barang/Jasa</a:t>
          </a:r>
        </a:p>
        <a:p>
          <a:pPr lvl="0" algn="l" defTabSz="1333500">
            <a:lnSpc>
              <a:spcPct val="114000"/>
            </a:lnSpc>
            <a:spcBef>
              <a:spcPct val="0"/>
            </a:spcBef>
            <a:spcAft>
              <a:spcPts val="0"/>
            </a:spcAft>
          </a:pPr>
          <a:r>
            <a:rPr lang="id-ID" sz="30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2. Melakukan Penyelarasan </a:t>
          </a:r>
        </a:p>
        <a:p>
          <a:pPr lvl="0" algn="l" defTabSz="1333500">
            <a:lnSpc>
              <a:spcPct val="114000"/>
            </a:lnSpc>
            <a:spcBef>
              <a:spcPct val="0"/>
            </a:spcBef>
            <a:spcAft>
              <a:spcPts val="0"/>
            </a:spcAft>
          </a:pPr>
          <a:r>
            <a:rPr lang="id-ID" sz="30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   Kebijakan Pengadaan Barang/ </a:t>
          </a:r>
        </a:p>
        <a:p>
          <a:pPr lvl="0" algn="l" defTabSz="1333500">
            <a:lnSpc>
              <a:spcPct val="114000"/>
            </a:lnSpc>
            <a:spcBef>
              <a:spcPct val="0"/>
            </a:spcBef>
            <a:spcAft>
              <a:spcPts val="0"/>
            </a:spcAft>
          </a:pPr>
          <a:r>
            <a:rPr lang="id-ID" sz="30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   Jasa</a:t>
          </a:r>
        </a:p>
        <a:p>
          <a:pPr lvl="0" algn="l" defTabSz="1333500">
            <a:lnSpc>
              <a:spcPct val="114000"/>
            </a:lnSpc>
            <a:spcBef>
              <a:spcPct val="0"/>
            </a:spcBef>
            <a:spcAft>
              <a:spcPts val="0"/>
            </a:spcAft>
          </a:pPr>
          <a:r>
            <a:rPr lang="id-ID" sz="30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3. Merumuskan Organisasi </a:t>
          </a:r>
        </a:p>
        <a:p>
          <a:pPr lvl="0" algn="l" defTabSz="1333500">
            <a:lnSpc>
              <a:spcPct val="114000"/>
            </a:lnSpc>
            <a:spcBef>
              <a:spcPct val="0"/>
            </a:spcBef>
            <a:spcAft>
              <a:spcPts val="0"/>
            </a:spcAft>
          </a:pPr>
          <a:r>
            <a:rPr lang="id-ID" sz="30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   Pengadaan Barang/Jasa</a:t>
          </a:r>
        </a:p>
        <a:p>
          <a:pPr lvl="0" algn="l" defTabSz="1333500">
            <a:lnSpc>
              <a:spcPct val="114000"/>
            </a:lnSpc>
            <a:spcBef>
              <a:spcPct val="0"/>
            </a:spcBef>
            <a:spcAft>
              <a:spcPts val="0"/>
            </a:spcAft>
          </a:pPr>
          <a:r>
            <a:rPr lang="id-ID" sz="30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4. Menyusun Kebutuhan dan </a:t>
          </a:r>
        </a:p>
        <a:p>
          <a:pPr lvl="0" algn="l" defTabSz="1333500">
            <a:lnSpc>
              <a:spcPct val="114000"/>
            </a:lnSpc>
            <a:spcBef>
              <a:spcPct val="0"/>
            </a:spcBef>
            <a:spcAft>
              <a:spcPts val="0"/>
            </a:spcAft>
          </a:pPr>
          <a:r>
            <a:rPr lang="id-ID" sz="30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   Anggaran Pengadaan </a:t>
          </a:r>
        </a:p>
        <a:p>
          <a:pPr lvl="0" algn="l" defTabSz="1333500">
            <a:lnSpc>
              <a:spcPct val="114000"/>
            </a:lnSpc>
            <a:spcBef>
              <a:spcPct val="0"/>
            </a:spcBef>
            <a:spcAft>
              <a:spcPts val="0"/>
            </a:spcAft>
          </a:pPr>
          <a:r>
            <a:rPr lang="id-ID" sz="30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   Barang/Jasa</a:t>
          </a:r>
        </a:p>
        <a:p>
          <a:pPr lvl="0" algn="l" defTabSz="1333500">
            <a:lnSpc>
              <a:spcPct val="114000"/>
            </a:lnSpc>
            <a:spcBef>
              <a:spcPct val="0"/>
            </a:spcBef>
            <a:spcAft>
              <a:spcPts val="0"/>
            </a:spcAft>
          </a:pPr>
          <a:r>
            <a:rPr lang="id-ID" sz="30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5. Membentuk Tim Pengelolaan </a:t>
          </a:r>
        </a:p>
        <a:p>
          <a:pPr lvl="0" algn="l" defTabSz="1333500">
            <a:lnSpc>
              <a:spcPct val="114000"/>
            </a:lnSpc>
            <a:spcBef>
              <a:spcPct val="0"/>
            </a:spcBef>
            <a:spcAft>
              <a:spcPts val="0"/>
            </a:spcAft>
          </a:pPr>
          <a:r>
            <a:rPr lang="id-ID" sz="30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   Kontrak Pengadaan </a:t>
          </a:r>
        </a:p>
        <a:p>
          <a:pPr lvl="0" algn="l" defTabSz="1333500">
            <a:lnSpc>
              <a:spcPct val="114000"/>
            </a:lnSpc>
            <a:spcBef>
              <a:spcPct val="0"/>
            </a:spcBef>
            <a:spcAft>
              <a:spcPts val="0"/>
            </a:spcAft>
          </a:pPr>
          <a:r>
            <a:rPr lang="id-ID" sz="30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   Barang/Jasa</a:t>
          </a:r>
        </a:p>
        <a:p>
          <a:pPr lvl="0" algn="l" defTabSz="1333500">
            <a:lnSpc>
              <a:spcPct val="114000"/>
            </a:lnSpc>
            <a:spcBef>
              <a:spcPct val="0"/>
            </a:spcBef>
            <a:spcAft>
              <a:spcPts val="0"/>
            </a:spcAft>
          </a:pPr>
          <a:r>
            <a:rPr lang="id-ID" sz="30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6. Mengelola Kinerja</a:t>
          </a:r>
          <a:endParaRPr lang="id-ID" sz="30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 rot="10800000">
        <a:off x="15652751" y="2734806"/>
        <a:ext cx="6292446" cy="86119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15A116-382A-4E48-A3BE-946A4F78472B}">
      <dsp:nvSpPr>
        <dsp:cNvPr id="0" name=""/>
        <dsp:cNvSpPr/>
      </dsp:nvSpPr>
      <dsp:spPr>
        <a:xfrm rot="10800000">
          <a:off x="1694232" y="998657"/>
          <a:ext cx="19949659" cy="4506723"/>
        </a:xfrm>
        <a:prstGeom prst="homePlate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987340" tIns="182880" rIns="341376" bIns="182880" numCol="1" spcCol="1270" anchor="ctr" anchorCtr="0">
          <a:noAutofit/>
        </a:bodyPr>
        <a:lstStyle/>
        <a:p>
          <a:pPr marL="1450975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4800" b="1" i="0" kern="1200" dirty="0" smtClean="0">
              <a:solidFill>
                <a:schemeClr val="tx1"/>
              </a:solidFill>
            </a:rPr>
            <a:t>PNS yang telah dan masih menjalankan tugas di bidang PBJ paling kurang 2 tahun sebagai PA/KPA, PPK, PP/Pokja ULP, atau PPHP berdasarkan keputusan Pejabat yang berwenang;</a:t>
          </a:r>
          <a:endParaRPr lang="id-ID" sz="4800" b="1" kern="1200" dirty="0">
            <a:solidFill>
              <a:schemeClr val="tx1"/>
            </a:solidFill>
          </a:endParaRPr>
        </a:p>
      </dsp:txBody>
      <dsp:txXfrm rot="10800000">
        <a:off x="2820913" y="998657"/>
        <a:ext cx="18822978" cy="4506723"/>
      </dsp:txXfrm>
    </dsp:sp>
    <dsp:sp modelId="{51DDEE59-1B2C-4E9C-8C07-F8CB20645512}">
      <dsp:nvSpPr>
        <dsp:cNvPr id="0" name=""/>
        <dsp:cNvSpPr/>
      </dsp:nvSpPr>
      <dsp:spPr>
        <a:xfrm>
          <a:off x="1665370" y="998657"/>
          <a:ext cx="4506723" cy="4506723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11410D-B909-4E34-8DF2-6320A3C807A0}">
      <dsp:nvSpPr>
        <dsp:cNvPr id="0" name=""/>
        <dsp:cNvSpPr/>
      </dsp:nvSpPr>
      <dsp:spPr>
        <a:xfrm rot="10800000">
          <a:off x="1694232" y="5855722"/>
          <a:ext cx="19949659" cy="4506723"/>
        </a:xfrm>
        <a:prstGeom prst="homePlate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987340" tIns="182880" rIns="341376" bIns="182880" numCol="1" spcCol="1270" anchor="ctr" anchorCtr="0">
          <a:noAutofit/>
        </a:bodyPr>
        <a:lstStyle/>
        <a:p>
          <a:pPr marL="1512888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4800" b="1" i="0" kern="1200" dirty="0" smtClean="0">
              <a:solidFill>
                <a:schemeClr val="tx1"/>
              </a:solidFill>
            </a:rPr>
            <a:t>Pejabat Pimpinan Tinggi, Administrator dan Pengawas yang memiliki kesesuaian antara jabatan terakhir yang pernah diduduki dengan JF PPBJ.</a:t>
          </a:r>
          <a:endParaRPr lang="id-ID" sz="4800" b="1" kern="1200" dirty="0">
            <a:solidFill>
              <a:schemeClr val="tx1"/>
            </a:solidFill>
          </a:endParaRPr>
        </a:p>
      </dsp:txBody>
      <dsp:txXfrm rot="10800000">
        <a:off x="2820913" y="5855722"/>
        <a:ext cx="18822978" cy="4506723"/>
      </dsp:txXfrm>
    </dsp:sp>
    <dsp:sp modelId="{7FE3BF8F-AE4B-4AD5-932D-1E4D29774D3B}">
      <dsp:nvSpPr>
        <dsp:cNvPr id="0" name=""/>
        <dsp:cNvSpPr/>
      </dsp:nvSpPr>
      <dsp:spPr>
        <a:xfrm>
          <a:off x="1665370" y="5855722"/>
          <a:ext cx="4506723" cy="4506723"/>
        </a:xfrm>
        <a:prstGeom prst="ellipse">
          <a:avLst/>
        </a:prstGeom>
        <a:solidFill>
          <a:schemeClr val="accent3">
            <a:tint val="50000"/>
            <a:hueOff val="10752198"/>
            <a:satOff val="-14108"/>
            <a:lumOff val="-13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C94F70-ECD4-4539-B402-62ADA4328432}">
      <dsp:nvSpPr>
        <dsp:cNvPr id="0" name=""/>
        <dsp:cNvSpPr/>
      </dsp:nvSpPr>
      <dsp:spPr>
        <a:xfrm>
          <a:off x="28872" y="683928"/>
          <a:ext cx="7790537" cy="2908079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7620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600" b="1" kern="1200" dirty="0" smtClean="0">
              <a:latin typeface="Arial" pitchFamily="34" charset="0"/>
              <a:cs typeface="Arial" pitchFamily="34" charset="0"/>
            </a:rPr>
            <a:t>Berijazah min. Strata Satu (S-1)/ Diploma IV (D-IV)</a:t>
          </a:r>
          <a:endParaRPr lang="id-ID" sz="3600" kern="1200" dirty="0"/>
        </a:p>
      </dsp:txBody>
      <dsp:txXfrm>
        <a:off x="28872" y="683928"/>
        <a:ext cx="7790537" cy="2908079"/>
      </dsp:txXfrm>
    </dsp:sp>
    <dsp:sp modelId="{FF26B132-4EE8-4117-B20E-09FCA4BB998D}">
      <dsp:nvSpPr>
        <dsp:cNvPr id="0" name=""/>
        <dsp:cNvSpPr/>
      </dsp:nvSpPr>
      <dsp:spPr>
        <a:xfrm>
          <a:off x="8192734" y="683928"/>
          <a:ext cx="7790537" cy="2908079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7620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600" b="1" kern="1200" dirty="0" smtClean="0">
              <a:latin typeface="Arial" pitchFamily="34" charset="0"/>
              <a:cs typeface="Arial" pitchFamily="34" charset="0"/>
            </a:rPr>
            <a:t>Pangkat min. Penata Muda,      Gol. Ruang III/a</a:t>
          </a:r>
          <a:endParaRPr lang="id-ID" sz="3600" kern="1200" dirty="0"/>
        </a:p>
      </dsp:txBody>
      <dsp:txXfrm>
        <a:off x="8192734" y="683928"/>
        <a:ext cx="7790537" cy="2908079"/>
      </dsp:txXfrm>
    </dsp:sp>
    <dsp:sp modelId="{0EEF24C0-E767-4B34-8740-8EA49493BC0A}">
      <dsp:nvSpPr>
        <dsp:cNvPr id="0" name=""/>
        <dsp:cNvSpPr/>
      </dsp:nvSpPr>
      <dsp:spPr>
        <a:xfrm>
          <a:off x="16328350" y="683928"/>
          <a:ext cx="7790537" cy="2908079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7620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600" b="1" kern="1200" dirty="0" smtClean="0">
              <a:latin typeface="Arial" pitchFamily="34" charset="0"/>
              <a:cs typeface="Arial" pitchFamily="34" charset="0"/>
            </a:rPr>
            <a:t>Nilai prestasi kerja paling kurang bernilai Baik dalam 1 (satu) tahun terakhir</a:t>
          </a:r>
          <a:endParaRPr lang="id-ID" sz="3600" kern="1200" dirty="0"/>
        </a:p>
      </dsp:txBody>
      <dsp:txXfrm>
        <a:off x="16328350" y="683928"/>
        <a:ext cx="7790537" cy="2908079"/>
      </dsp:txXfrm>
    </dsp:sp>
    <dsp:sp modelId="{D9C3FF04-19E7-42B3-8516-7FFBD3C1B390}">
      <dsp:nvSpPr>
        <dsp:cNvPr id="0" name=""/>
        <dsp:cNvSpPr/>
      </dsp:nvSpPr>
      <dsp:spPr>
        <a:xfrm>
          <a:off x="28872" y="3965332"/>
          <a:ext cx="7790537" cy="2908079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7620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700" b="1" kern="1200" dirty="0" smtClean="0">
              <a:latin typeface="Arial" pitchFamily="34" charset="0"/>
              <a:cs typeface="Arial" pitchFamily="34" charset="0"/>
            </a:rPr>
            <a:t>Usia paling tinggi saat diangkat, yakni:</a:t>
          </a:r>
        </a:p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700" b="1" kern="1200" dirty="0" smtClean="0">
              <a:latin typeface="Arial" pitchFamily="34" charset="0"/>
              <a:cs typeface="Arial" pitchFamily="34" charset="0"/>
            </a:rPr>
            <a:t>a. 55 tahun bagi Pelaksana;</a:t>
          </a:r>
        </a:p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700" b="1" kern="1200" dirty="0" smtClean="0">
              <a:latin typeface="Arial" pitchFamily="34" charset="0"/>
              <a:cs typeface="Arial" pitchFamily="34" charset="0"/>
            </a:rPr>
            <a:t>b. 56 tahun bagi Administrator dan Pengawas;</a:t>
          </a:r>
        </a:p>
        <a:p>
          <a:pPr marL="266700" lvl="0" indent="-26670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700" b="1" kern="1200" dirty="0" smtClean="0">
              <a:latin typeface="Arial" pitchFamily="34" charset="0"/>
              <a:cs typeface="Arial" pitchFamily="34" charset="0"/>
            </a:rPr>
            <a:t>c. 57 tahun bagi Administrator yang akan menduduki JF PPBJ Madya; atau</a:t>
          </a:r>
        </a:p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700" b="1" kern="1200" dirty="0" smtClean="0">
              <a:latin typeface="Arial" pitchFamily="34" charset="0"/>
              <a:cs typeface="Arial" pitchFamily="34" charset="0"/>
            </a:rPr>
            <a:t>d. 59 tahun bagi Pejabat Pimpinan Tinggi</a:t>
          </a:r>
          <a:endParaRPr lang="id-ID" sz="2700" b="1" kern="1200" dirty="0">
            <a:latin typeface="Arial" pitchFamily="34" charset="0"/>
            <a:cs typeface="Arial" pitchFamily="34" charset="0"/>
          </a:endParaRPr>
        </a:p>
      </dsp:txBody>
      <dsp:txXfrm>
        <a:off x="28872" y="3965332"/>
        <a:ext cx="7790537" cy="2908079"/>
      </dsp:txXfrm>
    </dsp:sp>
    <dsp:sp modelId="{8A5ABDD8-F813-491D-962E-D43725133D91}">
      <dsp:nvSpPr>
        <dsp:cNvPr id="0" name=""/>
        <dsp:cNvSpPr/>
      </dsp:nvSpPr>
      <dsp:spPr>
        <a:xfrm>
          <a:off x="8192734" y="3965332"/>
          <a:ext cx="7790537" cy="2908079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7620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600" b="1" kern="1200" dirty="0" smtClean="0">
              <a:latin typeface="Arial" pitchFamily="34" charset="0"/>
              <a:cs typeface="Arial" pitchFamily="34" charset="0"/>
            </a:rPr>
            <a:t>Tidak menduduki JFT lainnya dan bukan Calon JF Pengelola Pengadaan Barang/Jasa</a:t>
          </a:r>
          <a:endParaRPr lang="id-ID" sz="3600" kern="1200" dirty="0"/>
        </a:p>
      </dsp:txBody>
      <dsp:txXfrm>
        <a:off x="8192734" y="3965332"/>
        <a:ext cx="7790537" cy="2908079"/>
      </dsp:txXfrm>
    </dsp:sp>
    <dsp:sp modelId="{367AE2B0-4A45-40CB-98E3-D61201D4A9AD}">
      <dsp:nvSpPr>
        <dsp:cNvPr id="0" name=""/>
        <dsp:cNvSpPr/>
      </dsp:nvSpPr>
      <dsp:spPr>
        <a:xfrm>
          <a:off x="16328350" y="3965332"/>
          <a:ext cx="7790537" cy="2908079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7620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171450" lvl="0" indent="-17145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600" b="1" kern="1200" dirty="0" smtClean="0">
              <a:latin typeface="Arial" pitchFamily="34" charset="0"/>
              <a:cs typeface="Arial" pitchFamily="34" charset="0"/>
            </a:rPr>
            <a:t>- Tidak sedang menjalani/dijatuhi Hukuman Disiplin berdasarkan PP 53/2010 (Sedang atau Berat)</a:t>
          </a:r>
        </a:p>
        <a:p>
          <a:pPr marL="171450" lvl="0" indent="-17145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600" b="1" kern="1200" dirty="0" smtClean="0">
              <a:latin typeface="Arial" pitchFamily="34" charset="0"/>
              <a:cs typeface="Arial" pitchFamily="34" charset="0"/>
            </a:rPr>
            <a:t>- Tidak sedang Tubel &gt; 6 Bulan</a:t>
          </a:r>
        </a:p>
        <a:p>
          <a:pPr marL="361950" lvl="0" indent="-36195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600" b="1" kern="1200" dirty="0" smtClean="0">
              <a:latin typeface="Arial" pitchFamily="34" charset="0"/>
              <a:cs typeface="Arial" pitchFamily="34" charset="0"/>
            </a:rPr>
            <a:t>- Tidak sedang CTLN</a:t>
          </a:r>
          <a:endParaRPr lang="id-ID" sz="3600" kern="1200" dirty="0"/>
        </a:p>
      </dsp:txBody>
      <dsp:txXfrm>
        <a:off x="16328350" y="3965332"/>
        <a:ext cx="7790537" cy="2908079"/>
      </dsp:txXfrm>
    </dsp:sp>
    <dsp:sp modelId="{6F3F4B6E-88D9-4B70-9D62-F82B616AC7DD}">
      <dsp:nvSpPr>
        <dsp:cNvPr id="0" name=""/>
        <dsp:cNvSpPr/>
      </dsp:nvSpPr>
      <dsp:spPr>
        <a:xfrm>
          <a:off x="28872" y="7246736"/>
          <a:ext cx="7790537" cy="2908079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7620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600" b="1" kern="1200" dirty="0" smtClean="0">
              <a:latin typeface="Arial" pitchFamily="34" charset="0"/>
              <a:cs typeface="Arial" pitchFamily="34" charset="0"/>
            </a:rPr>
            <a:t>Memiliki Sertifikat Keahlian        Tk. Dasar PBJP</a:t>
          </a:r>
          <a:endParaRPr lang="id-ID" sz="3600" kern="1200" dirty="0"/>
        </a:p>
      </dsp:txBody>
      <dsp:txXfrm>
        <a:off x="28872" y="7246736"/>
        <a:ext cx="7790537" cy="2908079"/>
      </dsp:txXfrm>
    </dsp:sp>
    <dsp:sp modelId="{C6CACD3B-5402-4853-B4AB-A57870BB0A9D}">
      <dsp:nvSpPr>
        <dsp:cNvPr id="0" name=""/>
        <dsp:cNvSpPr/>
      </dsp:nvSpPr>
      <dsp:spPr>
        <a:xfrm>
          <a:off x="8192734" y="7246736"/>
          <a:ext cx="7790537" cy="2908079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7620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600" b="1" kern="1200" dirty="0" smtClean="0">
              <a:latin typeface="Arial" pitchFamily="34" charset="0"/>
              <a:cs typeface="Arial" pitchFamily="34" charset="0"/>
            </a:rPr>
            <a:t>Memiliki Portofolio di bidang PBJ min. 2 (dua) UK (sesuai Lampiran II Draf Perka LKPP)</a:t>
          </a:r>
          <a:endParaRPr lang="id-ID" sz="3600" kern="1200" dirty="0"/>
        </a:p>
      </dsp:txBody>
      <dsp:txXfrm>
        <a:off x="8192734" y="7246736"/>
        <a:ext cx="7790537" cy="2908079"/>
      </dsp:txXfrm>
    </dsp:sp>
    <dsp:sp modelId="{FF3142B8-496E-4D70-8B2B-9596E238FAF1}">
      <dsp:nvSpPr>
        <dsp:cNvPr id="0" name=""/>
        <dsp:cNvSpPr/>
      </dsp:nvSpPr>
      <dsp:spPr>
        <a:xfrm>
          <a:off x="16328350" y="7246736"/>
          <a:ext cx="7790537" cy="2908079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7620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600" b="1" kern="1200" dirty="0" smtClean="0">
              <a:latin typeface="Arial" pitchFamily="34" charset="0"/>
              <a:cs typeface="Arial" pitchFamily="34" charset="0"/>
            </a:rPr>
            <a:t>Mengikuti dan Lulus Uji Kompetensi</a:t>
          </a:r>
          <a:endParaRPr lang="id-ID" sz="3600" kern="1200" dirty="0"/>
        </a:p>
      </dsp:txBody>
      <dsp:txXfrm>
        <a:off x="16328350" y="7246736"/>
        <a:ext cx="7790537" cy="290807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73E0AB-BA30-4F60-8A20-C116E61CBCCF}">
      <dsp:nvSpPr>
        <dsp:cNvPr id="0" name=""/>
        <dsp:cNvSpPr/>
      </dsp:nvSpPr>
      <dsp:spPr>
        <a:xfrm>
          <a:off x="0" y="9243791"/>
          <a:ext cx="22111855" cy="1516520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144" tIns="263144" rIns="263144" bIns="263144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7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Menteri PAN-RB menyampaikan hasil penetapan kebutuhan JF PPBJ per jenjang kepada PPK dengan tembusan Kepala BKN dan LKPP</a:t>
          </a:r>
          <a:endParaRPr lang="id-ID" sz="37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0" y="9243791"/>
        <a:ext cx="22111855" cy="1516520"/>
      </dsp:txXfrm>
    </dsp:sp>
    <dsp:sp modelId="{C7565CF3-A459-4E27-8635-B488D0C34077}">
      <dsp:nvSpPr>
        <dsp:cNvPr id="0" name=""/>
        <dsp:cNvSpPr/>
      </dsp:nvSpPr>
      <dsp:spPr>
        <a:xfrm rot="10800000">
          <a:off x="0" y="6934130"/>
          <a:ext cx="22111855" cy="2332409"/>
        </a:xfrm>
        <a:prstGeom prst="upArrowCallout">
          <a:avLst/>
        </a:prstGeom>
        <a:solidFill>
          <a:schemeClr val="accent4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144" tIns="263144" rIns="263144" bIns="263144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7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Menteri PAN-RB menetapkan kebutuhan JF PPBJ per jenjang pada setiap Instansi Pemerintah berdasarkan pertimbangan Kepala BKN dan memperhatikan pendapat Menteri Keuangan</a:t>
          </a:r>
          <a:endParaRPr lang="id-ID" sz="37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 rot="10800000">
        <a:off x="0" y="6934130"/>
        <a:ext cx="22111855" cy="1515529"/>
      </dsp:txXfrm>
    </dsp:sp>
    <dsp:sp modelId="{DB957A2A-0D1D-404A-A510-5AF73D9A716B}">
      <dsp:nvSpPr>
        <dsp:cNvPr id="0" name=""/>
        <dsp:cNvSpPr/>
      </dsp:nvSpPr>
      <dsp:spPr>
        <a:xfrm rot="10800000">
          <a:off x="0" y="4624469"/>
          <a:ext cx="22111855" cy="2332409"/>
        </a:xfrm>
        <a:prstGeom prst="upArrowCallout">
          <a:avLst/>
        </a:prstGeom>
        <a:solidFill>
          <a:schemeClr val="accent4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144" tIns="263144" rIns="263144" bIns="263144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7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LKPP menyampaikan hasil validasi kebutuhan JF PPBJ kepada Menteri PAN-RB </a:t>
          </a:r>
          <a:r>
            <a:rPr lang="en-US" sz="3700" b="1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dengan</a:t>
          </a:r>
          <a:r>
            <a:rPr lang="en-US" sz="37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700" b="1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tembusan</a:t>
          </a:r>
          <a:r>
            <a:rPr lang="en-US" sz="37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id-ID" sz="37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Kepala BKN</a:t>
          </a:r>
          <a:endParaRPr lang="id-ID" sz="37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 rot="10800000">
        <a:off x="0" y="4624469"/>
        <a:ext cx="22111855" cy="1515529"/>
      </dsp:txXfrm>
    </dsp:sp>
    <dsp:sp modelId="{9CE092AF-4976-41D4-BAC7-2B99E18931E0}">
      <dsp:nvSpPr>
        <dsp:cNvPr id="0" name=""/>
        <dsp:cNvSpPr/>
      </dsp:nvSpPr>
      <dsp:spPr>
        <a:xfrm rot="10800000">
          <a:off x="0" y="2314807"/>
          <a:ext cx="22111855" cy="2332409"/>
        </a:xfrm>
        <a:prstGeom prst="upArrowCallout">
          <a:avLst/>
        </a:prstGeom>
        <a:solidFill>
          <a:schemeClr val="accent4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144" tIns="263144" rIns="263144" bIns="263144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7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LKPP mengakses data kebutuhan JF PPBJ per jenjang pada E-FORMASI untuk divalidasi</a:t>
          </a:r>
          <a:endParaRPr lang="id-ID" sz="37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 rot="10800000">
        <a:off x="0" y="2314807"/>
        <a:ext cx="22111855" cy="1515529"/>
      </dsp:txXfrm>
    </dsp:sp>
    <dsp:sp modelId="{8777117C-C643-44DA-B5CD-3DF523945D5E}">
      <dsp:nvSpPr>
        <dsp:cNvPr id="0" name=""/>
        <dsp:cNvSpPr/>
      </dsp:nvSpPr>
      <dsp:spPr>
        <a:xfrm rot="10800000">
          <a:off x="0" y="5146"/>
          <a:ext cx="22111855" cy="2332409"/>
        </a:xfrm>
        <a:prstGeom prst="upArrowCallout">
          <a:avLst/>
        </a:prstGeom>
        <a:solidFill>
          <a:schemeClr val="accent4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144" tIns="263144" rIns="263144" bIns="263144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7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Instansi Pemerintah melakukan Penyusunan Kebutuhan JF</a:t>
          </a:r>
          <a:r>
            <a:rPr lang="en-US" sz="37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id-ID" sz="37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PPBJ per jenjang jabatan melalui       E-FORMASI</a:t>
          </a:r>
          <a:endParaRPr lang="id-ID" sz="37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 rot="10800000">
        <a:off x="0" y="5146"/>
        <a:ext cx="22111855" cy="151552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E3543C-FF1E-48F9-8671-7E0D5CFCDBF6}">
      <dsp:nvSpPr>
        <dsp:cNvPr id="0" name=""/>
        <dsp:cNvSpPr/>
      </dsp:nvSpPr>
      <dsp:spPr>
        <a:xfrm>
          <a:off x="298507" y="0"/>
          <a:ext cx="7450058" cy="4381609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14300" rIns="38100" bIns="3810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3000" b="1" kern="1200" dirty="0" smtClean="0">
              <a:latin typeface="Arial" pitchFamily="34" charset="0"/>
              <a:cs typeface="Arial" pitchFamily="34" charset="0"/>
            </a:rPr>
            <a:t>PPK merekomendasikan calon peserta  Uji Kompetensi kepada Kepala LKPP cq. Deputi Bidang PPSDM (Lampiran IV Draft Perka LKPP)</a:t>
          </a:r>
          <a:endParaRPr lang="id-ID" sz="3000" b="1" kern="1200" dirty="0">
            <a:latin typeface="Arial" pitchFamily="34" charset="0"/>
            <a:cs typeface="Arial" pitchFamily="34" charset="0"/>
          </a:endParaRP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3000" b="1" kern="1200" dirty="0" smtClean="0">
              <a:latin typeface="Arial" pitchFamily="34" charset="0"/>
              <a:cs typeface="Arial" pitchFamily="34" charset="0"/>
            </a:rPr>
            <a:t>Lampiran: Dokumen dari setiap calon peserta Uji Kompetensi</a:t>
          </a:r>
          <a:endParaRPr lang="id-ID" sz="3000" b="1" kern="1200" dirty="0">
            <a:latin typeface="Arial" pitchFamily="34" charset="0"/>
            <a:cs typeface="Arial" pitchFamily="34" charset="0"/>
          </a:endParaRP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3000" b="1" u="sng" kern="1200" dirty="0" smtClean="0">
              <a:latin typeface="Arial" pitchFamily="34" charset="0"/>
              <a:cs typeface="Arial" pitchFamily="34" charset="0"/>
            </a:rPr>
            <a:t>Ket</a:t>
          </a:r>
          <a:r>
            <a:rPr lang="id-ID" sz="3000" b="1" u="none" kern="1200" dirty="0" smtClean="0">
              <a:latin typeface="Arial" pitchFamily="34" charset="0"/>
              <a:cs typeface="Arial" pitchFamily="34" charset="0"/>
            </a:rPr>
            <a:t>:</a:t>
          </a:r>
          <a:r>
            <a:rPr lang="id-ID" sz="3000" b="1" kern="1200" dirty="0" smtClean="0">
              <a:latin typeface="Arial" pitchFamily="34" charset="0"/>
              <a:cs typeface="Arial" pitchFamily="34" charset="0"/>
            </a:rPr>
            <a:t> Usulan calon peserta Uji Kompetensi maks 2 x Formasi yang telah ditetapkan </a:t>
          </a:r>
          <a:endParaRPr lang="id-ID" sz="3000" b="1" kern="1200" dirty="0">
            <a:latin typeface="Arial" pitchFamily="34" charset="0"/>
            <a:cs typeface="Arial" pitchFamily="34" charset="0"/>
          </a:endParaRPr>
        </a:p>
      </dsp:txBody>
      <dsp:txXfrm>
        <a:off x="401173" y="102666"/>
        <a:ext cx="7244726" cy="4278943"/>
      </dsp:txXfrm>
    </dsp:sp>
    <dsp:sp modelId="{EB9542D0-B730-4C0A-9306-FB56ED0792F1}">
      <dsp:nvSpPr>
        <dsp:cNvPr id="0" name=""/>
        <dsp:cNvSpPr/>
      </dsp:nvSpPr>
      <dsp:spPr>
        <a:xfrm>
          <a:off x="377936" y="4402164"/>
          <a:ext cx="7291200" cy="75819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0" rIns="33020" bIns="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26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377936" y="4402164"/>
        <a:ext cx="5134648" cy="758199"/>
      </dsp:txXfrm>
    </dsp:sp>
    <dsp:sp modelId="{156DF4A9-8003-4CB5-85B4-15B40281852F}">
      <dsp:nvSpPr>
        <dsp:cNvPr id="0" name=""/>
        <dsp:cNvSpPr/>
      </dsp:nvSpPr>
      <dsp:spPr>
        <a:xfrm>
          <a:off x="6202899" y="4063560"/>
          <a:ext cx="1376581" cy="1376581"/>
        </a:xfrm>
        <a:prstGeom prst="ellipse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63E707-0FCF-4E3A-BBD0-1ABAD2A13495}">
      <dsp:nvSpPr>
        <dsp:cNvPr id="0" name=""/>
        <dsp:cNvSpPr/>
      </dsp:nvSpPr>
      <dsp:spPr>
        <a:xfrm>
          <a:off x="8089605" y="0"/>
          <a:ext cx="7450058" cy="4381609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110490" rIns="36830" bIns="36830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900" b="1" kern="1200" dirty="0" smtClean="0">
              <a:latin typeface="Arial" pitchFamily="34" charset="0"/>
              <a:cs typeface="Arial" pitchFamily="34" charset="0"/>
            </a:rPr>
            <a:t>LKPP melalui Unit Kepegawaian Instansi melakukan Verifikasi dan Validasi Dokumen pendaftaran calon peserta Uji Kompetensi</a:t>
          </a:r>
          <a:endParaRPr lang="id-ID" sz="2900" b="1" kern="1200" dirty="0">
            <a:latin typeface="Arial" pitchFamily="34" charset="0"/>
            <a:cs typeface="Arial" pitchFamily="34" charset="0"/>
          </a:endParaRP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900" b="1" u="sng" kern="1200" dirty="0" smtClean="0">
              <a:latin typeface="Arial" pitchFamily="34" charset="0"/>
              <a:cs typeface="Arial" pitchFamily="34" charset="0"/>
            </a:rPr>
            <a:t>Ket</a:t>
          </a:r>
          <a:r>
            <a:rPr lang="id-ID" sz="2900" b="1" u="none" kern="1200" dirty="0" smtClean="0">
              <a:latin typeface="Arial" pitchFamily="34" charset="0"/>
              <a:cs typeface="Arial" pitchFamily="34" charset="0"/>
            </a:rPr>
            <a:t>: </a:t>
          </a:r>
          <a:r>
            <a:rPr lang="id-ID" sz="2900" b="1" kern="1200" dirty="0" smtClean="0">
              <a:latin typeface="Arial" pitchFamily="34" charset="0"/>
              <a:cs typeface="Arial" pitchFamily="34" charset="0"/>
            </a:rPr>
            <a:t>LKPP menerima Ceklis Verifikasi Dokumen yang telah dilakukan oleh Unit Kepegawaian Instansi</a:t>
          </a:r>
          <a:endParaRPr lang="id-ID" sz="2900" b="1" kern="1200" dirty="0">
            <a:latin typeface="Arial" pitchFamily="34" charset="0"/>
            <a:cs typeface="Arial" pitchFamily="34" charset="0"/>
          </a:endParaRP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900" b="1" kern="1200" dirty="0" smtClean="0">
              <a:latin typeface="Arial" pitchFamily="34" charset="0"/>
              <a:cs typeface="Arial" pitchFamily="34" charset="0"/>
            </a:rPr>
            <a:t>PPK dibantu oleh Tim yang paham PBJ untuk rekomendasi Metode Uji Kompetensi</a:t>
          </a:r>
          <a:endParaRPr lang="id-ID" sz="2900" b="1" kern="1200" dirty="0">
            <a:latin typeface="Arial" pitchFamily="34" charset="0"/>
            <a:cs typeface="Arial" pitchFamily="34" charset="0"/>
          </a:endParaRPr>
        </a:p>
      </dsp:txBody>
      <dsp:txXfrm>
        <a:off x="8192271" y="102666"/>
        <a:ext cx="7244726" cy="4278943"/>
      </dsp:txXfrm>
    </dsp:sp>
    <dsp:sp modelId="{3A0E4269-408C-43EE-8714-7CF63CD4AF7B}">
      <dsp:nvSpPr>
        <dsp:cNvPr id="0" name=""/>
        <dsp:cNvSpPr/>
      </dsp:nvSpPr>
      <dsp:spPr>
        <a:xfrm>
          <a:off x="8169034" y="4402164"/>
          <a:ext cx="7291200" cy="75819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0" rIns="33020" bIns="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26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8169034" y="4402164"/>
        <a:ext cx="5134648" cy="758199"/>
      </dsp:txXfrm>
    </dsp:sp>
    <dsp:sp modelId="{FC9210AB-FEB8-4CEE-AA08-389E02CB4E3F}">
      <dsp:nvSpPr>
        <dsp:cNvPr id="0" name=""/>
        <dsp:cNvSpPr/>
      </dsp:nvSpPr>
      <dsp:spPr>
        <a:xfrm>
          <a:off x="13993997" y="4063560"/>
          <a:ext cx="1376581" cy="1376581"/>
        </a:xfrm>
        <a:prstGeom prst="ellipse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137F70-C2B4-4DA1-AF94-99759404E87D}">
      <dsp:nvSpPr>
        <dsp:cNvPr id="0" name=""/>
        <dsp:cNvSpPr/>
      </dsp:nvSpPr>
      <dsp:spPr>
        <a:xfrm>
          <a:off x="15880702" y="0"/>
          <a:ext cx="7450058" cy="4381609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14300" rIns="38100" bIns="3810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3000" b="1" kern="1200" dirty="0" smtClean="0">
              <a:latin typeface="Arial" pitchFamily="34" charset="0"/>
              <a:cs typeface="Arial" pitchFamily="34" charset="0"/>
            </a:rPr>
            <a:t>Apabila:</a:t>
          </a:r>
          <a:endParaRPr lang="id-ID" sz="3000" b="1" kern="1200" dirty="0">
            <a:latin typeface="Arial" pitchFamily="34" charset="0"/>
            <a:cs typeface="Arial" pitchFamily="34" charset="0"/>
          </a:endParaRPr>
        </a:p>
        <a:p>
          <a:pPr marL="571500" lvl="2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3000" b="1" kern="1200" dirty="0" smtClean="0">
              <a:latin typeface="Arial" pitchFamily="34" charset="0"/>
              <a:cs typeface="Arial" pitchFamily="34" charset="0"/>
            </a:rPr>
            <a:t>Usulan yang disampaikan tidak lengkap dan tidak sesuai </a:t>
          </a:r>
          <a:r>
            <a:rPr lang="id-ID" sz="3000" b="1" kern="1200" dirty="0" smtClean="0">
              <a:latin typeface="Arial" pitchFamily="34" charset="0"/>
              <a:cs typeface="Arial" pitchFamily="34" charset="0"/>
              <a:sym typeface="Wingdings" pitchFamily="2" charset="2"/>
            </a:rPr>
            <a:t> U</a:t>
          </a:r>
          <a:r>
            <a:rPr lang="id-ID" sz="3000" b="1" kern="1200" dirty="0" smtClean="0">
              <a:latin typeface="Arial" pitchFamily="34" charset="0"/>
              <a:cs typeface="Arial" pitchFamily="34" charset="0"/>
            </a:rPr>
            <a:t>sulan dikembalikan ke PPK beserta alasan</a:t>
          </a:r>
          <a:endParaRPr lang="id-ID" sz="3000" b="1" kern="1200" dirty="0">
            <a:latin typeface="Arial" pitchFamily="34" charset="0"/>
            <a:cs typeface="Arial" pitchFamily="34" charset="0"/>
          </a:endParaRPr>
        </a:p>
        <a:p>
          <a:pPr marL="571500" lvl="2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3000" b="1" kern="1200" dirty="0" smtClean="0">
              <a:latin typeface="Arial" pitchFamily="34" charset="0"/>
              <a:cs typeface="Arial" pitchFamily="34" charset="0"/>
            </a:rPr>
            <a:t>Usulan yang disampaikan lengkap dan terdapat Kebutuhan JF PPBJ </a:t>
          </a:r>
          <a:r>
            <a:rPr lang="id-ID" sz="3000" b="1" kern="1200" dirty="0" smtClean="0">
              <a:latin typeface="Arial" pitchFamily="34" charset="0"/>
              <a:cs typeface="Arial" pitchFamily="34" charset="0"/>
              <a:sym typeface="Wingdings" pitchFamily="2" charset="2"/>
            </a:rPr>
            <a:t> </a:t>
          </a:r>
          <a:r>
            <a:rPr lang="id-ID" sz="3000" b="1" kern="1200" dirty="0" smtClean="0">
              <a:latin typeface="Arial" pitchFamily="34" charset="0"/>
              <a:cs typeface="Arial" pitchFamily="34" charset="0"/>
            </a:rPr>
            <a:t>LKPP akan melakukan pemanggilan peserta untuk mengikuti Uji Kompetensi</a:t>
          </a:r>
          <a:endParaRPr lang="id-ID" sz="3000" b="1" kern="1200" dirty="0">
            <a:latin typeface="Arial" pitchFamily="34" charset="0"/>
            <a:cs typeface="Arial" pitchFamily="34" charset="0"/>
          </a:endParaRPr>
        </a:p>
      </dsp:txBody>
      <dsp:txXfrm>
        <a:off x="15983368" y="102666"/>
        <a:ext cx="7244726" cy="4278943"/>
      </dsp:txXfrm>
    </dsp:sp>
    <dsp:sp modelId="{B0BB4C18-7D1F-40F1-9D3C-D6931E2C8672}">
      <dsp:nvSpPr>
        <dsp:cNvPr id="0" name=""/>
        <dsp:cNvSpPr/>
      </dsp:nvSpPr>
      <dsp:spPr>
        <a:xfrm>
          <a:off x="15960131" y="4402164"/>
          <a:ext cx="7291200" cy="75819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0" rIns="33020" bIns="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26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15960131" y="4402164"/>
        <a:ext cx="5134648" cy="758199"/>
      </dsp:txXfrm>
    </dsp:sp>
    <dsp:sp modelId="{8293ED9B-6405-436C-ACA5-5E3BCCE71A2E}">
      <dsp:nvSpPr>
        <dsp:cNvPr id="0" name=""/>
        <dsp:cNvSpPr/>
      </dsp:nvSpPr>
      <dsp:spPr>
        <a:xfrm>
          <a:off x="21785095" y="4063560"/>
          <a:ext cx="1376581" cy="1376581"/>
        </a:xfrm>
        <a:prstGeom prst="ellipse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9ABC24-0B64-4870-A30A-B510E80E41AC}">
      <dsp:nvSpPr>
        <dsp:cNvPr id="0" name=""/>
        <dsp:cNvSpPr/>
      </dsp:nvSpPr>
      <dsp:spPr>
        <a:xfrm>
          <a:off x="298507" y="5686424"/>
          <a:ext cx="7450058" cy="4381609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137160" rIns="45720" bIns="4572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3600" b="1" kern="1200" dirty="0" smtClean="0">
              <a:latin typeface="Arial" pitchFamily="34" charset="0"/>
              <a:cs typeface="Arial" pitchFamily="34" charset="0"/>
            </a:rPr>
            <a:t>LKPP menetapkan Asesor Kompetensi yang ditugaskan dalam pelaksanaan Uji Kompetensi</a:t>
          </a:r>
          <a:endParaRPr lang="id-ID" sz="3600" b="1" kern="1200" dirty="0">
            <a:latin typeface="Arial" pitchFamily="34" charset="0"/>
            <a:cs typeface="Arial" pitchFamily="34" charset="0"/>
          </a:endParaRPr>
        </a:p>
      </dsp:txBody>
      <dsp:txXfrm>
        <a:off x="401173" y="5789090"/>
        <a:ext cx="7244726" cy="4278943"/>
      </dsp:txXfrm>
    </dsp:sp>
    <dsp:sp modelId="{7DDCAB7B-BFD4-499A-B388-2C85B26A7649}">
      <dsp:nvSpPr>
        <dsp:cNvPr id="0" name=""/>
        <dsp:cNvSpPr/>
      </dsp:nvSpPr>
      <dsp:spPr>
        <a:xfrm>
          <a:off x="377936" y="10091301"/>
          <a:ext cx="7291200" cy="75819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0" rIns="33020" bIns="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26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377936" y="10091301"/>
        <a:ext cx="5134648" cy="758199"/>
      </dsp:txXfrm>
    </dsp:sp>
    <dsp:sp modelId="{C831A105-6048-4CE4-A4C4-A7EDEE9EE6E1}">
      <dsp:nvSpPr>
        <dsp:cNvPr id="0" name=""/>
        <dsp:cNvSpPr/>
      </dsp:nvSpPr>
      <dsp:spPr>
        <a:xfrm>
          <a:off x="6202899" y="9756830"/>
          <a:ext cx="1376581" cy="1376581"/>
        </a:xfrm>
        <a:prstGeom prst="ellipse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2CD236-11AE-4936-82FE-7DDC0E422B4A}">
      <dsp:nvSpPr>
        <dsp:cNvPr id="0" name=""/>
        <dsp:cNvSpPr/>
      </dsp:nvSpPr>
      <dsp:spPr>
        <a:xfrm>
          <a:off x="8089605" y="5686424"/>
          <a:ext cx="7450058" cy="4381609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137160" rIns="45720" bIns="4572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3600" b="1" kern="1200" dirty="0" smtClean="0">
              <a:latin typeface="Arial" pitchFamily="34" charset="0"/>
              <a:cs typeface="Arial" pitchFamily="34" charset="0"/>
            </a:rPr>
            <a:t>LKPP mengumumkan secara resmi hasil Uji Kompetensi pada </a:t>
          </a:r>
          <a:r>
            <a:rPr lang="id-ID" sz="3600" b="1" i="1" kern="1200" dirty="0" smtClean="0">
              <a:latin typeface="Arial" pitchFamily="34" charset="0"/>
              <a:cs typeface="Arial" pitchFamily="34" charset="0"/>
            </a:rPr>
            <a:t>website</a:t>
          </a:r>
          <a:r>
            <a:rPr lang="id-ID" sz="3600" b="1" kern="1200" dirty="0" smtClean="0">
              <a:latin typeface="Arial" pitchFamily="34" charset="0"/>
              <a:cs typeface="Arial" pitchFamily="34" charset="0"/>
            </a:rPr>
            <a:t> LKPP</a:t>
          </a:r>
          <a:endParaRPr lang="id-ID" sz="3600" b="1" kern="1200" dirty="0">
            <a:latin typeface="Arial" pitchFamily="34" charset="0"/>
            <a:cs typeface="Arial" pitchFamily="34" charset="0"/>
          </a:endParaRPr>
        </a:p>
      </dsp:txBody>
      <dsp:txXfrm>
        <a:off x="8192271" y="5789090"/>
        <a:ext cx="7244726" cy="4278943"/>
      </dsp:txXfrm>
    </dsp:sp>
    <dsp:sp modelId="{19A69F7C-FA19-4EC9-A452-0B67EB0B951F}">
      <dsp:nvSpPr>
        <dsp:cNvPr id="0" name=""/>
        <dsp:cNvSpPr/>
      </dsp:nvSpPr>
      <dsp:spPr>
        <a:xfrm>
          <a:off x="8169034" y="10091301"/>
          <a:ext cx="7291200" cy="75819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0" rIns="33020" bIns="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26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8169034" y="10091301"/>
        <a:ext cx="5134648" cy="758199"/>
      </dsp:txXfrm>
    </dsp:sp>
    <dsp:sp modelId="{3230F62E-006E-4894-80F0-2DB1CE3AE88E}">
      <dsp:nvSpPr>
        <dsp:cNvPr id="0" name=""/>
        <dsp:cNvSpPr/>
      </dsp:nvSpPr>
      <dsp:spPr>
        <a:xfrm>
          <a:off x="13993997" y="9756830"/>
          <a:ext cx="1376581" cy="1376581"/>
        </a:xfrm>
        <a:prstGeom prst="ellipse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9ABF92-D1CF-4D22-A355-B88F891B2B22}">
      <dsp:nvSpPr>
        <dsp:cNvPr id="0" name=""/>
        <dsp:cNvSpPr/>
      </dsp:nvSpPr>
      <dsp:spPr>
        <a:xfrm>
          <a:off x="15880702" y="5686424"/>
          <a:ext cx="7450058" cy="4381609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21920" rIns="40640" bIns="4064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3200" b="1" kern="1200" dirty="0" smtClean="0">
              <a:latin typeface="Arial" pitchFamily="34" charset="0"/>
              <a:cs typeface="Arial" pitchFamily="34" charset="0"/>
            </a:rPr>
            <a:t>Apabila:</a:t>
          </a:r>
          <a:endParaRPr lang="id-ID" sz="3200" b="1" kern="1200" dirty="0">
            <a:latin typeface="Arial" pitchFamily="34" charset="0"/>
            <a:cs typeface="Arial" pitchFamily="34" charset="0"/>
          </a:endParaRPr>
        </a:p>
        <a:p>
          <a:pPr marL="571500" lvl="2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3200" b="1" kern="1200" dirty="0" smtClean="0">
              <a:latin typeface="Arial" pitchFamily="34" charset="0"/>
              <a:cs typeface="Arial" pitchFamily="34" charset="0"/>
            </a:rPr>
            <a:t>Peserta dinyatakan lulus </a:t>
          </a:r>
          <a:r>
            <a:rPr lang="id-ID" sz="3200" b="1" kern="1200" dirty="0" smtClean="0">
              <a:latin typeface="Arial" pitchFamily="34" charset="0"/>
              <a:cs typeface="Arial" pitchFamily="34" charset="0"/>
              <a:sym typeface="Wingdings" pitchFamily="2" charset="2"/>
            </a:rPr>
            <a:t></a:t>
          </a:r>
          <a:r>
            <a:rPr lang="id-ID" sz="3200" b="1" kern="1200" dirty="0" smtClean="0">
              <a:latin typeface="Arial" pitchFamily="34" charset="0"/>
              <a:cs typeface="Arial" pitchFamily="34" charset="0"/>
            </a:rPr>
            <a:t> Sertifikat Lulus Uji Kompetensi Penyesuaian/ </a:t>
          </a:r>
          <a:r>
            <a:rPr lang="id-ID" sz="3200" b="1" i="1" kern="1200" dirty="0" smtClean="0">
              <a:latin typeface="Arial" pitchFamily="34" charset="0"/>
              <a:cs typeface="Arial" pitchFamily="34" charset="0"/>
            </a:rPr>
            <a:t>Inpassing</a:t>
          </a:r>
          <a:endParaRPr lang="id-ID" sz="3200" b="1" kern="1200" dirty="0">
            <a:latin typeface="Arial" pitchFamily="34" charset="0"/>
            <a:cs typeface="Arial" pitchFamily="34" charset="0"/>
          </a:endParaRPr>
        </a:p>
        <a:p>
          <a:pPr marL="571500" lvl="2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3200" b="1" kern="1200" dirty="0" smtClean="0">
              <a:latin typeface="Arial" pitchFamily="34" charset="0"/>
              <a:cs typeface="Arial" pitchFamily="34" charset="0"/>
            </a:rPr>
            <a:t>Peserta dinyatakan belum lulus </a:t>
          </a:r>
          <a:r>
            <a:rPr lang="id-ID" sz="3200" b="1" kern="1200" dirty="0" smtClean="0">
              <a:latin typeface="Arial" pitchFamily="34" charset="0"/>
              <a:cs typeface="Arial" pitchFamily="34" charset="0"/>
              <a:sym typeface="Wingdings" pitchFamily="2" charset="2"/>
            </a:rPr>
            <a:t> M</a:t>
          </a:r>
          <a:r>
            <a:rPr lang="id-ID" sz="3200" b="1" kern="1200" dirty="0" smtClean="0">
              <a:latin typeface="Arial" pitchFamily="34" charset="0"/>
              <a:cs typeface="Arial" pitchFamily="34" charset="0"/>
            </a:rPr>
            <a:t>engikuti Uji Kompetensi kembali berdasarkan usulan permohonan fasilitasi Uji Kompetensi </a:t>
          </a:r>
          <a:r>
            <a:rPr lang="id-ID" sz="3200" b="1" u="sng" kern="1200" dirty="0" smtClean="0">
              <a:latin typeface="Arial" pitchFamily="34" charset="0"/>
              <a:cs typeface="Arial" pitchFamily="34" charset="0"/>
            </a:rPr>
            <a:t>ulang</a:t>
          </a:r>
          <a:r>
            <a:rPr lang="id-ID" sz="3200" b="1" kern="1200" dirty="0" smtClean="0">
              <a:latin typeface="Arial" pitchFamily="34" charset="0"/>
              <a:cs typeface="Arial" pitchFamily="34" charset="0"/>
            </a:rPr>
            <a:t> dari PPK</a:t>
          </a:r>
          <a:endParaRPr lang="id-ID" sz="3200" b="1" kern="1200" dirty="0">
            <a:latin typeface="Arial" pitchFamily="34" charset="0"/>
            <a:cs typeface="Arial" pitchFamily="34" charset="0"/>
          </a:endParaRPr>
        </a:p>
      </dsp:txBody>
      <dsp:txXfrm>
        <a:off x="15983368" y="5789090"/>
        <a:ext cx="7244726" cy="4278943"/>
      </dsp:txXfrm>
    </dsp:sp>
    <dsp:sp modelId="{D62FD2AD-99D8-486A-9E43-047D442D4D91}">
      <dsp:nvSpPr>
        <dsp:cNvPr id="0" name=""/>
        <dsp:cNvSpPr/>
      </dsp:nvSpPr>
      <dsp:spPr>
        <a:xfrm>
          <a:off x="15960131" y="10091301"/>
          <a:ext cx="7291200" cy="75819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0" rIns="33020" bIns="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26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15960131" y="10091301"/>
        <a:ext cx="5134648" cy="758199"/>
      </dsp:txXfrm>
    </dsp:sp>
    <dsp:sp modelId="{AB64C4B0-7DA7-4DC6-85A8-D7085683A8FD}">
      <dsp:nvSpPr>
        <dsp:cNvPr id="0" name=""/>
        <dsp:cNvSpPr/>
      </dsp:nvSpPr>
      <dsp:spPr>
        <a:xfrm>
          <a:off x="21785095" y="9756830"/>
          <a:ext cx="1376581" cy="1376581"/>
        </a:xfrm>
        <a:prstGeom prst="ellipse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868F5F-3258-4C63-B9D4-F6D95082FAF8}">
      <dsp:nvSpPr>
        <dsp:cNvPr id="0" name=""/>
        <dsp:cNvSpPr/>
      </dsp:nvSpPr>
      <dsp:spPr>
        <a:xfrm rot="10800000">
          <a:off x="4735407" y="4781"/>
          <a:ext cx="14769068" cy="406151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1015" tIns="224790" rIns="419608" bIns="224790" numCol="1" spcCol="1270" anchor="ctr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5900" b="1" kern="1200" dirty="0" smtClean="0">
              <a:latin typeface="Arial" pitchFamily="34" charset="0"/>
              <a:cs typeface="Arial" pitchFamily="34" charset="0"/>
            </a:rPr>
            <a:t>Verifikasi Portofolio</a:t>
          </a:r>
        </a:p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5900" kern="1200" dirty="0" smtClean="0"/>
            <a:t>Verifikasi Portofolio dilakukan untuk menilai kesesuaian bukti hasil pekerjaan terhadap unit kompetensi </a:t>
          </a:r>
          <a:endParaRPr lang="id-ID" sz="5900" b="1" kern="1200" dirty="0">
            <a:latin typeface="Arial" pitchFamily="34" charset="0"/>
            <a:cs typeface="Arial" pitchFamily="34" charset="0"/>
          </a:endParaRPr>
        </a:p>
      </dsp:txBody>
      <dsp:txXfrm rot="10800000">
        <a:off x="5750786" y="4781"/>
        <a:ext cx="13753689" cy="4061515"/>
      </dsp:txXfrm>
    </dsp:sp>
    <dsp:sp modelId="{B2ED6E30-1625-4D26-A27D-7452C2F8504D}">
      <dsp:nvSpPr>
        <dsp:cNvPr id="0" name=""/>
        <dsp:cNvSpPr/>
      </dsp:nvSpPr>
      <dsp:spPr>
        <a:xfrm>
          <a:off x="2704649" y="4781"/>
          <a:ext cx="4061515" cy="406151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392C59-A082-4D47-8D67-CC9529C01D78}">
      <dsp:nvSpPr>
        <dsp:cNvPr id="0" name=""/>
        <dsp:cNvSpPr/>
      </dsp:nvSpPr>
      <dsp:spPr>
        <a:xfrm rot="10800000">
          <a:off x="4735407" y="5278689"/>
          <a:ext cx="14769068" cy="406151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1015" tIns="224790" rIns="419608" bIns="224790" numCol="1" spcCol="1270" anchor="ctr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5900" b="1" kern="1200" dirty="0" smtClean="0">
              <a:latin typeface="Arial" pitchFamily="34" charset="0"/>
              <a:cs typeface="Arial" pitchFamily="34" charset="0"/>
            </a:rPr>
            <a:t>Tes Tertulis</a:t>
          </a:r>
        </a:p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5900" kern="1200" dirty="0" smtClean="0"/>
            <a:t>Tes Tertulis berisi soal PG dengan menggunakan media komputer dalam jaringan</a:t>
          </a:r>
          <a:endParaRPr lang="id-ID" sz="5900" b="1" kern="1200" dirty="0">
            <a:latin typeface="Arial" pitchFamily="34" charset="0"/>
            <a:cs typeface="Arial" pitchFamily="34" charset="0"/>
          </a:endParaRPr>
        </a:p>
      </dsp:txBody>
      <dsp:txXfrm rot="10800000">
        <a:off x="5750786" y="5278689"/>
        <a:ext cx="13753689" cy="4061515"/>
      </dsp:txXfrm>
    </dsp:sp>
    <dsp:sp modelId="{8F321F54-5943-4BE6-86C9-E56A3E6D40D7}">
      <dsp:nvSpPr>
        <dsp:cNvPr id="0" name=""/>
        <dsp:cNvSpPr/>
      </dsp:nvSpPr>
      <dsp:spPr>
        <a:xfrm>
          <a:off x="2704649" y="5278689"/>
          <a:ext cx="4061515" cy="406151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B1B9A5-9D95-41C1-88C7-C7A5D2DFDB34}">
      <dsp:nvSpPr>
        <dsp:cNvPr id="0" name=""/>
        <dsp:cNvSpPr/>
      </dsp:nvSpPr>
      <dsp:spPr>
        <a:xfrm>
          <a:off x="0" y="300185"/>
          <a:ext cx="11394786" cy="467533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76200" cap="flat" cmpd="sng" algn="ctr">
          <a:solidFill>
            <a:scrgbClr r="0" g="0" b="0"/>
          </a:solidFill>
          <a:prstDash val="sysDot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8890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300" b="1" u="none" kern="1200" dirty="0" smtClean="0">
              <a:latin typeface="Arial" pitchFamily="34" charset="0"/>
              <a:cs typeface="Arial" pitchFamily="34" charset="0"/>
            </a:rPr>
            <a:t>PPK menyampaikan Usul Pertimbangan Pengangkatan dalam JF PPBJ kepada LKPP, dengan melampirkan: </a:t>
          </a:r>
        </a:p>
        <a:p>
          <a:pPr marL="8890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300" b="1" kern="1200" dirty="0" smtClean="0">
              <a:latin typeface="Arial" pitchFamily="34" charset="0"/>
              <a:cs typeface="Arial" pitchFamily="34" charset="0"/>
            </a:rPr>
            <a:t>- Fotokopi SK Pengangkatan Calon PNS</a:t>
          </a:r>
          <a:r>
            <a:rPr lang="en-GB" sz="3300" b="1" kern="1200" dirty="0" smtClean="0">
              <a:latin typeface="Arial" pitchFamily="34" charset="0"/>
              <a:cs typeface="Arial" pitchFamily="34" charset="0"/>
            </a:rPr>
            <a:t>;</a:t>
          </a:r>
          <a:endParaRPr lang="id-ID" sz="3300" b="1" kern="1200" dirty="0" smtClean="0">
            <a:latin typeface="Arial" pitchFamily="34" charset="0"/>
            <a:cs typeface="Arial" pitchFamily="34" charset="0"/>
          </a:endParaRPr>
        </a:p>
        <a:p>
          <a:pPr marL="8890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300" b="1" kern="1200" dirty="0" smtClean="0">
              <a:latin typeface="Arial" pitchFamily="34" charset="0"/>
              <a:cs typeface="Arial" pitchFamily="34" charset="0"/>
            </a:rPr>
            <a:t>- Fotokopi SK Pengangkatan PNS;</a:t>
          </a:r>
        </a:p>
        <a:p>
          <a:pPr marL="8890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300" b="1" kern="1200" dirty="0" smtClean="0">
              <a:latin typeface="Arial" pitchFamily="34" charset="0"/>
              <a:cs typeface="Arial" pitchFamily="34" charset="0"/>
            </a:rPr>
            <a:t>- Fotokopi Sertifikat Lulus Uji Kompetensi </a:t>
          </a:r>
          <a:r>
            <a:rPr lang="id-ID" sz="3300" b="1" i="1" kern="1200" dirty="0" smtClean="0">
              <a:latin typeface="Arial" pitchFamily="34" charset="0"/>
              <a:cs typeface="Arial" pitchFamily="34" charset="0"/>
            </a:rPr>
            <a:t>Inpassing</a:t>
          </a:r>
          <a:r>
            <a:rPr lang="id-ID" sz="3300" b="1" kern="1200" dirty="0" smtClean="0">
              <a:latin typeface="Arial" pitchFamily="34" charset="0"/>
              <a:cs typeface="Arial" pitchFamily="34" charset="0"/>
            </a:rPr>
            <a:t>;</a:t>
          </a:r>
        </a:p>
        <a:p>
          <a:pPr marL="8890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300" b="1" kern="1200" dirty="0" smtClean="0">
              <a:latin typeface="Arial" pitchFamily="34" charset="0"/>
              <a:cs typeface="Arial" pitchFamily="34" charset="0"/>
            </a:rPr>
            <a:t>- Fotokopi DPP dengan nilai </a:t>
          </a:r>
          <a:r>
            <a:rPr lang="en-GB" sz="3300" b="1" kern="1200" dirty="0" smtClean="0">
              <a:latin typeface="Arial" pitchFamily="34" charset="0"/>
              <a:cs typeface="Arial" pitchFamily="34" charset="0"/>
            </a:rPr>
            <a:t>B</a:t>
          </a:r>
          <a:r>
            <a:rPr lang="id-ID" sz="3300" b="1" kern="1200" dirty="0" smtClean="0">
              <a:latin typeface="Arial" pitchFamily="34" charset="0"/>
              <a:cs typeface="Arial" pitchFamily="34" charset="0"/>
            </a:rPr>
            <a:t>aik dalam 1 tahun terakhir</a:t>
          </a:r>
          <a:r>
            <a:rPr lang="en-GB" sz="3300" b="1" kern="1200" dirty="0" smtClean="0">
              <a:latin typeface="Arial" pitchFamily="34" charset="0"/>
              <a:cs typeface="Arial" pitchFamily="34" charset="0"/>
            </a:rPr>
            <a:t>; </a:t>
          </a:r>
          <a:r>
            <a:rPr lang="en-GB" sz="3300" b="1" kern="1200" dirty="0" err="1" smtClean="0">
              <a:latin typeface="Arial" pitchFamily="34" charset="0"/>
              <a:cs typeface="Arial" pitchFamily="34" charset="0"/>
            </a:rPr>
            <a:t>dan</a:t>
          </a:r>
          <a:endParaRPr lang="id-ID" sz="3300" b="1" kern="1200" dirty="0" smtClean="0">
            <a:latin typeface="Arial" pitchFamily="34" charset="0"/>
            <a:cs typeface="Arial" pitchFamily="34" charset="0"/>
          </a:endParaRPr>
        </a:p>
        <a:p>
          <a:pPr marL="8890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300" b="1" kern="1200" dirty="0" smtClean="0">
              <a:latin typeface="Arial" pitchFamily="34" charset="0"/>
              <a:cs typeface="Arial" pitchFamily="34" charset="0"/>
            </a:rPr>
            <a:t>- Surat Pernyataan bersedia diangkat dalam JF PPBJ.</a:t>
          </a:r>
          <a:endParaRPr lang="id-ID" sz="3300" b="1" kern="1200" dirty="0">
            <a:latin typeface="Arial" pitchFamily="34" charset="0"/>
            <a:cs typeface="Arial" pitchFamily="34" charset="0"/>
          </a:endParaRPr>
        </a:p>
      </dsp:txBody>
      <dsp:txXfrm>
        <a:off x="0" y="300185"/>
        <a:ext cx="11394786" cy="4675336"/>
      </dsp:txXfrm>
    </dsp:sp>
    <dsp:sp modelId="{9CA02E0A-DF0D-4AFC-B36C-60E6077860E5}">
      <dsp:nvSpPr>
        <dsp:cNvPr id="0" name=""/>
        <dsp:cNvSpPr/>
      </dsp:nvSpPr>
      <dsp:spPr>
        <a:xfrm>
          <a:off x="12295476" y="300185"/>
          <a:ext cx="11394786" cy="467533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76200" cap="flat" cmpd="sng" algn="ctr">
          <a:solidFill>
            <a:scrgbClr r="0" g="0" b="0"/>
          </a:solidFill>
          <a:prstDash val="sysDot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400" b="1" u="none" kern="1200" dirty="0" smtClean="0">
              <a:latin typeface="Arial" pitchFamily="34" charset="0"/>
              <a:cs typeface="Arial" pitchFamily="34" charset="0"/>
            </a:rPr>
            <a:t>Jika hasil verifikasi sudah lengkap dan sesuai </a:t>
          </a:r>
          <a:r>
            <a:rPr lang="id-ID" sz="3400" b="1" u="none" kern="1200" dirty="0" smtClean="0">
              <a:latin typeface="Arial" pitchFamily="34" charset="0"/>
              <a:cs typeface="Arial" pitchFamily="34" charset="0"/>
              <a:sym typeface="Wingdings" pitchFamily="2" charset="2"/>
            </a:rPr>
            <a:t> </a:t>
          </a:r>
          <a:r>
            <a:rPr lang="id-ID" sz="3400" b="1" u="none" kern="1200" dirty="0" smtClean="0">
              <a:latin typeface="Arial" pitchFamily="34" charset="0"/>
              <a:cs typeface="Arial" pitchFamily="34" charset="0"/>
            </a:rPr>
            <a:t>      LKPP memberikan </a:t>
          </a:r>
          <a:r>
            <a:rPr lang="id-ID" sz="3400" b="1" u="sng" kern="1200" dirty="0" smtClean="0">
              <a:latin typeface="Arial" pitchFamily="34" charset="0"/>
              <a:cs typeface="Arial" pitchFamily="34" charset="0"/>
            </a:rPr>
            <a:t>Surat Pertimbangan Teknis </a:t>
          </a:r>
          <a:r>
            <a:rPr lang="id-ID" sz="3400" b="1" u="none" kern="1200" dirty="0" smtClean="0">
              <a:latin typeface="Arial" pitchFamily="34" charset="0"/>
              <a:cs typeface="Arial" pitchFamily="34" charset="0"/>
            </a:rPr>
            <a:t>Pengangkatan dalam JF PPBJ dengan mencantumkan AK sesuai Lampiran II PermenPAN-RB 26/2016 dan disampaikan kepada PPK Instansi Pengguna. </a:t>
          </a:r>
        </a:p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400" b="1" u="none" kern="1200" dirty="0" smtClean="0">
              <a:latin typeface="Arial" pitchFamily="34" charset="0"/>
              <a:cs typeface="Arial" pitchFamily="34" charset="0"/>
            </a:rPr>
            <a:t>Bagi PNS daerah</a:t>
          </a:r>
          <a:r>
            <a:rPr lang="en-GB" sz="3400" b="1" u="none" kern="1200" dirty="0" smtClean="0">
              <a:latin typeface="Arial" pitchFamily="34" charset="0"/>
              <a:cs typeface="Arial" pitchFamily="34" charset="0"/>
            </a:rPr>
            <a:t>,</a:t>
          </a:r>
          <a:r>
            <a:rPr lang="id-ID" sz="3400" b="1" u="none" kern="1200" dirty="0" smtClean="0">
              <a:latin typeface="Arial" pitchFamily="34" charset="0"/>
              <a:cs typeface="Arial" pitchFamily="34" charset="0"/>
            </a:rPr>
            <a:t> tembusan akan disampaikan kepada Kepala Kanreg BKN menurut wilayah kerja masing-masing.</a:t>
          </a:r>
          <a:endParaRPr lang="id-ID" sz="3400" b="1" kern="1200" dirty="0">
            <a:latin typeface="Arial" pitchFamily="34" charset="0"/>
            <a:cs typeface="Arial" pitchFamily="34" charset="0"/>
          </a:endParaRPr>
        </a:p>
      </dsp:txBody>
      <dsp:txXfrm>
        <a:off x="12295476" y="300185"/>
        <a:ext cx="11394786" cy="4675336"/>
      </dsp:txXfrm>
    </dsp:sp>
    <dsp:sp modelId="{3F7DE99C-341D-4EDF-B0CB-01343C2B69BD}">
      <dsp:nvSpPr>
        <dsp:cNvPr id="0" name=""/>
        <dsp:cNvSpPr/>
      </dsp:nvSpPr>
      <dsp:spPr>
        <a:xfrm>
          <a:off x="0" y="5867376"/>
          <a:ext cx="11394786" cy="467533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76200" cap="flat" cmpd="sng" algn="ctr">
          <a:solidFill>
            <a:scrgbClr r="0" g="0" b="0"/>
          </a:solidFill>
          <a:prstDash val="sysDot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265113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600" b="1" u="none" kern="1200" dirty="0" smtClean="0">
              <a:latin typeface="Arial" pitchFamily="34" charset="0"/>
              <a:cs typeface="Arial" pitchFamily="34" charset="0"/>
            </a:rPr>
            <a:t>Tembusan SK Pengangkatan dalam JF PPBJ disampaikan kepada:</a:t>
          </a:r>
        </a:p>
        <a:p>
          <a:pPr marL="265113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600" b="1" u="none" kern="1200" dirty="0" smtClean="0">
              <a:latin typeface="Arial" pitchFamily="34" charset="0"/>
              <a:cs typeface="Arial" pitchFamily="34" charset="0"/>
            </a:rPr>
            <a:t>- Kepala BKN/Kepala Kanreg BKN menurut wilayah kerja masing-masing, dan</a:t>
          </a:r>
        </a:p>
        <a:p>
          <a:pPr marL="265113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600" b="1" u="none" kern="1200" dirty="0" smtClean="0">
              <a:latin typeface="Arial" pitchFamily="34" charset="0"/>
              <a:cs typeface="Arial" pitchFamily="34" charset="0"/>
            </a:rPr>
            <a:t>- LKPP</a:t>
          </a:r>
        </a:p>
      </dsp:txBody>
      <dsp:txXfrm>
        <a:off x="0" y="5867376"/>
        <a:ext cx="11394786" cy="4675336"/>
      </dsp:txXfrm>
    </dsp:sp>
    <dsp:sp modelId="{4882FBC4-A19B-40D1-A660-71A2247431CC}">
      <dsp:nvSpPr>
        <dsp:cNvPr id="0" name=""/>
        <dsp:cNvSpPr/>
      </dsp:nvSpPr>
      <dsp:spPr>
        <a:xfrm>
          <a:off x="12295476" y="5867376"/>
          <a:ext cx="11394786" cy="467533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76200" cap="flat" cmpd="sng" algn="ctr">
          <a:solidFill>
            <a:scrgbClr r="0" g="0" b="0"/>
          </a:solidFill>
          <a:prstDash val="sysDot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600" b="1" u="none" kern="1200" dirty="0" smtClean="0">
              <a:latin typeface="Arial" pitchFamily="34" charset="0"/>
              <a:cs typeface="Arial" pitchFamily="34" charset="0"/>
            </a:rPr>
            <a:t>PPK mengangkat PNS ybs ke dalam JF PPBJ dan diberikan AK sesuai dengan Pertimbangan Teknis LKPP (s</a:t>
          </a:r>
          <a:r>
            <a:rPr lang="en-GB" sz="3600" b="1" u="none" kern="1200" dirty="0" err="1" smtClean="0">
              <a:latin typeface="Arial" pitchFamily="34" charset="0"/>
              <a:cs typeface="Arial" pitchFamily="34" charset="0"/>
            </a:rPr>
            <a:t>esuai</a:t>
          </a:r>
          <a:r>
            <a:rPr lang="en-GB" sz="3600" b="1" u="none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id-ID" sz="3600" b="1" u="none" kern="1200" dirty="0" smtClean="0">
              <a:latin typeface="Arial" pitchFamily="34" charset="0"/>
              <a:cs typeface="Arial" pitchFamily="34" charset="0"/>
            </a:rPr>
            <a:t>Lampiran VII Draf </a:t>
          </a:r>
          <a:r>
            <a:rPr lang="id-ID" sz="3600" b="1" kern="1200" dirty="0" smtClean="0">
              <a:latin typeface="Arial" pitchFamily="34" charset="0"/>
              <a:cs typeface="Arial" pitchFamily="34" charset="0"/>
            </a:rPr>
            <a:t>Perka LKPP).</a:t>
          </a:r>
          <a:endParaRPr lang="id-ID" sz="2800" b="1" kern="1200" dirty="0">
            <a:latin typeface="Arial" pitchFamily="34" charset="0"/>
            <a:cs typeface="Arial" pitchFamily="34" charset="0"/>
          </a:endParaRPr>
        </a:p>
      </dsp:txBody>
      <dsp:txXfrm>
        <a:off x="12295476" y="5867376"/>
        <a:ext cx="11394786" cy="467533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0A5801-C692-45E5-996A-2D15D006CCA0}">
      <dsp:nvSpPr>
        <dsp:cNvPr id="0" name=""/>
        <dsp:cNvSpPr/>
      </dsp:nvSpPr>
      <dsp:spPr>
        <a:xfrm rot="10800000">
          <a:off x="2437735" y="7889"/>
          <a:ext cx="18390821" cy="4141118"/>
        </a:xfrm>
        <a:prstGeom prst="homePlate">
          <a:avLst/>
        </a:prstGeom>
        <a:solidFill>
          <a:schemeClr val="accent4">
            <a:lumMod val="40000"/>
            <a:lumOff val="60000"/>
            <a:alpha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6118" tIns="220980" rIns="412496" bIns="22098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5800" b="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Penyesuaian/</a:t>
          </a:r>
          <a:r>
            <a:rPr lang="id-ID" sz="5800" b="0" i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Inpassing</a:t>
          </a:r>
          <a:r>
            <a:rPr lang="id-ID" sz="5800" b="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dilaksanakan                   s.d </a:t>
          </a:r>
          <a:r>
            <a:rPr lang="id-ID" sz="58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Desember 2018</a:t>
          </a:r>
          <a:endParaRPr lang="id-ID" sz="58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 rot="10800000">
        <a:off x="3473014" y="7889"/>
        <a:ext cx="17355542" cy="4141118"/>
      </dsp:txXfrm>
    </dsp:sp>
    <dsp:sp modelId="{982FE7F0-1E8F-464E-9696-6CABDDB94FC3}">
      <dsp:nvSpPr>
        <dsp:cNvPr id="0" name=""/>
        <dsp:cNvSpPr/>
      </dsp:nvSpPr>
      <dsp:spPr>
        <a:xfrm>
          <a:off x="0" y="7889"/>
          <a:ext cx="4141118" cy="4141118"/>
        </a:xfrm>
        <a:prstGeom prst="ellipse">
          <a:avLst/>
        </a:prstGeom>
        <a:solidFill>
          <a:schemeClr val="accent3">
            <a:tint val="5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EC2C6B-2D49-4840-9459-5C4BAE0D4A03}">
      <dsp:nvSpPr>
        <dsp:cNvPr id="0" name=""/>
        <dsp:cNvSpPr/>
      </dsp:nvSpPr>
      <dsp:spPr>
        <a:xfrm rot="10800000">
          <a:off x="2437735" y="5385163"/>
          <a:ext cx="18390821" cy="4141118"/>
        </a:xfrm>
        <a:prstGeom prst="homePlate">
          <a:avLst/>
        </a:prstGeom>
        <a:solidFill>
          <a:schemeClr val="accent6">
            <a:lumMod val="40000"/>
            <a:lumOff val="60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6118" tIns="220980" rIns="412496" bIns="22098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5800" b="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PNS yang akan diusulkan untuk mengikuti </a:t>
          </a:r>
          <a:r>
            <a:rPr lang="id-ID" sz="58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Uji Kompetensi</a:t>
          </a:r>
          <a:r>
            <a:rPr lang="id-ID" sz="5800" b="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terlebih dahulu dipertimbangkan </a:t>
          </a:r>
          <a:r>
            <a:rPr lang="id-ID" sz="58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KP</a:t>
          </a:r>
          <a:r>
            <a:rPr lang="id-ID" sz="5800" b="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agar dalam Penyesuaian/</a:t>
          </a:r>
          <a:r>
            <a:rPr lang="id-ID" sz="5800" b="0" i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Inpassing</a:t>
          </a:r>
          <a:r>
            <a:rPr lang="id-ID" sz="5800" b="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telah menggunakan Pangkat terakhir</a:t>
          </a:r>
          <a:endParaRPr lang="id-ID" sz="5800" b="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 rot="10800000">
        <a:off x="3473014" y="5385163"/>
        <a:ext cx="17355542" cy="4141118"/>
      </dsp:txXfrm>
    </dsp:sp>
    <dsp:sp modelId="{B298E93F-8C0D-456D-8C25-C39D926A6AC3}">
      <dsp:nvSpPr>
        <dsp:cNvPr id="0" name=""/>
        <dsp:cNvSpPr/>
      </dsp:nvSpPr>
      <dsp:spPr>
        <a:xfrm>
          <a:off x="0" y="5385163"/>
          <a:ext cx="4141118" cy="4141118"/>
        </a:xfrm>
        <a:prstGeom prst="ellipse">
          <a:avLst/>
        </a:prstGeom>
        <a:solidFill>
          <a:schemeClr val="accent3">
            <a:tint val="50000"/>
            <a:alpha val="90000"/>
            <a:hueOff val="54161"/>
            <a:satOff val="-2468"/>
            <a:lumOff val="11164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87444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Open Sans Ligh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Open Sans Light" pitchFamily="34" charset="0"/>
                <a:cs typeface="+mn-cs"/>
              </a:defRPr>
            </a:lvl1pPr>
          </a:lstStyle>
          <a:p>
            <a:pPr>
              <a:defRPr/>
            </a:pPr>
            <a:fld id="{959D84F0-F6FF-4A1C-AE04-6C8694A61495}" type="datetimeFigureOut">
              <a:rPr lang="en-US"/>
              <a:pPr>
                <a:defRPr/>
              </a:pPr>
              <a:t>7/30/2017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87444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Open Sans Ligh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Open Sans Light" pitchFamily="34" charset="0"/>
              </a:defRPr>
            </a:lvl1pPr>
          </a:lstStyle>
          <a:p>
            <a:fld id="{3397A03B-0CED-4B8A-8B66-117FAEBE746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87444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Open Sans Ligh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Open Sans Light" pitchFamily="34" charset="0"/>
                <a:cs typeface="+mn-cs"/>
              </a:defRPr>
            </a:lvl1pPr>
          </a:lstStyle>
          <a:p>
            <a:pPr>
              <a:defRPr/>
            </a:pPr>
            <a:fld id="{AE97821D-34E9-43B0-902D-D7600C2134F9}" type="datetimeFigureOut">
              <a:rPr lang="en-US"/>
              <a:pPr>
                <a:defRPr/>
              </a:pPr>
              <a:t>7/30/2017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6125"/>
            <a:ext cx="662622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5125" cy="4471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87444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Open Sans Ligh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Open Sans Light" pitchFamily="34" charset="0"/>
              </a:defRPr>
            </a:lvl1pPr>
          </a:lstStyle>
          <a:p>
            <a:fld id="{19865CE3-A132-4304-8D2E-6C2A3F80BB7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5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Open Sans Light"/>
        <a:ea typeface="MS PGothic" pitchFamily="34" charset="-128"/>
        <a:cs typeface="+mn-cs"/>
      </a:defRPr>
    </a:lvl1pPr>
    <a:lvl2pPr marL="455613" algn="l" defTabSz="455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Open Sans Light"/>
        <a:ea typeface="MS PGothic" pitchFamily="34" charset="-128"/>
        <a:cs typeface="+mn-cs"/>
      </a:defRPr>
    </a:lvl2pPr>
    <a:lvl3pPr marL="912813" algn="l" defTabSz="455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Open Sans Light"/>
        <a:ea typeface="MS PGothic" pitchFamily="34" charset="-128"/>
        <a:cs typeface="+mn-cs"/>
      </a:defRPr>
    </a:lvl3pPr>
    <a:lvl4pPr marL="1370013" algn="l" defTabSz="455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Open Sans Light"/>
        <a:ea typeface="MS PGothic" pitchFamily="34" charset="-128"/>
        <a:cs typeface="+mn-cs"/>
      </a:defRPr>
    </a:lvl4pPr>
    <a:lvl5pPr marL="1825625" algn="l" defTabSz="455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Open Sans Light"/>
        <a:ea typeface="MS PGothic" pitchFamily="34" charset="-128"/>
        <a:cs typeface="+mn-cs"/>
      </a:defRPr>
    </a:lvl5pPr>
    <a:lvl6pPr marL="2283492" algn="l" defTabSz="4566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191" algn="l" defTabSz="4566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889" algn="l" defTabSz="4566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3588" algn="l" defTabSz="4566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en-US" smtClean="0">
              <a:latin typeface="Open Sans Light" pitchFamily="34" charset="0"/>
            </a:endParaRP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5D26D23A-C160-4EB7-8A8E-3AC82315CA3D}" type="slidenum">
              <a:rPr lang="en-US" altLang="en-US" sz="1200">
                <a:latin typeface="Open Sans Light" pitchFamily="34" charset="0"/>
              </a:rPr>
              <a:pPr eaLnBrk="1" hangingPunct="1"/>
              <a:t>3</a:t>
            </a:fld>
            <a:endParaRPr lang="en-US" altLang="en-US" sz="1200">
              <a:latin typeface="Open Sans Light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id-ID" smtClean="0">
              <a:latin typeface="Open Sans Light" pitchFamily="34" charset="0"/>
            </a:endParaRPr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F0B019EA-A8FC-4146-A3F6-30EC263B48F6}" type="slidenum">
              <a:rPr lang="en-US" altLang="en-US" sz="1200">
                <a:latin typeface="Open Sans Light" pitchFamily="34" charset="0"/>
              </a:rPr>
              <a:pPr eaLnBrk="1" hangingPunct="1"/>
              <a:t>20</a:t>
            </a:fld>
            <a:endParaRPr lang="en-US" altLang="en-US" sz="1200">
              <a:latin typeface="Open Sans Light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id-ID" smtClean="0">
              <a:latin typeface="Open Sans Light" pitchFamily="34" charset="0"/>
            </a:endParaRP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02695582-62AA-48FB-B662-C23DE4C116D0}" type="slidenum">
              <a:rPr lang="en-US" altLang="en-US" sz="1200">
                <a:latin typeface="Open Sans Light" pitchFamily="34" charset="0"/>
              </a:rPr>
              <a:pPr eaLnBrk="1" hangingPunct="1"/>
              <a:t>21</a:t>
            </a:fld>
            <a:endParaRPr lang="en-US" altLang="en-US" sz="1200">
              <a:latin typeface="Open Sans Light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id-ID" smtClean="0">
              <a:latin typeface="Open Sans Light" pitchFamily="34" charset="0"/>
            </a:endParaRP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D61E8F1E-40B9-4197-86EC-7124C3528CE7}" type="slidenum">
              <a:rPr lang="en-US" altLang="en-US" sz="1200">
                <a:latin typeface="Open Sans Light" pitchFamily="34" charset="0"/>
              </a:rPr>
              <a:pPr eaLnBrk="1" hangingPunct="1"/>
              <a:t>22</a:t>
            </a:fld>
            <a:endParaRPr lang="en-US" altLang="en-US" sz="1200">
              <a:latin typeface="Open Sans Light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id-ID" smtClean="0">
              <a:latin typeface="Open Sans Light" pitchFamily="34" charset="0"/>
            </a:endParaRPr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7BB6F17F-FB87-4B1F-B0E3-0FD726AACC5D}" type="slidenum">
              <a:rPr lang="en-US" altLang="en-US" sz="1200">
                <a:latin typeface="Open Sans Light" pitchFamily="34" charset="0"/>
              </a:rPr>
              <a:pPr eaLnBrk="1" hangingPunct="1"/>
              <a:t>23</a:t>
            </a:fld>
            <a:endParaRPr lang="en-US" altLang="en-US" sz="1200">
              <a:latin typeface="Open Sans Light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id-ID" smtClean="0">
              <a:latin typeface="Open Sans Light" pitchFamily="34" charset="0"/>
            </a:endParaRPr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D208BCB9-658A-454C-99F1-DEF400C1747B}" type="slidenum">
              <a:rPr lang="en-US" altLang="en-US" sz="1200">
                <a:latin typeface="Open Sans Light" pitchFamily="34" charset="0"/>
              </a:rPr>
              <a:pPr eaLnBrk="1" hangingPunct="1"/>
              <a:t>24</a:t>
            </a:fld>
            <a:endParaRPr lang="en-US" altLang="en-US" sz="1200">
              <a:latin typeface="Open Sans Light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id-ID" smtClean="0">
              <a:latin typeface="Open Sans Light" pitchFamily="34" charset="0"/>
            </a:endParaRPr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19092A28-10E1-4904-9B69-F02DB63B9E7B}" type="slidenum">
              <a:rPr lang="en-US" altLang="id-ID" sz="1200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/>
              <a:t>27</a:t>
            </a:fld>
            <a:endParaRPr lang="en-US" altLang="id-ID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id-ID" smtClean="0">
              <a:latin typeface="Open Sans Light" pitchFamily="34" charset="0"/>
            </a:endParaRPr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E09A6EBE-AE00-4A1C-B804-C680D0A2AD3B}" type="slidenum">
              <a:rPr lang="en-US" altLang="id-ID" sz="1200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/>
              <a:t>28</a:t>
            </a:fld>
            <a:endParaRPr lang="en-US" altLang="id-ID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id-ID" smtClean="0">
              <a:latin typeface="Open Sans Light" pitchFamily="34" charset="0"/>
            </a:endParaRPr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D7B4A440-F4E3-4AFB-9EC0-AC38C0C11E1F}" type="slidenum">
              <a:rPr lang="en-US" altLang="en-US" sz="1200">
                <a:latin typeface="Open Sans Light" pitchFamily="34" charset="0"/>
              </a:rPr>
              <a:pPr eaLnBrk="1" hangingPunct="1"/>
              <a:t>33</a:t>
            </a:fld>
            <a:endParaRPr lang="en-US" altLang="en-US" sz="1200">
              <a:latin typeface="Open Sans Light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id-ID" smtClean="0">
              <a:latin typeface="Open Sans Light" pitchFamily="34" charset="0"/>
            </a:endParaRPr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9155C057-530E-47CE-86C4-694E45E173F5}" type="slidenum">
              <a:rPr lang="en-US" altLang="en-US" sz="1200">
                <a:latin typeface="Open Sans Light" pitchFamily="34" charset="0"/>
              </a:rPr>
              <a:pPr eaLnBrk="1" hangingPunct="1"/>
              <a:t>34</a:t>
            </a:fld>
            <a:endParaRPr lang="en-US" altLang="en-US" sz="1200">
              <a:latin typeface="Open Sans Light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id-ID" smtClean="0">
              <a:latin typeface="Open Sans Light" pitchFamily="34" charset="0"/>
            </a:endParaRPr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A14ED40D-E4C5-4D02-BE18-BDF2E07B47AB}" type="slidenum">
              <a:rPr lang="en-US" altLang="id-ID" sz="1200">
                <a:solidFill>
                  <a:srgbClr val="000000"/>
                </a:solidFill>
                <a:latin typeface="Open Sans Light" pitchFamily="34" charset="0"/>
              </a:rPr>
              <a:pPr eaLnBrk="1" hangingPunct="1"/>
              <a:t>38</a:t>
            </a:fld>
            <a:endParaRPr lang="en-US" altLang="id-ID" sz="1200">
              <a:solidFill>
                <a:srgbClr val="000000"/>
              </a:solidFill>
              <a:latin typeface="Open Sans Light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hape 186"/>
          <p:cNvSpPr>
            <a:spLocks noGrp="1" noRot="1" noChangeAspect="1" noTextEdit="1"/>
          </p:cNvSpPr>
          <p:nvPr>
            <p:ph type="sldImg" idx="2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Shape 187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d-ID" altLang="id-ID" smtClean="0">
              <a:latin typeface="Open Sans Light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4400" eaLnBrk="1" hangingPunct="1">
              <a:spcBef>
                <a:spcPct val="0"/>
              </a:spcBef>
            </a:pPr>
            <a:r>
              <a:rPr lang="en-US" altLang="id-ID" smtClean="0">
                <a:solidFill>
                  <a:srgbClr val="000000"/>
                </a:solidFill>
                <a:latin typeface="Open Sans Light" pitchFamily="34" charset="0"/>
              </a:rPr>
              <a:t>© Copyright Showeet.com</a:t>
            </a:r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379658A8-FCE9-49E5-9DC8-703D49BE444E}" type="slidenum">
              <a:rPr lang="en-US" altLang="id-ID" sz="1200">
                <a:latin typeface="Open Sans Light" pitchFamily="34" charset="0"/>
              </a:rPr>
              <a:pPr eaLnBrk="1" hangingPunct="1"/>
              <a:t>42</a:t>
            </a:fld>
            <a:endParaRPr lang="en-US" altLang="id-ID" sz="1200">
              <a:latin typeface="Open Sans Light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id-ID" altLang="id-ID" smtClean="0">
                <a:latin typeface="Open Sans Light" pitchFamily="34" charset="0"/>
              </a:rPr>
              <a:t>Update ya</a:t>
            </a:r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0C73C688-3E88-49F2-874B-5AD89E9EB1E2}" type="slidenum">
              <a:rPr lang="en-US" altLang="en-US" sz="1200">
                <a:latin typeface="Open Sans Light" pitchFamily="34" charset="0"/>
              </a:rPr>
              <a:pPr eaLnBrk="1" hangingPunct="1"/>
              <a:t>5</a:t>
            </a:fld>
            <a:endParaRPr lang="en-US" altLang="en-US" sz="1200">
              <a:latin typeface="Open Sans Light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hape 175"/>
          <p:cNvSpPr>
            <a:spLocks noGrp="1" noRot="1" noChangeAspect="1" noTextEdit="1"/>
          </p:cNvSpPr>
          <p:nvPr>
            <p:ph type="sldImg" idx="2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Shape 176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d-ID" altLang="id-ID" smtClean="0">
              <a:latin typeface="Open Sans Light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hape 159"/>
          <p:cNvSpPr>
            <a:spLocks noGrp="1" noRot="1" noChangeAspect="1" noTextEdit="1"/>
          </p:cNvSpPr>
          <p:nvPr>
            <p:ph type="sldImg" idx="2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Shape 160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d-ID" altLang="id-ID" smtClean="0">
              <a:latin typeface="Open Sans Light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hape 159"/>
          <p:cNvSpPr>
            <a:spLocks noGrp="1" noRot="1" noChangeAspect="1" noTextEdit="1"/>
          </p:cNvSpPr>
          <p:nvPr>
            <p:ph type="sldImg" idx="2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Shape 160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d-ID" altLang="id-ID" smtClean="0">
              <a:latin typeface="Open Sans Light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hape 159"/>
          <p:cNvSpPr>
            <a:spLocks noGrp="1" noRot="1" noChangeAspect="1" noTextEdit="1"/>
          </p:cNvSpPr>
          <p:nvPr>
            <p:ph type="sldImg" idx="2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Shape 160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d-ID" altLang="id-ID" smtClean="0">
              <a:latin typeface="Open Sans Light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id-ID" smtClean="0">
              <a:latin typeface="Open Sans Light" pitchFamily="34" charset="0"/>
            </a:endParaRP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98934428-9B01-41AA-8D5D-8B7494A0070B}" type="slidenum">
              <a:rPr lang="en-US" altLang="en-US" sz="1200">
                <a:latin typeface="Open Sans Light" pitchFamily="34" charset="0"/>
              </a:rPr>
              <a:pPr eaLnBrk="1" hangingPunct="1"/>
              <a:t>13</a:t>
            </a:fld>
            <a:endParaRPr lang="en-US" altLang="en-US" sz="1200">
              <a:latin typeface="Open Sans Light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id-ID" smtClean="0">
              <a:latin typeface="Open Sans Light" pitchFamily="34" charset="0"/>
            </a:endParaRPr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8435F06B-1EF6-4607-8C30-3BC152A6F739}" type="slidenum">
              <a:rPr lang="en-US" altLang="en-US" sz="1200">
                <a:latin typeface="Open Sans Light" pitchFamily="34" charset="0"/>
              </a:rPr>
              <a:pPr eaLnBrk="1" hangingPunct="1"/>
              <a:t>19</a:t>
            </a:fld>
            <a:endParaRPr lang="en-US" altLang="en-US" sz="1200">
              <a:latin typeface="Open Sans Light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38" y="4818119"/>
            <a:ext cx="20729099" cy="1825542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6" y="7772400"/>
            <a:ext cx="17071023" cy="3505200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2400">
                <a:solidFill>
                  <a:schemeClr val="tx2"/>
                </a:solidFill>
              </a:defRPr>
            </a:lvl1pPr>
            <a:lvl2pPr marL="1087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4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2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497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37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246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2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6995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2303444-4968-4A4A-9E60-DC49AF9216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3015715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16426223" y="3706854"/>
            <a:ext cx="5882547" cy="7777029"/>
          </a:xfrm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lvl="0"/>
            <a:endParaRPr lang="en-US" noProof="0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9B0DBE83-130E-4629-89B7-F0B05BD791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9955206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hone 6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10102691" y="4239458"/>
            <a:ext cx="4181656" cy="7333648"/>
          </a:xfrm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lvl="0"/>
            <a:endParaRPr lang="en-US" noProof="0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AC2E0602-9AD3-432C-B1D6-E9AE2416E3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3149157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ad 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8659448" y="4239457"/>
            <a:ext cx="6985290" cy="9729073"/>
          </a:xfrm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lvl="0"/>
            <a:endParaRPr lang="en-US" noProof="0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0B446768-2B5F-4C24-B8D3-037CD36CFE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1826939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cbo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8216900" y="3779838"/>
            <a:ext cx="7918450" cy="4987925"/>
          </a:xfr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C459CA9C-1D46-4DDF-A9B6-1408571FCA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6918371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k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8077200" y="3749677"/>
            <a:ext cx="7918450" cy="4378323"/>
          </a:xfr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A011C8AF-F92B-43A0-8626-8A432B3F40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3263538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-1" y="3318969"/>
            <a:ext cx="24387175" cy="5917778"/>
          </a:xfr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4B7A84D5-1FE9-4C1C-B050-1F2D943565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2207113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3060025" y="546100"/>
            <a:ext cx="923925" cy="736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3" name="Rectangle 2"/>
          <p:cNvSpPr/>
          <p:nvPr userDrawn="1"/>
        </p:nvSpPr>
        <p:spPr>
          <a:xfrm>
            <a:off x="23060025" y="1282700"/>
            <a:ext cx="923925" cy="9207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4" name="TextBox 8"/>
          <p:cNvSpPr txBox="1">
            <a:spLocks noChangeArrowheads="1"/>
          </p:cNvSpPr>
          <p:nvPr userDrawn="1"/>
        </p:nvSpPr>
        <p:spPr bwMode="auto">
          <a:xfrm>
            <a:off x="23123525" y="609600"/>
            <a:ext cx="800100" cy="61595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182889" tIns="91445" rIns="182889" bIns="91445">
            <a:spAutoFit/>
          </a:bodyPr>
          <a:lstStyle>
            <a:lvl1pPr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fld id="{B86B5887-FA3E-4958-8332-7D3AC2B4C58C}" type="slidenum">
              <a:rPr lang="id-ID" altLang="en-US" sz="2800" b="1">
                <a:solidFill>
                  <a:schemeClr val="bg1"/>
                </a:solidFill>
              </a:rPr>
              <a:pPr algn="ctr" eaLnBrk="1" hangingPunct="1"/>
              <a:t>‹#›</a:t>
            </a:fld>
            <a:endParaRPr lang="id-ID" altLang="en-US" sz="2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1201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0"/>
            <a:ext cx="5691188" cy="730250"/>
          </a:xfrm>
          <a:prstGeom prst="rect">
            <a:avLst/>
          </a:prstGeom>
        </p:spPr>
        <p:txBody>
          <a:bodyPr lIns="217728" tIns="108864" rIns="217728" bIns="108864"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F6CEE63C-DD02-4C17-83FE-E587EB2E8445}" type="datetime1">
              <a:rPr lang="en-US"/>
              <a:pPr>
                <a:defRPr/>
              </a:pPr>
              <a:t>7/30/2017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788" y="12712700"/>
            <a:ext cx="7721600" cy="730250"/>
          </a:xfrm>
          <a:prstGeom prst="rect">
            <a:avLst/>
          </a:prstGeom>
        </p:spPr>
        <p:txBody>
          <a:bodyPr lIns="217728" tIns="108864" rIns="217728" bIns="108864"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909213" y="403225"/>
            <a:ext cx="825500" cy="677863"/>
          </a:xfrm>
        </p:spPr>
        <p:txBody>
          <a:bodyPr/>
          <a:lstStyle>
            <a:lvl1pPr>
              <a:defRPr/>
            </a:lvl1pPr>
          </a:lstStyle>
          <a:p>
            <a:fld id="{973262B5-7F0E-4086-AD6E-E52B72CF12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56933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24387175" cy="2358576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054900" y="3017573"/>
            <a:ext cx="22661468" cy="122839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5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082487" y="4822031"/>
            <a:ext cx="22661468" cy="7988632"/>
          </a:xfrm>
          <a:prstGeom prst="rect">
            <a:avLst/>
          </a:prstGeom>
        </p:spPr>
        <p:txBody>
          <a:bodyPr lIns="1056053"/>
          <a:lstStyle>
            <a:lvl1pPr marL="0" indent="0">
              <a:buNone/>
              <a:defRPr sz="3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05362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1760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9781570" y="1585465"/>
            <a:ext cx="4824036" cy="4824038"/>
          </a:xfrm>
          <a:prstGeom prst="ellipse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759089" y="6809613"/>
            <a:ext cx="14868997" cy="1190422"/>
          </a:xfrm>
        </p:spPr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3658076" y="8638230"/>
            <a:ext cx="17071023" cy="2790560"/>
          </a:xfrm>
        </p:spPr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DE8BC156-2FF6-48BE-80A5-549DD7503A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3256759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387175" cy="13716000"/>
          </a:xfrm>
          <a:prstGeom prst="rect">
            <a:avLst/>
          </a:prstGeom>
          <a:solidFill>
            <a:srgbClr val="0D0D0D"/>
          </a:solidFill>
        </p:spPr>
        <p:txBody>
          <a:bodyPr>
            <a:normAutofit/>
          </a:bodyPr>
          <a:lstStyle>
            <a:lvl1pPr marL="0" indent="0" algn="ctr">
              <a:buNone/>
              <a:defRPr sz="3300">
                <a:solidFill>
                  <a:schemeClr val="bg1"/>
                </a:solidFill>
              </a:defRPr>
            </a:lvl1pPr>
          </a:lstStyle>
          <a:p>
            <a:pPr lvl="0"/>
            <a:endParaRPr lang="id-ID" noProof="0"/>
          </a:p>
        </p:txBody>
      </p:sp>
    </p:spTree>
    <p:extLst>
      <p:ext uri="{BB962C8B-B14F-4D97-AF65-F5344CB8AC3E}">
        <p14:creationId xmlns:p14="http://schemas.microsoft.com/office/powerpoint/2010/main" val="15638939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56129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hape 52"/>
          <p:cNvGrpSpPr>
            <a:grpSpLocks/>
          </p:cNvGrpSpPr>
          <p:nvPr/>
        </p:nvGrpSpPr>
        <p:grpSpPr bwMode="auto">
          <a:xfrm>
            <a:off x="16460788" y="7081838"/>
            <a:ext cx="7926387" cy="7696200"/>
            <a:chOff x="6172200" y="2656117"/>
            <a:chExt cx="2971754" cy="2886150"/>
          </a:xfrm>
        </p:grpSpPr>
        <p:sp>
          <p:nvSpPr>
            <p:cNvPr id="5" name="Shape 53"/>
            <p:cNvSpPr>
              <a:spLocks noChangeArrowheads="1"/>
            </p:cNvSpPr>
            <p:nvPr/>
          </p:nvSpPr>
          <p:spPr bwMode="auto">
            <a:xfrm rot="9208626" flipH="1">
              <a:off x="6704890" y="4110503"/>
              <a:ext cx="484480" cy="1203753"/>
            </a:xfrm>
            <a:prstGeom prst="flowChartManualInput">
              <a:avLst/>
            </a:prstGeom>
            <a:solidFill>
              <a:srgbClr val="4BB5D9"/>
            </a:solidFill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" name="Shape 54"/>
            <p:cNvSpPr>
              <a:spLocks noChangeArrowheads="1"/>
            </p:cNvSpPr>
            <p:nvPr/>
          </p:nvSpPr>
          <p:spPr bwMode="auto">
            <a:xfrm rot="9208633" flipH="1">
              <a:off x="7804195" y="3278830"/>
              <a:ext cx="877896" cy="2182472"/>
            </a:xfrm>
            <a:prstGeom prst="flowChartManualInput">
              <a:avLst/>
            </a:prstGeom>
            <a:solidFill>
              <a:srgbClr val="81D1EC"/>
            </a:solidFill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" name="Shape 55"/>
            <p:cNvSpPr>
              <a:spLocks noChangeArrowheads="1"/>
            </p:cNvSpPr>
            <p:nvPr/>
          </p:nvSpPr>
          <p:spPr bwMode="auto">
            <a:xfrm rot="9208606" flipH="1">
              <a:off x="7481605" y="4277195"/>
              <a:ext cx="408891" cy="1016225"/>
            </a:xfrm>
            <a:prstGeom prst="flowChartManualInpu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" name="Shape 56"/>
            <p:cNvSpPr>
              <a:spLocks noChangeArrowheads="1"/>
            </p:cNvSpPr>
            <p:nvPr/>
          </p:nvSpPr>
          <p:spPr bwMode="auto">
            <a:xfrm rot="9208678" flipH="1">
              <a:off x="6287666" y="4657610"/>
              <a:ext cx="229741" cy="570919"/>
            </a:xfrm>
            <a:prstGeom prst="flowChartManualInput">
              <a:avLst/>
            </a:prstGeom>
            <a:solidFill>
              <a:srgbClr val="3796BF"/>
            </a:solidFill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" name="Shape 57"/>
            <p:cNvSpPr>
              <a:spLocks/>
            </p:cNvSpPr>
            <p:nvPr/>
          </p:nvSpPr>
          <p:spPr bwMode="auto">
            <a:xfrm>
              <a:off x="8289270" y="2656117"/>
              <a:ext cx="854684" cy="1928863"/>
            </a:xfrm>
            <a:custGeom>
              <a:avLst/>
              <a:gdLst>
                <a:gd name="T0" fmla="*/ 0 w 37596"/>
                <a:gd name="T1" fmla="*/ 0 h 84860"/>
                <a:gd name="T2" fmla="*/ 37596 w 37596"/>
                <a:gd name="T3" fmla="*/ 84860 h 84860"/>
              </a:gdLst>
              <a:ahLst/>
              <a:cxnLst>
                <a:cxn ang="0">
                  <a:pos x="19066" y="0"/>
                </a:cxn>
                <a:cxn ang="0">
                  <a:pos x="0" y="9130"/>
                </a:cxn>
                <a:cxn ang="0">
                  <a:pos x="37596" y="84860"/>
                </a:cxn>
                <a:cxn ang="0">
                  <a:pos x="37596" y="37328"/>
                </a:cxn>
              </a:cxnLst>
              <a:rect l="T0" t="T1" r="T2" b="T3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3796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10" name="Shape 58"/>
          <p:cNvGrpSpPr>
            <a:grpSpLocks/>
          </p:cNvGrpSpPr>
          <p:nvPr/>
        </p:nvGrpSpPr>
        <p:grpSpPr bwMode="auto">
          <a:xfrm>
            <a:off x="0" y="-609600"/>
            <a:ext cx="5770563" cy="3594100"/>
            <a:chOff x="-32" y="-215963"/>
            <a:chExt cx="2163561" cy="1347300"/>
          </a:xfrm>
        </p:grpSpPr>
        <p:sp>
          <p:nvSpPr>
            <p:cNvPr id="11" name="Shape 59"/>
            <p:cNvSpPr>
              <a:spLocks noChangeArrowheads="1"/>
            </p:cNvSpPr>
            <p:nvPr/>
          </p:nvSpPr>
          <p:spPr bwMode="auto">
            <a:xfrm rot="20008592" flipH="1">
              <a:off x="1362387" y="-63023"/>
              <a:ext cx="204750" cy="509998"/>
            </a:xfrm>
            <a:prstGeom prst="flowChartManualInput">
              <a:avLst/>
            </a:prstGeom>
            <a:solidFill>
              <a:srgbClr val="3796BF"/>
            </a:solidFill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" name="Shape 60"/>
            <p:cNvSpPr>
              <a:spLocks noChangeArrowheads="1"/>
            </p:cNvSpPr>
            <p:nvPr/>
          </p:nvSpPr>
          <p:spPr bwMode="auto">
            <a:xfrm rot="20008629" flipH="1">
              <a:off x="239239" y="-151693"/>
              <a:ext cx="435093" cy="1080696"/>
            </a:xfrm>
            <a:prstGeom prst="flowChartManualInpu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" name="Shape 61"/>
            <p:cNvSpPr>
              <a:spLocks noChangeArrowheads="1"/>
            </p:cNvSpPr>
            <p:nvPr/>
          </p:nvSpPr>
          <p:spPr bwMode="auto">
            <a:xfrm rot="20008661" flipH="1">
              <a:off x="892177" y="-169545"/>
              <a:ext cx="504732" cy="1254465"/>
            </a:xfrm>
            <a:prstGeom prst="flowChartManualInput">
              <a:avLst/>
            </a:prstGeom>
            <a:solidFill>
              <a:srgbClr val="81D1EC"/>
            </a:solidFill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" name="Shape 62"/>
            <p:cNvSpPr>
              <a:spLocks noChangeArrowheads="1"/>
            </p:cNvSpPr>
            <p:nvPr/>
          </p:nvSpPr>
          <p:spPr bwMode="auto">
            <a:xfrm rot="20008678" flipH="1">
              <a:off x="1818312" y="-76115"/>
              <a:ext cx="229748" cy="570698"/>
            </a:xfrm>
            <a:prstGeom prst="flowChartManualInput">
              <a:avLst/>
            </a:prstGeom>
            <a:solidFill>
              <a:srgbClr val="4BB5D9"/>
            </a:solidFill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5" name="Shape 63"/>
            <p:cNvSpPr>
              <a:spLocks/>
            </p:cNvSpPr>
            <p:nvPr/>
          </p:nvSpPr>
          <p:spPr bwMode="auto">
            <a:xfrm rot="10800000">
              <a:off x="-32" y="70874"/>
              <a:ext cx="380335" cy="858130"/>
            </a:xfrm>
            <a:custGeom>
              <a:avLst/>
              <a:gdLst>
                <a:gd name="T0" fmla="*/ 0 w 37596"/>
                <a:gd name="T1" fmla="*/ 0 h 84860"/>
                <a:gd name="T2" fmla="*/ 37596 w 37596"/>
                <a:gd name="T3" fmla="*/ 84860 h 84860"/>
              </a:gdLst>
              <a:ahLst/>
              <a:cxnLst>
                <a:cxn ang="0">
                  <a:pos x="19066" y="0"/>
                </a:cxn>
                <a:cxn ang="0">
                  <a:pos x="0" y="9130"/>
                </a:cxn>
                <a:cxn ang="0">
                  <a:pos x="37596" y="84860"/>
                </a:cxn>
                <a:cxn ang="0">
                  <a:pos x="37596" y="37328"/>
                </a:cxn>
              </a:cxnLst>
              <a:rect l="T0" t="T1" r="T2" b="T3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4BB5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2750825" y="3065933"/>
            <a:ext cx="15362800" cy="1815200"/>
          </a:xfrm>
          <a:prstGeom prst="rect">
            <a:avLst/>
          </a:prstGeom>
        </p:spPr>
        <p:txBody>
          <a:bodyPr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2750825" y="4739000"/>
            <a:ext cx="15362800" cy="6723200"/>
          </a:xfrm>
          <a:prstGeom prst="rect">
            <a:avLst/>
          </a:prstGeom>
        </p:spPr>
        <p:txBody>
          <a:bodyPr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687118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/>
          </p:cNvSpPr>
          <p:nvPr>
            <p:ph type="sldNum" sz="quarter" idx="10"/>
          </p:nvPr>
        </p:nvSpPr>
        <p:spPr>
          <a:xfrm>
            <a:off x="22909213" y="403225"/>
            <a:ext cx="825500" cy="677863"/>
          </a:xfrm>
        </p:spPr>
        <p:txBody>
          <a:bodyPr/>
          <a:lstStyle>
            <a:lvl1pPr>
              <a:defRPr/>
            </a:lvl1pPr>
          </a:lstStyle>
          <a:p>
            <a:fld id="{F5156B1F-BDF9-47D2-B013-8D9DCD001E76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4239532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bg>
      <p:bgPr>
        <a:solidFill>
          <a:srgbClr val="FF9900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hape 23"/>
          <p:cNvGrpSpPr>
            <a:grpSpLocks/>
          </p:cNvGrpSpPr>
          <p:nvPr/>
        </p:nvGrpSpPr>
        <p:grpSpPr bwMode="auto">
          <a:xfrm>
            <a:off x="16460788" y="7081838"/>
            <a:ext cx="7926387" cy="7696200"/>
            <a:chOff x="6172200" y="2656117"/>
            <a:chExt cx="2971754" cy="2886150"/>
          </a:xfrm>
        </p:grpSpPr>
        <p:sp>
          <p:nvSpPr>
            <p:cNvPr id="5" name="Shape 24"/>
            <p:cNvSpPr>
              <a:spLocks noChangeArrowheads="1"/>
            </p:cNvSpPr>
            <p:nvPr/>
          </p:nvSpPr>
          <p:spPr bwMode="auto">
            <a:xfrm rot="9208626" flipH="1">
              <a:off x="6704890" y="4110503"/>
              <a:ext cx="484480" cy="1203753"/>
            </a:xfrm>
            <a:prstGeom prst="flowChartManualInput">
              <a:avLst/>
            </a:prstGeom>
            <a:solidFill>
              <a:srgbClr val="81D1EC"/>
            </a:solidFill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" name="Shape 25"/>
            <p:cNvSpPr>
              <a:spLocks noChangeArrowheads="1"/>
            </p:cNvSpPr>
            <p:nvPr/>
          </p:nvSpPr>
          <p:spPr bwMode="auto">
            <a:xfrm rot="9208633" flipH="1">
              <a:off x="7804195" y="3278830"/>
              <a:ext cx="877896" cy="2182472"/>
            </a:xfrm>
            <a:prstGeom prst="flowChartManualInput">
              <a:avLst/>
            </a:prstGeom>
            <a:solidFill>
              <a:srgbClr val="3796BF"/>
            </a:solidFill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" name="Shape 26"/>
            <p:cNvSpPr>
              <a:spLocks noChangeArrowheads="1"/>
            </p:cNvSpPr>
            <p:nvPr/>
          </p:nvSpPr>
          <p:spPr bwMode="auto">
            <a:xfrm rot="9208606" flipH="1">
              <a:off x="7481605" y="4277195"/>
              <a:ext cx="408891" cy="1016225"/>
            </a:xfrm>
            <a:prstGeom prst="flowChartManualInput">
              <a:avLst/>
            </a:prstGeom>
            <a:solidFill>
              <a:srgbClr val="4BB5D9"/>
            </a:solidFill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" name="Shape 27"/>
            <p:cNvSpPr>
              <a:spLocks noChangeArrowheads="1"/>
            </p:cNvSpPr>
            <p:nvPr/>
          </p:nvSpPr>
          <p:spPr bwMode="auto">
            <a:xfrm rot="9208678" flipH="1">
              <a:off x="6287666" y="4657610"/>
              <a:ext cx="229741" cy="570919"/>
            </a:xfrm>
            <a:prstGeom prst="flowChartManualInpu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" name="Shape 28"/>
            <p:cNvSpPr>
              <a:spLocks/>
            </p:cNvSpPr>
            <p:nvPr/>
          </p:nvSpPr>
          <p:spPr bwMode="auto">
            <a:xfrm>
              <a:off x="8289270" y="2656117"/>
              <a:ext cx="854684" cy="1928863"/>
            </a:xfrm>
            <a:custGeom>
              <a:avLst/>
              <a:gdLst>
                <a:gd name="T0" fmla="*/ 0 w 37596"/>
                <a:gd name="T1" fmla="*/ 0 h 84860"/>
                <a:gd name="T2" fmla="*/ 37596 w 37596"/>
                <a:gd name="T3" fmla="*/ 84860 h 84860"/>
              </a:gdLst>
              <a:ahLst/>
              <a:cxnLst>
                <a:cxn ang="0">
                  <a:pos x="19066" y="0"/>
                </a:cxn>
                <a:cxn ang="0">
                  <a:pos x="0" y="9130"/>
                </a:cxn>
                <a:cxn ang="0">
                  <a:pos x="37596" y="84860"/>
                </a:cxn>
                <a:cxn ang="0">
                  <a:pos x="37596" y="37328"/>
                </a:cxn>
              </a:cxnLst>
              <a:rect l="T0" t="T1" r="T2" b="T3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10" name="Shape 29"/>
          <p:cNvGrpSpPr>
            <a:grpSpLocks/>
          </p:cNvGrpSpPr>
          <p:nvPr/>
        </p:nvGrpSpPr>
        <p:grpSpPr bwMode="auto">
          <a:xfrm>
            <a:off x="0" y="-609600"/>
            <a:ext cx="5770563" cy="3594100"/>
            <a:chOff x="-32" y="-215963"/>
            <a:chExt cx="2163561" cy="1347300"/>
          </a:xfrm>
        </p:grpSpPr>
        <p:sp>
          <p:nvSpPr>
            <p:cNvPr id="11" name="Shape 30"/>
            <p:cNvSpPr>
              <a:spLocks noChangeArrowheads="1"/>
            </p:cNvSpPr>
            <p:nvPr/>
          </p:nvSpPr>
          <p:spPr bwMode="auto">
            <a:xfrm rot="20008592" flipH="1">
              <a:off x="1362387" y="-63023"/>
              <a:ext cx="204750" cy="509998"/>
            </a:xfrm>
            <a:prstGeom prst="flowChartManualInpu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" name="Shape 31"/>
            <p:cNvSpPr>
              <a:spLocks noChangeArrowheads="1"/>
            </p:cNvSpPr>
            <p:nvPr/>
          </p:nvSpPr>
          <p:spPr bwMode="auto">
            <a:xfrm rot="20008629" flipH="1">
              <a:off x="239239" y="-151693"/>
              <a:ext cx="435093" cy="1080696"/>
            </a:xfrm>
            <a:prstGeom prst="flowChartManualInput">
              <a:avLst/>
            </a:prstGeom>
            <a:solidFill>
              <a:srgbClr val="4BB5D9"/>
            </a:solidFill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" name="Shape 32"/>
            <p:cNvSpPr>
              <a:spLocks noChangeArrowheads="1"/>
            </p:cNvSpPr>
            <p:nvPr/>
          </p:nvSpPr>
          <p:spPr bwMode="auto">
            <a:xfrm rot="20008661" flipH="1">
              <a:off x="892177" y="-169545"/>
              <a:ext cx="504732" cy="1254465"/>
            </a:xfrm>
            <a:prstGeom prst="flowChartManualInput">
              <a:avLst/>
            </a:prstGeom>
            <a:solidFill>
              <a:srgbClr val="3796BF"/>
            </a:solidFill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" name="Shape 33"/>
            <p:cNvSpPr>
              <a:spLocks noChangeArrowheads="1"/>
            </p:cNvSpPr>
            <p:nvPr/>
          </p:nvSpPr>
          <p:spPr bwMode="auto">
            <a:xfrm rot="20008678" flipH="1">
              <a:off x="1818312" y="-76115"/>
              <a:ext cx="229748" cy="570698"/>
            </a:xfrm>
            <a:prstGeom prst="flowChartManualInput">
              <a:avLst/>
            </a:prstGeom>
            <a:solidFill>
              <a:srgbClr val="81D1EC"/>
            </a:solidFill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5" name="Shape 34"/>
            <p:cNvSpPr>
              <a:spLocks/>
            </p:cNvSpPr>
            <p:nvPr/>
          </p:nvSpPr>
          <p:spPr bwMode="auto">
            <a:xfrm rot="10800000">
              <a:off x="-32" y="70874"/>
              <a:ext cx="380335" cy="858130"/>
            </a:xfrm>
            <a:custGeom>
              <a:avLst/>
              <a:gdLst>
                <a:gd name="T0" fmla="*/ 0 w 37596"/>
                <a:gd name="T1" fmla="*/ 0 h 84860"/>
                <a:gd name="T2" fmla="*/ 37596 w 37596"/>
                <a:gd name="T3" fmla="*/ 84860 h 84860"/>
              </a:gdLst>
              <a:ahLst/>
              <a:cxnLst>
                <a:cxn ang="0">
                  <a:pos x="19066" y="0"/>
                </a:cxn>
                <a:cxn ang="0">
                  <a:pos x="0" y="9130"/>
                </a:cxn>
                <a:cxn ang="0">
                  <a:pos x="37596" y="84860"/>
                </a:cxn>
                <a:cxn ang="0">
                  <a:pos x="37596" y="37328"/>
                </a:cxn>
              </a:cxnLst>
              <a:rect l="T0" t="T1" r="T2" b="T3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81D1E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35" name="Shape 35"/>
          <p:cNvSpPr txBox="1">
            <a:spLocks noGrp="1"/>
          </p:cNvSpPr>
          <p:nvPr>
            <p:ph type="ctrTitle"/>
          </p:nvPr>
        </p:nvSpPr>
        <p:spPr>
          <a:xfrm>
            <a:off x="1829038" y="6457467"/>
            <a:ext cx="13533762" cy="3092800"/>
          </a:xfrm>
          <a:prstGeom prst="rect">
            <a:avLst/>
          </a:prstGeom>
        </p:spPr>
        <p:txBody>
          <a:bodyPr/>
          <a:lstStyle>
            <a:lvl1pPr lvl="0" rtl="0">
              <a:spcBef>
                <a:spcPts val="0"/>
              </a:spcBef>
              <a:buClr>
                <a:srgbClr val="FFFFFF"/>
              </a:buClr>
              <a:buSzPct val="100000"/>
              <a:defRPr sz="96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buClr>
                <a:srgbClr val="FFFFFF"/>
              </a:buClr>
              <a:buSzPct val="100000"/>
              <a:defRPr sz="96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buClr>
                <a:srgbClr val="FFFFFF"/>
              </a:buClr>
              <a:buSzPct val="100000"/>
              <a:defRPr sz="96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buClr>
                <a:srgbClr val="FFFFFF"/>
              </a:buClr>
              <a:buSzPct val="100000"/>
              <a:defRPr sz="96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buClr>
                <a:srgbClr val="FFFFFF"/>
              </a:buClr>
              <a:buSzPct val="100000"/>
              <a:defRPr sz="96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buClr>
                <a:srgbClr val="FFFFFF"/>
              </a:buClr>
              <a:buSzPct val="100000"/>
              <a:defRPr sz="96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buClr>
                <a:srgbClr val="FFFFFF"/>
              </a:buClr>
              <a:buSzPct val="100000"/>
              <a:defRPr sz="96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buClr>
                <a:srgbClr val="FFFFFF"/>
              </a:buClr>
              <a:buSzPct val="100000"/>
              <a:defRPr sz="96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buClr>
                <a:srgbClr val="FFFFFF"/>
              </a:buClr>
              <a:buSzPct val="100000"/>
              <a:defRPr sz="9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ubTitle" idx="1"/>
          </p:nvPr>
        </p:nvSpPr>
        <p:spPr>
          <a:xfrm>
            <a:off x="1829038" y="9199077"/>
            <a:ext cx="13533762" cy="2092800"/>
          </a:xfrm>
          <a:prstGeom prst="rect">
            <a:avLst/>
          </a:prstGeom>
        </p:spPr>
        <p:txBody>
          <a:bodyPr/>
          <a:lstStyle>
            <a:lvl1pPr lvl="0" rtl="0">
              <a:spcBef>
                <a:spcPts val="0"/>
              </a:spcBef>
              <a:buClr>
                <a:srgbClr val="FFFFFF"/>
              </a:buClr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80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80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80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80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80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80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80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8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629222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hape 67"/>
          <p:cNvGrpSpPr>
            <a:grpSpLocks/>
          </p:cNvGrpSpPr>
          <p:nvPr/>
        </p:nvGrpSpPr>
        <p:grpSpPr bwMode="auto">
          <a:xfrm>
            <a:off x="16460788" y="7081838"/>
            <a:ext cx="7926387" cy="7696200"/>
            <a:chOff x="6172200" y="2656117"/>
            <a:chExt cx="2971754" cy="2886150"/>
          </a:xfrm>
        </p:grpSpPr>
        <p:sp>
          <p:nvSpPr>
            <p:cNvPr id="6" name="Shape 68"/>
            <p:cNvSpPr>
              <a:spLocks noChangeArrowheads="1"/>
            </p:cNvSpPr>
            <p:nvPr/>
          </p:nvSpPr>
          <p:spPr bwMode="auto">
            <a:xfrm rot="9208626" flipH="1">
              <a:off x="6704890" y="4110503"/>
              <a:ext cx="484480" cy="1203753"/>
            </a:xfrm>
            <a:prstGeom prst="flowChartManualInput">
              <a:avLst/>
            </a:prstGeom>
            <a:solidFill>
              <a:srgbClr val="4BB5D9"/>
            </a:solidFill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" name="Shape 69"/>
            <p:cNvSpPr>
              <a:spLocks noChangeArrowheads="1"/>
            </p:cNvSpPr>
            <p:nvPr/>
          </p:nvSpPr>
          <p:spPr bwMode="auto">
            <a:xfrm rot="9208633" flipH="1">
              <a:off x="7804195" y="3278830"/>
              <a:ext cx="877896" cy="2182472"/>
            </a:xfrm>
            <a:prstGeom prst="flowChartManualInput">
              <a:avLst/>
            </a:prstGeom>
            <a:solidFill>
              <a:srgbClr val="81D1EC"/>
            </a:solidFill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" name="Shape 70"/>
            <p:cNvSpPr>
              <a:spLocks noChangeArrowheads="1"/>
            </p:cNvSpPr>
            <p:nvPr/>
          </p:nvSpPr>
          <p:spPr bwMode="auto">
            <a:xfrm rot="9208606" flipH="1">
              <a:off x="7481605" y="4277195"/>
              <a:ext cx="408891" cy="1016225"/>
            </a:xfrm>
            <a:prstGeom prst="flowChartManualInpu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" name="Shape 71"/>
            <p:cNvSpPr>
              <a:spLocks noChangeArrowheads="1"/>
            </p:cNvSpPr>
            <p:nvPr/>
          </p:nvSpPr>
          <p:spPr bwMode="auto">
            <a:xfrm rot="9208678" flipH="1">
              <a:off x="6287666" y="4657610"/>
              <a:ext cx="229741" cy="570919"/>
            </a:xfrm>
            <a:prstGeom prst="flowChartManualInput">
              <a:avLst/>
            </a:prstGeom>
            <a:solidFill>
              <a:srgbClr val="3796BF"/>
            </a:solidFill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" name="Shape 72"/>
            <p:cNvSpPr>
              <a:spLocks/>
            </p:cNvSpPr>
            <p:nvPr/>
          </p:nvSpPr>
          <p:spPr bwMode="auto">
            <a:xfrm>
              <a:off x="8289270" y="2656117"/>
              <a:ext cx="854684" cy="1928863"/>
            </a:xfrm>
            <a:custGeom>
              <a:avLst/>
              <a:gdLst>
                <a:gd name="T0" fmla="*/ 0 w 37596"/>
                <a:gd name="T1" fmla="*/ 0 h 84860"/>
                <a:gd name="T2" fmla="*/ 37596 w 37596"/>
                <a:gd name="T3" fmla="*/ 84860 h 84860"/>
              </a:gdLst>
              <a:ahLst/>
              <a:cxnLst>
                <a:cxn ang="0">
                  <a:pos x="19066" y="0"/>
                </a:cxn>
                <a:cxn ang="0">
                  <a:pos x="0" y="9130"/>
                </a:cxn>
                <a:cxn ang="0">
                  <a:pos x="37596" y="84860"/>
                </a:cxn>
                <a:cxn ang="0">
                  <a:pos x="37596" y="37328"/>
                </a:cxn>
              </a:cxnLst>
              <a:rect l="T0" t="T1" r="T2" b="T3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3796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11" name="Shape 73"/>
          <p:cNvGrpSpPr>
            <a:grpSpLocks/>
          </p:cNvGrpSpPr>
          <p:nvPr/>
        </p:nvGrpSpPr>
        <p:grpSpPr bwMode="auto">
          <a:xfrm>
            <a:off x="0" y="-609600"/>
            <a:ext cx="5770563" cy="3594100"/>
            <a:chOff x="-32" y="-215963"/>
            <a:chExt cx="2163561" cy="1347300"/>
          </a:xfrm>
        </p:grpSpPr>
        <p:sp>
          <p:nvSpPr>
            <p:cNvPr id="12" name="Shape 74"/>
            <p:cNvSpPr>
              <a:spLocks noChangeArrowheads="1"/>
            </p:cNvSpPr>
            <p:nvPr/>
          </p:nvSpPr>
          <p:spPr bwMode="auto">
            <a:xfrm rot="20008592" flipH="1">
              <a:off x="1362387" y="-63023"/>
              <a:ext cx="204750" cy="509998"/>
            </a:xfrm>
            <a:prstGeom prst="flowChartManualInput">
              <a:avLst/>
            </a:prstGeom>
            <a:solidFill>
              <a:srgbClr val="3796BF"/>
            </a:solidFill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" name="Shape 75"/>
            <p:cNvSpPr>
              <a:spLocks noChangeArrowheads="1"/>
            </p:cNvSpPr>
            <p:nvPr/>
          </p:nvSpPr>
          <p:spPr bwMode="auto">
            <a:xfrm rot="20008629" flipH="1">
              <a:off x="239239" y="-151693"/>
              <a:ext cx="435093" cy="1080696"/>
            </a:xfrm>
            <a:prstGeom prst="flowChartManualInpu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" name="Shape 76"/>
            <p:cNvSpPr>
              <a:spLocks noChangeArrowheads="1"/>
            </p:cNvSpPr>
            <p:nvPr/>
          </p:nvSpPr>
          <p:spPr bwMode="auto">
            <a:xfrm rot="20008661" flipH="1">
              <a:off x="892177" y="-169545"/>
              <a:ext cx="504732" cy="1254465"/>
            </a:xfrm>
            <a:prstGeom prst="flowChartManualInput">
              <a:avLst/>
            </a:prstGeom>
            <a:solidFill>
              <a:srgbClr val="81D1EC"/>
            </a:solidFill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5" name="Shape 77"/>
            <p:cNvSpPr>
              <a:spLocks noChangeArrowheads="1"/>
            </p:cNvSpPr>
            <p:nvPr/>
          </p:nvSpPr>
          <p:spPr bwMode="auto">
            <a:xfrm rot="20008678" flipH="1">
              <a:off x="1818312" y="-76115"/>
              <a:ext cx="229748" cy="570698"/>
            </a:xfrm>
            <a:prstGeom prst="flowChartManualInput">
              <a:avLst/>
            </a:prstGeom>
            <a:solidFill>
              <a:srgbClr val="4BB5D9"/>
            </a:solidFill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" name="Shape 78"/>
            <p:cNvSpPr>
              <a:spLocks/>
            </p:cNvSpPr>
            <p:nvPr/>
          </p:nvSpPr>
          <p:spPr bwMode="auto">
            <a:xfrm rot="10800000">
              <a:off x="-32" y="70874"/>
              <a:ext cx="380335" cy="858130"/>
            </a:xfrm>
            <a:custGeom>
              <a:avLst/>
              <a:gdLst>
                <a:gd name="T0" fmla="*/ 0 w 37596"/>
                <a:gd name="T1" fmla="*/ 0 h 84860"/>
                <a:gd name="T2" fmla="*/ 37596 w 37596"/>
                <a:gd name="T3" fmla="*/ 84860 h 84860"/>
              </a:gdLst>
              <a:ahLst/>
              <a:cxnLst>
                <a:cxn ang="0">
                  <a:pos x="19066" y="0"/>
                </a:cxn>
                <a:cxn ang="0">
                  <a:pos x="0" y="9130"/>
                </a:cxn>
                <a:cxn ang="0">
                  <a:pos x="37596" y="84860"/>
                </a:cxn>
                <a:cxn ang="0">
                  <a:pos x="37596" y="37328"/>
                </a:cxn>
              </a:cxnLst>
              <a:rect l="T0" t="T1" r="T2" b="T3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4BB5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2750825" y="3065933"/>
            <a:ext cx="15362800" cy="1815200"/>
          </a:xfrm>
          <a:prstGeom prst="rect">
            <a:avLst/>
          </a:prstGeom>
        </p:spPr>
        <p:txBody>
          <a:bodyPr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2750825" y="4962333"/>
            <a:ext cx="7456971" cy="8172800"/>
          </a:xfrm>
          <a:prstGeom prst="rect">
            <a:avLst/>
          </a:prstGeom>
        </p:spPr>
        <p:txBody>
          <a:bodyPr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2"/>
          </p:nvPr>
        </p:nvSpPr>
        <p:spPr>
          <a:xfrm>
            <a:off x="10656779" y="4962333"/>
            <a:ext cx="7456971" cy="8172800"/>
          </a:xfrm>
          <a:prstGeom prst="rect">
            <a:avLst/>
          </a:prstGeom>
        </p:spPr>
        <p:txBody>
          <a:bodyPr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7673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24387175" cy="13716000"/>
          </a:xfrm>
        </p:spPr>
        <p:txBody>
          <a:bodyPr rtlCol="0">
            <a:noAutofit/>
          </a:bodyPr>
          <a:lstStyle>
            <a:lvl1pPr>
              <a:defRPr baseline="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09237259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15601949" cy="13716000"/>
          </a:xfrm>
        </p:spPr>
        <p:txBody>
          <a:bodyPr rtlCol="0">
            <a:noAutofit/>
          </a:bodyPr>
          <a:lstStyle>
            <a:lvl1pPr>
              <a:defRPr baseline="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70609407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/>
          <p:cNvSpPr txBox="1">
            <a:spLocks/>
          </p:cNvSpPr>
          <p:nvPr userDrawn="1"/>
        </p:nvSpPr>
        <p:spPr>
          <a:xfrm>
            <a:off x="1865313" y="1479550"/>
            <a:ext cx="20656550" cy="838200"/>
          </a:xfrm>
          <a:prstGeom prst="rect">
            <a:avLst/>
          </a:prstGeom>
        </p:spPr>
        <p:txBody>
          <a:bodyPr lIns="217490" tIns="108745" rIns="217490" bIns="108745">
            <a:norm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en-US" sz="3100" dirty="0"/>
          </a:p>
        </p:txBody>
      </p:sp>
      <p:sp>
        <p:nvSpPr>
          <p:cNvPr id="12" name="Subtitle 2"/>
          <p:cNvSpPr txBox="1">
            <a:spLocks/>
          </p:cNvSpPr>
          <p:nvPr userDrawn="1"/>
        </p:nvSpPr>
        <p:spPr>
          <a:xfrm>
            <a:off x="1865313" y="1479550"/>
            <a:ext cx="20656550" cy="838200"/>
          </a:xfrm>
          <a:prstGeom prst="rect">
            <a:avLst/>
          </a:prstGeom>
        </p:spPr>
        <p:txBody>
          <a:bodyPr lIns="217490" tIns="108745" rIns="217490" bIns="108745">
            <a:norm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en-US" sz="3100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12409488"/>
            <a:ext cx="24387175" cy="13065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8744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Open Sans Light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290986" y="4126611"/>
            <a:ext cx="3983038" cy="3983037"/>
          </a:xfrm>
          <a:ln>
            <a:noFill/>
          </a:ln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09051" y="4126611"/>
            <a:ext cx="3983038" cy="3983037"/>
          </a:xfrm>
          <a:ln>
            <a:noFill/>
          </a:ln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2585304" y="4126611"/>
            <a:ext cx="3983038" cy="3983037"/>
          </a:xfrm>
          <a:ln>
            <a:noFill/>
          </a:ln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17261102" y="4126611"/>
            <a:ext cx="3983038" cy="3983037"/>
          </a:xfrm>
          <a:ln>
            <a:noFill/>
          </a:ln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829038" y="567771"/>
            <a:ext cx="20729099" cy="1133518"/>
          </a:xfrm>
        </p:spPr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1852918" y="1433050"/>
            <a:ext cx="20655938" cy="1075881"/>
          </a:xfrm>
        </p:spPr>
        <p:txBody>
          <a:bodyPr>
            <a:noAutofit/>
          </a:bodyPr>
          <a:lstStyle>
            <a:lvl1pPr>
              <a:defRPr sz="3100"/>
            </a:lvl1pPr>
          </a:lstStyle>
          <a:p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026B3BE9-CD50-4851-A004-FD5C0E697B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9312037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5302658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S w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 userDrawn="1"/>
        </p:nvSpPr>
        <p:spPr>
          <a:xfrm>
            <a:off x="1865313" y="1479550"/>
            <a:ext cx="20656550" cy="838200"/>
          </a:xfrm>
          <a:prstGeom prst="rect">
            <a:avLst/>
          </a:prstGeom>
        </p:spPr>
        <p:txBody>
          <a:bodyPr lIns="217490" tIns="108745" rIns="217490" bIns="108745">
            <a:norm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en-US" sz="3100" dirty="0"/>
          </a:p>
        </p:txBody>
      </p:sp>
      <p:sp>
        <p:nvSpPr>
          <p:cNvPr id="5" name="Subtitle 2"/>
          <p:cNvSpPr txBox="1">
            <a:spLocks/>
          </p:cNvSpPr>
          <p:nvPr userDrawn="1"/>
        </p:nvSpPr>
        <p:spPr>
          <a:xfrm>
            <a:off x="1865313" y="1479550"/>
            <a:ext cx="20656550" cy="838200"/>
          </a:xfrm>
          <a:prstGeom prst="rect">
            <a:avLst/>
          </a:prstGeom>
        </p:spPr>
        <p:txBody>
          <a:bodyPr lIns="217490" tIns="108745" rIns="217490" bIns="108745">
            <a:norm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en-US" sz="3100" dirty="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829038" y="567771"/>
            <a:ext cx="20729099" cy="1133518"/>
          </a:xfrm>
        </p:spPr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1852918" y="1433050"/>
            <a:ext cx="20655938" cy="1075881"/>
          </a:xfrm>
        </p:spPr>
        <p:txBody>
          <a:bodyPr>
            <a:noAutofit/>
          </a:bodyPr>
          <a:lstStyle>
            <a:lvl1pPr>
              <a:defRPr sz="310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BD88EC7-C2F1-4A58-A09E-0EEEC4F14D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8760257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S No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 userDrawn="1"/>
        </p:nvSpPr>
        <p:spPr>
          <a:xfrm>
            <a:off x="1865313" y="1479550"/>
            <a:ext cx="20656550" cy="838200"/>
          </a:xfrm>
          <a:prstGeom prst="rect">
            <a:avLst/>
          </a:prstGeom>
        </p:spPr>
        <p:txBody>
          <a:bodyPr lIns="217490" tIns="108745" rIns="217490" bIns="108745">
            <a:norm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en-US" sz="3100" dirty="0"/>
          </a:p>
        </p:txBody>
      </p:sp>
      <p:sp>
        <p:nvSpPr>
          <p:cNvPr id="5" name="Subtitle 2"/>
          <p:cNvSpPr txBox="1">
            <a:spLocks/>
          </p:cNvSpPr>
          <p:nvPr userDrawn="1"/>
        </p:nvSpPr>
        <p:spPr>
          <a:xfrm>
            <a:off x="1865313" y="1479550"/>
            <a:ext cx="20656550" cy="838200"/>
          </a:xfrm>
          <a:prstGeom prst="rect">
            <a:avLst/>
          </a:prstGeom>
        </p:spPr>
        <p:txBody>
          <a:bodyPr lIns="217490" tIns="108745" rIns="217490" bIns="108745">
            <a:norm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en-US" sz="3100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12409488"/>
            <a:ext cx="24387175" cy="13065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8744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Open Sans Light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829038" y="567771"/>
            <a:ext cx="20729099" cy="1133518"/>
          </a:xfrm>
        </p:spPr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1852918" y="1433050"/>
            <a:ext cx="20655938" cy="1075881"/>
          </a:xfrm>
        </p:spPr>
        <p:txBody>
          <a:bodyPr>
            <a:noAutofit/>
          </a:bodyPr>
          <a:lstStyle>
            <a:lvl1pPr>
              <a:defRPr sz="3100"/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7689F55-69C6-4832-95F8-132759FE6F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2146399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hon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 userDrawn="1"/>
        </p:nvSpPr>
        <p:spPr>
          <a:xfrm>
            <a:off x="1865313" y="1479550"/>
            <a:ext cx="20656550" cy="838200"/>
          </a:xfrm>
          <a:prstGeom prst="rect">
            <a:avLst/>
          </a:prstGeom>
        </p:spPr>
        <p:txBody>
          <a:bodyPr lIns="217490" tIns="108745" rIns="217490" bIns="108745">
            <a:norm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en-US" sz="3100" dirty="0"/>
          </a:p>
        </p:txBody>
      </p:sp>
      <p:sp>
        <p:nvSpPr>
          <p:cNvPr id="5" name="Subtitle 2"/>
          <p:cNvSpPr txBox="1">
            <a:spLocks/>
          </p:cNvSpPr>
          <p:nvPr userDrawn="1"/>
        </p:nvSpPr>
        <p:spPr>
          <a:xfrm>
            <a:off x="1865313" y="1479550"/>
            <a:ext cx="20656550" cy="838200"/>
          </a:xfrm>
          <a:prstGeom prst="rect">
            <a:avLst/>
          </a:prstGeom>
        </p:spPr>
        <p:txBody>
          <a:bodyPr lIns="217490" tIns="108745" rIns="217490" bIns="108745">
            <a:norm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en-US" sz="3100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12409488"/>
            <a:ext cx="24387175" cy="13065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8744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Open Sans Light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865312" y="2641600"/>
            <a:ext cx="4891087" cy="8658794"/>
          </a:xfr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18265346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219200" y="549275"/>
            <a:ext cx="219487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17490" tIns="108745" rIns="217490" bIns="1087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19200" y="3200400"/>
            <a:ext cx="21948775" cy="905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17490" tIns="108745" rIns="217490" bIns="108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909213" y="511175"/>
            <a:ext cx="825500" cy="461963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0" tIns="182680" rIns="0" bIns="182680" numCol="1" anchor="ctr" anchorCtr="0" compatLnSpc="1">
            <a:prstTxWarp prst="textNoShape">
              <a:avLst/>
            </a:prstTxWarp>
            <a:spAutoFit/>
          </a:bodyPr>
          <a:lstStyle>
            <a:lvl1pPr algn="ctr">
              <a:defRPr sz="2000">
                <a:solidFill>
                  <a:schemeClr val="bg1"/>
                </a:solidFill>
                <a:latin typeface="Open Sans" pitchFamily="34" charset="0"/>
              </a:defRPr>
            </a:lvl1pPr>
          </a:lstStyle>
          <a:p>
            <a:fld id="{64EA1857-A602-4A04-9C30-56CD0AE940D7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1029" name="Group 11"/>
          <p:cNvGrpSpPr>
            <a:grpSpLocks/>
          </p:cNvGrpSpPr>
          <p:nvPr/>
        </p:nvGrpSpPr>
        <p:grpSpPr bwMode="auto">
          <a:xfrm>
            <a:off x="-28575" y="13604875"/>
            <a:ext cx="24537988" cy="180975"/>
            <a:chOff x="606161" y="2106824"/>
            <a:chExt cx="6205940" cy="1241188"/>
          </a:xfrm>
        </p:grpSpPr>
        <p:sp>
          <p:nvSpPr>
            <p:cNvPr id="7" name="Rectangle 6"/>
            <p:cNvSpPr/>
            <p:nvPr userDrawn="1"/>
          </p:nvSpPr>
          <p:spPr>
            <a:xfrm>
              <a:off x="606161" y="2106824"/>
              <a:ext cx="1241028" cy="124118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8744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Open Sans Light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847189" y="2106824"/>
              <a:ext cx="1241429" cy="12411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8744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Open Sans Light"/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3088617" y="2106824"/>
              <a:ext cx="1241027" cy="124118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8744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Open Sans Light"/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4329645" y="2106824"/>
              <a:ext cx="1241429" cy="124118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8744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Open Sans Light"/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5571073" y="2106824"/>
              <a:ext cx="1241028" cy="124118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8744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Open Sans Ligh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63" r:id="rId1"/>
    <p:sldLayoutId id="2147485564" r:id="rId2"/>
    <p:sldLayoutId id="2147485571" r:id="rId3"/>
    <p:sldLayoutId id="2147485572" r:id="rId4"/>
    <p:sldLayoutId id="2147485573" r:id="rId5"/>
    <p:sldLayoutId id="2147485574" r:id="rId6"/>
    <p:sldLayoutId id="2147485575" r:id="rId7"/>
    <p:sldLayoutId id="2147485576" r:id="rId8"/>
    <p:sldLayoutId id="2147485577" r:id="rId9"/>
    <p:sldLayoutId id="2147485565" r:id="rId10"/>
    <p:sldLayoutId id="2147485566" r:id="rId11"/>
    <p:sldLayoutId id="2147485567" r:id="rId12"/>
    <p:sldLayoutId id="2147485568" r:id="rId13"/>
    <p:sldLayoutId id="2147485569" r:id="rId14"/>
    <p:sldLayoutId id="2147485570" r:id="rId15"/>
    <p:sldLayoutId id="2147485578" r:id="rId16"/>
    <p:sldLayoutId id="2147485579" r:id="rId17"/>
    <p:sldLayoutId id="2147485580" r:id="rId18"/>
    <p:sldLayoutId id="2147485581" r:id="rId19"/>
    <p:sldLayoutId id="2147485582" r:id="rId20"/>
    <p:sldLayoutId id="2147485583" r:id="rId21"/>
    <p:sldLayoutId id="2147485584" r:id="rId22"/>
    <p:sldLayoutId id="2147485585" r:id="rId23"/>
    <p:sldLayoutId id="2147485586" r:id="rId24"/>
    <p:sldLayoutId id="2147485587" r:id="rId25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1087438" rtl="0" eaLnBrk="0" fontAlgn="base" hangingPunct="0">
        <a:spcBef>
          <a:spcPct val="0"/>
        </a:spcBef>
        <a:spcAft>
          <a:spcPct val="0"/>
        </a:spcAft>
        <a:defRPr sz="6000" kern="1200">
          <a:solidFill>
            <a:schemeClr val="bg2"/>
          </a:solidFill>
          <a:latin typeface="Open Sans"/>
          <a:ea typeface="MS PGothic" pitchFamily="34" charset="-128"/>
          <a:cs typeface="Open Sans"/>
        </a:defRPr>
      </a:lvl1pPr>
      <a:lvl2pPr algn="ctr" defTabSz="1087438" rtl="0" eaLnBrk="0" fontAlgn="base" hangingPunct="0">
        <a:spcBef>
          <a:spcPct val="0"/>
        </a:spcBef>
        <a:spcAft>
          <a:spcPct val="0"/>
        </a:spcAft>
        <a:defRPr sz="6000">
          <a:solidFill>
            <a:schemeClr val="bg2"/>
          </a:solidFill>
          <a:latin typeface="Open Sans" pitchFamily="34" charset="0"/>
          <a:ea typeface="MS PGothic" pitchFamily="34" charset="-128"/>
          <a:cs typeface="Open Sans" pitchFamily="34" charset="0"/>
        </a:defRPr>
      </a:lvl2pPr>
      <a:lvl3pPr algn="ctr" defTabSz="1087438" rtl="0" eaLnBrk="0" fontAlgn="base" hangingPunct="0">
        <a:spcBef>
          <a:spcPct val="0"/>
        </a:spcBef>
        <a:spcAft>
          <a:spcPct val="0"/>
        </a:spcAft>
        <a:defRPr sz="6000">
          <a:solidFill>
            <a:schemeClr val="bg2"/>
          </a:solidFill>
          <a:latin typeface="Open Sans" pitchFamily="34" charset="0"/>
          <a:ea typeface="MS PGothic" pitchFamily="34" charset="-128"/>
          <a:cs typeface="Open Sans" pitchFamily="34" charset="0"/>
        </a:defRPr>
      </a:lvl3pPr>
      <a:lvl4pPr algn="ctr" defTabSz="1087438" rtl="0" eaLnBrk="0" fontAlgn="base" hangingPunct="0">
        <a:spcBef>
          <a:spcPct val="0"/>
        </a:spcBef>
        <a:spcAft>
          <a:spcPct val="0"/>
        </a:spcAft>
        <a:defRPr sz="6000">
          <a:solidFill>
            <a:schemeClr val="bg2"/>
          </a:solidFill>
          <a:latin typeface="Open Sans" pitchFamily="34" charset="0"/>
          <a:ea typeface="MS PGothic" pitchFamily="34" charset="-128"/>
          <a:cs typeface="Open Sans" pitchFamily="34" charset="0"/>
        </a:defRPr>
      </a:lvl4pPr>
      <a:lvl5pPr algn="ctr" defTabSz="1087438" rtl="0" eaLnBrk="0" fontAlgn="base" hangingPunct="0">
        <a:spcBef>
          <a:spcPct val="0"/>
        </a:spcBef>
        <a:spcAft>
          <a:spcPct val="0"/>
        </a:spcAft>
        <a:defRPr sz="6000">
          <a:solidFill>
            <a:schemeClr val="bg2"/>
          </a:solidFill>
          <a:latin typeface="Open Sans" pitchFamily="34" charset="0"/>
          <a:ea typeface="MS PGothic" pitchFamily="34" charset="-128"/>
          <a:cs typeface="Open Sans" pitchFamily="34" charset="0"/>
        </a:defRPr>
      </a:lvl5pPr>
      <a:lvl6pPr marL="457200" algn="ctr" defTabSz="1087438" rtl="0" fontAlgn="base">
        <a:spcBef>
          <a:spcPct val="0"/>
        </a:spcBef>
        <a:spcAft>
          <a:spcPct val="0"/>
        </a:spcAft>
        <a:defRPr sz="6000">
          <a:solidFill>
            <a:schemeClr val="bg2"/>
          </a:solidFill>
          <a:latin typeface="Open Sans" pitchFamily="34" charset="0"/>
          <a:ea typeface="MS PGothic" pitchFamily="34" charset="-128"/>
        </a:defRPr>
      </a:lvl6pPr>
      <a:lvl7pPr marL="914400" algn="ctr" defTabSz="1087438" rtl="0" fontAlgn="base">
        <a:spcBef>
          <a:spcPct val="0"/>
        </a:spcBef>
        <a:spcAft>
          <a:spcPct val="0"/>
        </a:spcAft>
        <a:defRPr sz="6000">
          <a:solidFill>
            <a:schemeClr val="bg2"/>
          </a:solidFill>
          <a:latin typeface="Open Sans" pitchFamily="34" charset="0"/>
          <a:ea typeface="MS PGothic" pitchFamily="34" charset="-128"/>
        </a:defRPr>
      </a:lvl7pPr>
      <a:lvl8pPr marL="1371600" algn="ctr" defTabSz="1087438" rtl="0" fontAlgn="base">
        <a:spcBef>
          <a:spcPct val="0"/>
        </a:spcBef>
        <a:spcAft>
          <a:spcPct val="0"/>
        </a:spcAft>
        <a:defRPr sz="6000">
          <a:solidFill>
            <a:schemeClr val="bg2"/>
          </a:solidFill>
          <a:latin typeface="Open Sans" pitchFamily="34" charset="0"/>
          <a:ea typeface="MS PGothic" pitchFamily="34" charset="-128"/>
        </a:defRPr>
      </a:lvl8pPr>
      <a:lvl9pPr marL="1828800" algn="ctr" defTabSz="1087438" rtl="0" fontAlgn="base">
        <a:spcBef>
          <a:spcPct val="0"/>
        </a:spcBef>
        <a:spcAft>
          <a:spcPct val="0"/>
        </a:spcAft>
        <a:defRPr sz="6000">
          <a:solidFill>
            <a:schemeClr val="bg2"/>
          </a:solidFill>
          <a:latin typeface="Open Sans" pitchFamily="34" charset="0"/>
          <a:ea typeface="MS PGothic" pitchFamily="34" charset="-128"/>
        </a:defRPr>
      </a:lvl9pPr>
    </p:titleStyle>
    <p:bodyStyle>
      <a:lvl1pPr marL="342900" indent="-342900" algn="ctr" defTabSz="1087438" rtl="0" eaLnBrk="0" fontAlgn="base" hangingPunct="0">
        <a:lnSpc>
          <a:spcPct val="13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Open Sans Light"/>
          <a:ea typeface="MS PGothic" pitchFamily="34" charset="-128"/>
          <a:cs typeface="Open Sans Light"/>
        </a:defRPr>
      </a:lvl1pPr>
      <a:lvl2pPr marL="1087438" indent="-630238" algn="ctr" defTabSz="1087438" rtl="0" eaLnBrk="0" fontAlgn="base" hangingPunct="0">
        <a:lnSpc>
          <a:spcPct val="13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100" kern="1200">
          <a:solidFill>
            <a:schemeClr val="tx2"/>
          </a:solidFill>
          <a:latin typeface="Open Sans"/>
          <a:ea typeface="MS PGothic" pitchFamily="34" charset="-128"/>
          <a:cs typeface="Open Sans"/>
        </a:defRPr>
      </a:lvl2pPr>
      <a:lvl3pPr marL="2174875" indent="-1260475" algn="ctr" defTabSz="1087438" rtl="0" eaLnBrk="0" fontAlgn="base" hangingPunct="0">
        <a:lnSpc>
          <a:spcPct val="13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100" kern="1200">
          <a:solidFill>
            <a:schemeClr val="tx2"/>
          </a:solidFill>
          <a:latin typeface="Open Sans"/>
          <a:ea typeface="MS PGothic" pitchFamily="34" charset="-128"/>
          <a:cs typeface="Open Sans"/>
        </a:defRPr>
      </a:lvl3pPr>
      <a:lvl4pPr marL="3262313" indent="-1890713" algn="ctr" defTabSz="1087438" rtl="0" eaLnBrk="0" fontAlgn="base" hangingPunct="0">
        <a:lnSpc>
          <a:spcPct val="13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100" kern="1200">
          <a:solidFill>
            <a:schemeClr val="tx2"/>
          </a:solidFill>
          <a:latin typeface="Open Sans"/>
          <a:ea typeface="MS PGothic" pitchFamily="34" charset="-128"/>
          <a:cs typeface="Open Sans"/>
        </a:defRPr>
      </a:lvl4pPr>
      <a:lvl5pPr marL="4349750" indent="-2520950" algn="ctr" defTabSz="1087438" rtl="0" eaLnBrk="0" fontAlgn="base" hangingPunct="0">
        <a:lnSpc>
          <a:spcPct val="13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3100" kern="1200">
          <a:solidFill>
            <a:schemeClr val="tx2"/>
          </a:solidFill>
          <a:latin typeface="Open Sans"/>
          <a:ea typeface="MS PGothic" pitchFamily="34" charset="-128"/>
          <a:cs typeface="Open Sans"/>
        </a:defRPr>
      </a:lvl5pPr>
      <a:lvl6pPr marL="5980947" indent="-543724" algn="l" defTabSz="1087444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68393" indent="-543724" algn="l" defTabSz="1087444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55841" indent="-543724" algn="l" defTabSz="1087444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43285" indent="-543724" algn="l" defTabSz="1087444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744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7444" algn="l" defTabSz="108744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4887" algn="l" defTabSz="108744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2338" algn="l" defTabSz="108744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49779" algn="l" defTabSz="108744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37225" algn="l" defTabSz="108744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24671" algn="l" defTabSz="108744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12115" algn="l" defTabSz="108744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699558" algn="l" defTabSz="108744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3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6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87"/>
          <p:cNvSpPr/>
          <p:nvPr/>
        </p:nvSpPr>
        <p:spPr>
          <a:xfrm>
            <a:off x="2984500" y="10741025"/>
            <a:ext cx="830263" cy="711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60"/>
                </a:moveTo>
                <a:lnTo>
                  <a:pt x="0" y="10800"/>
                </a:lnTo>
                <a:cubicBezTo>
                  <a:pt x="0" y="4863"/>
                  <a:pt x="5111" y="0"/>
                  <a:pt x="12435" y="0"/>
                </a:cubicBezTo>
                <a:cubicBezTo>
                  <a:pt x="16013" y="0"/>
                  <a:pt x="18432" y="835"/>
                  <a:pt x="20408" y="2118"/>
                </a:cubicBezTo>
                <a:cubicBezTo>
                  <a:pt x="20953" y="2476"/>
                  <a:pt x="21430" y="3133"/>
                  <a:pt x="21430" y="3938"/>
                </a:cubicBezTo>
                <a:cubicBezTo>
                  <a:pt x="21430" y="5191"/>
                  <a:pt x="20271" y="6176"/>
                  <a:pt x="18840" y="6176"/>
                </a:cubicBezTo>
                <a:cubicBezTo>
                  <a:pt x="18125" y="6176"/>
                  <a:pt x="17648" y="5937"/>
                  <a:pt x="17273" y="5728"/>
                </a:cubicBezTo>
                <a:cubicBezTo>
                  <a:pt x="15808" y="4773"/>
                  <a:pt x="14275" y="4236"/>
                  <a:pt x="12401" y="4236"/>
                </a:cubicBezTo>
                <a:cubicBezTo>
                  <a:pt x="8381" y="4236"/>
                  <a:pt x="5485" y="7160"/>
                  <a:pt x="5485" y="10740"/>
                </a:cubicBezTo>
                <a:lnTo>
                  <a:pt x="5485" y="10800"/>
                </a:lnTo>
                <a:cubicBezTo>
                  <a:pt x="5485" y="14380"/>
                  <a:pt x="8313" y="17364"/>
                  <a:pt x="12401" y="17364"/>
                </a:cubicBezTo>
                <a:cubicBezTo>
                  <a:pt x="14616" y="17364"/>
                  <a:pt x="16081" y="16767"/>
                  <a:pt x="17580" y="15723"/>
                </a:cubicBezTo>
                <a:cubicBezTo>
                  <a:pt x="17989" y="15424"/>
                  <a:pt x="18534" y="15215"/>
                  <a:pt x="19147" y="15215"/>
                </a:cubicBezTo>
                <a:cubicBezTo>
                  <a:pt x="20476" y="15215"/>
                  <a:pt x="21600" y="16170"/>
                  <a:pt x="21600" y="17334"/>
                </a:cubicBezTo>
                <a:cubicBezTo>
                  <a:pt x="21600" y="18050"/>
                  <a:pt x="21191" y="18617"/>
                  <a:pt x="20714" y="18975"/>
                </a:cubicBezTo>
                <a:cubicBezTo>
                  <a:pt x="18568" y="20616"/>
                  <a:pt x="16047" y="21600"/>
                  <a:pt x="12231" y="21600"/>
                </a:cubicBezTo>
                <a:cubicBezTo>
                  <a:pt x="5213" y="21600"/>
                  <a:pt x="0" y="16856"/>
                  <a:pt x="0" y="1086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90720" tIns="90720" rIns="90720" bIns="90720" anchor="ctr"/>
          <a:lstStyle/>
          <a:p>
            <a:pPr defTabSz="1088639" fontAlgn="auto">
              <a:spcBef>
                <a:spcPts val="0"/>
              </a:spcBef>
              <a:spcAft>
                <a:spcPts val="0"/>
              </a:spcAft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67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6" name="Shape 188"/>
          <p:cNvSpPr/>
          <p:nvPr/>
        </p:nvSpPr>
        <p:spPr>
          <a:xfrm>
            <a:off x="3921125" y="10741025"/>
            <a:ext cx="968375" cy="711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926" y="10860"/>
                </a:moveTo>
                <a:lnTo>
                  <a:pt x="16926" y="10800"/>
                </a:lnTo>
                <a:cubicBezTo>
                  <a:pt x="16926" y="7220"/>
                  <a:pt x="14371" y="4236"/>
                  <a:pt x="10771" y="4236"/>
                </a:cubicBezTo>
                <a:cubicBezTo>
                  <a:pt x="7171" y="4236"/>
                  <a:pt x="4674" y="7160"/>
                  <a:pt x="4674" y="10740"/>
                </a:cubicBezTo>
                <a:lnTo>
                  <a:pt x="4674" y="10800"/>
                </a:lnTo>
                <a:cubicBezTo>
                  <a:pt x="4674" y="14380"/>
                  <a:pt x="7229" y="17364"/>
                  <a:pt x="10829" y="17364"/>
                </a:cubicBezTo>
                <a:cubicBezTo>
                  <a:pt x="14429" y="17364"/>
                  <a:pt x="16926" y="14440"/>
                  <a:pt x="16926" y="10860"/>
                </a:cubicBezTo>
                <a:close/>
                <a:moveTo>
                  <a:pt x="0" y="10860"/>
                </a:moveTo>
                <a:lnTo>
                  <a:pt x="0" y="10800"/>
                </a:lnTo>
                <a:cubicBezTo>
                  <a:pt x="0" y="4863"/>
                  <a:pt x="4558" y="0"/>
                  <a:pt x="10829" y="0"/>
                </a:cubicBezTo>
                <a:cubicBezTo>
                  <a:pt x="17100" y="0"/>
                  <a:pt x="21600" y="4803"/>
                  <a:pt x="21600" y="10740"/>
                </a:cubicBezTo>
                <a:lnTo>
                  <a:pt x="21600" y="10800"/>
                </a:lnTo>
                <a:cubicBezTo>
                  <a:pt x="21600" y="16737"/>
                  <a:pt x="17042" y="21600"/>
                  <a:pt x="10771" y="21600"/>
                </a:cubicBezTo>
                <a:cubicBezTo>
                  <a:pt x="4500" y="21600"/>
                  <a:pt x="0" y="16797"/>
                  <a:pt x="0" y="1086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90720" tIns="90720" rIns="90720" bIns="90720" anchor="ctr"/>
          <a:lstStyle/>
          <a:p>
            <a:pPr defTabSz="1088639" fontAlgn="auto">
              <a:spcBef>
                <a:spcPts val="0"/>
              </a:spcBef>
              <a:spcAft>
                <a:spcPts val="0"/>
              </a:spcAft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67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7" name="Shape 189"/>
          <p:cNvSpPr/>
          <p:nvPr/>
        </p:nvSpPr>
        <p:spPr>
          <a:xfrm>
            <a:off x="5072063" y="10741025"/>
            <a:ext cx="812800" cy="698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397"/>
                </a:moveTo>
                <a:cubicBezTo>
                  <a:pt x="0" y="1092"/>
                  <a:pt x="1181" y="61"/>
                  <a:pt x="2674" y="61"/>
                </a:cubicBezTo>
                <a:lnTo>
                  <a:pt x="3230" y="61"/>
                </a:lnTo>
                <a:cubicBezTo>
                  <a:pt x="4514" y="61"/>
                  <a:pt x="5279" y="607"/>
                  <a:pt x="6008" y="1426"/>
                </a:cubicBezTo>
                <a:lnTo>
                  <a:pt x="16322" y="13257"/>
                </a:lnTo>
                <a:lnTo>
                  <a:pt x="16322" y="2306"/>
                </a:lnTo>
                <a:cubicBezTo>
                  <a:pt x="16322" y="1031"/>
                  <a:pt x="17502" y="0"/>
                  <a:pt x="18961" y="0"/>
                </a:cubicBezTo>
                <a:cubicBezTo>
                  <a:pt x="20419" y="0"/>
                  <a:pt x="21600" y="1031"/>
                  <a:pt x="21600" y="2306"/>
                </a:cubicBezTo>
                <a:lnTo>
                  <a:pt x="21600" y="19204"/>
                </a:lnTo>
                <a:cubicBezTo>
                  <a:pt x="21600" y="20508"/>
                  <a:pt x="20419" y="21539"/>
                  <a:pt x="18926" y="21539"/>
                </a:cubicBezTo>
                <a:lnTo>
                  <a:pt x="18752" y="21539"/>
                </a:lnTo>
                <a:cubicBezTo>
                  <a:pt x="17468" y="21539"/>
                  <a:pt x="16704" y="20993"/>
                  <a:pt x="15974" y="20174"/>
                </a:cubicBezTo>
                <a:lnTo>
                  <a:pt x="5279" y="7918"/>
                </a:lnTo>
                <a:lnTo>
                  <a:pt x="5279" y="19294"/>
                </a:lnTo>
                <a:cubicBezTo>
                  <a:pt x="5279" y="20569"/>
                  <a:pt x="4098" y="21600"/>
                  <a:pt x="2639" y="21600"/>
                </a:cubicBezTo>
                <a:cubicBezTo>
                  <a:pt x="1181" y="21600"/>
                  <a:pt x="0" y="20569"/>
                  <a:pt x="0" y="19294"/>
                </a:cubicBezTo>
                <a:cubicBezTo>
                  <a:pt x="0" y="19294"/>
                  <a:pt x="0" y="2397"/>
                  <a:pt x="0" y="2397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90720" tIns="90720" rIns="90720" bIns="90720" anchor="ctr"/>
          <a:lstStyle/>
          <a:p>
            <a:pPr defTabSz="1088639" fontAlgn="auto">
              <a:spcBef>
                <a:spcPts val="0"/>
              </a:spcBef>
              <a:spcAft>
                <a:spcPts val="0"/>
              </a:spcAft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67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8" name="Shape 190"/>
          <p:cNvSpPr/>
          <p:nvPr/>
        </p:nvSpPr>
        <p:spPr>
          <a:xfrm>
            <a:off x="6110288" y="10741025"/>
            <a:ext cx="812800" cy="698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397"/>
                </a:moveTo>
                <a:cubicBezTo>
                  <a:pt x="0" y="1092"/>
                  <a:pt x="1180" y="61"/>
                  <a:pt x="2674" y="61"/>
                </a:cubicBezTo>
                <a:lnTo>
                  <a:pt x="3230" y="61"/>
                </a:lnTo>
                <a:cubicBezTo>
                  <a:pt x="4514" y="61"/>
                  <a:pt x="5278" y="607"/>
                  <a:pt x="6008" y="1426"/>
                </a:cubicBezTo>
                <a:lnTo>
                  <a:pt x="16321" y="13257"/>
                </a:lnTo>
                <a:lnTo>
                  <a:pt x="16321" y="2306"/>
                </a:lnTo>
                <a:cubicBezTo>
                  <a:pt x="16321" y="1031"/>
                  <a:pt x="17502" y="0"/>
                  <a:pt x="18961" y="0"/>
                </a:cubicBezTo>
                <a:cubicBezTo>
                  <a:pt x="20420" y="0"/>
                  <a:pt x="21600" y="1031"/>
                  <a:pt x="21600" y="2306"/>
                </a:cubicBezTo>
                <a:lnTo>
                  <a:pt x="21600" y="19204"/>
                </a:lnTo>
                <a:cubicBezTo>
                  <a:pt x="21600" y="20508"/>
                  <a:pt x="20420" y="21539"/>
                  <a:pt x="18926" y="21539"/>
                </a:cubicBezTo>
                <a:lnTo>
                  <a:pt x="18753" y="21539"/>
                </a:lnTo>
                <a:cubicBezTo>
                  <a:pt x="17467" y="21539"/>
                  <a:pt x="16704" y="20993"/>
                  <a:pt x="15974" y="20174"/>
                </a:cubicBezTo>
                <a:lnTo>
                  <a:pt x="5278" y="7918"/>
                </a:lnTo>
                <a:lnTo>
                  <a:pt x="5278" y="19294"/>
                </a:lnTo>
                <a:cubicBezTo>
                  <a:pt x="5278" y="20569"/>
                  <a:pt x="4098" y="21600"/>
                  <a:pt x="2639" y="21600"/>
                </a:cubicBezTo>
                <a:cubicBezTo>
                  <a:pt x="1180" y="21600"/>
                  <a:pt x="0" y="20569"/>
                  <a:pt x="0" y="19294"/>
                </a:cubicBezTo>
                <a:cubicBezTo>
                  <a:pt x="0" y="19294"/>
                  <a:pt x="0" y="2397"/>
                  <a:pt x="0" y="2397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90720" tIns="90720" rIns="90720" bIns="90720" anchor="ctr"/>
          <a:lstStyle/>
          <a:p>
            <a:pPr defTabSz="1088639" fontAlgn="auto">
              <a:spcBef>
                <a:spcPts val="0"/>
              </a:spcBef>
              <a:spcAft>
                <a:spcPts val="0"/>
              </a:spcAft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67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9" name="Shape 191"/>
          <p:cNvSpPr/>
          <p:nvPr/>
        </p:nvSpPr>
        <p:spPr>
          <a:xfrm>
            <a:off x="7134225" y="10753725"/>
            <a:ext cx="703263" cy="685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9224"/>
                </a:moveTo>
                <a:lnTo>
                  <a:pt x="0" y="2376"/>
                </a:lnTo>
                <a:cubicBezTo>
                  <a:pt x="0" y="1049"/>
                  <a:pt x="1362" y="0"/>
                  <a:pt x="3086" y="0"/>
                </a:cubicBezTo>
                <a:lnTo>
                  <a:pt x="18634" y="0"/>
                </a:lnTo>
                <a:cubicBezTo>
                  <a:pt x="20157" y="0"/>
                  <a:pt x="21400" y="956"/>
                  <a:pt x="21400" y="2129"/>
                </a:cubicBezTo>
                <a:cubicBezTo>
                  <a:pt x="21400" y="3302"/>
                  <a:pt x="20157" y="4227"/>
                  <a:pt x="18634" y="4227"/>
                </a:cubicBezTo>
                <a:lnTo>
                  <a:pt x="6131" y="4227"/>
                </a:lnTo>
                <a:lnTo>
                  <a:pt x="6131" y="8609"/>
                </a:lnTo>
                <a:lnTo>
                  <a:pt x="16831" y="8609"/>
                </a:lnTo>
                <a:cubicBezTo>
                  <a:pt x="18354" y="8609"/>
                  <a:pt x="19596" y="9566"/>
                  <a:pt x="19596" y="10738"/>
                </a:cubicBezTo>
                <a:cubicBezTo>
                  <a:pt x="19596" y="11911"/>
                  <a:pt x="18354" y="12837"/>
                  <a:pt x="16831" y="12837"/>
                </a:cubicBezTo>
                <a:lnTo>
                  <a:pt x="6131" y="12837"/>
                </a:lnTo>
                <a:lnTo>
                  <a:pt x="6131" y="17373"/>
                </a:lnTo>
                <a:lnTo>
                  <a:pt x="18835" y="17373"/>
                </a:lnTo>
                <a:cubicBezTo>
                  <a:pt x="20358" y="17373"/>
                  <a:pt x="21600" y="18329"/>
                  <a:pt x="21600" y="19502"/>
                </a:cubicBezTo>
                <a:cubicBezTo>
                  <a:pt x="21600" y="20674"/>
                  <a:pt x="20358" y="21600"/>
                  <a:pt x="18835" y="21600"/>
                </a:cubicBezTo>
                <a:lnTo>
                  <a:pt x="3086" y="21600"/>
                </a:lnTo>
                <a:cubicBezTo>
                  <a:pt x="1362" y="21600"/>
                  <a:pt x="0" y="20551"/>
                  <a:pt x="0" y="19224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90720" tIns="90720" rIns="90720" bIns="90720" anchor="ctr"/>
          <a:lstStyle/>
          <a:p>
            <a:pPr defTabSz="1088639" fontAlgn="auto">
              <a:spcBef>
                <a:spcPts val="0"/>
              </a:spcBef>
              <a:spcAft>
                <a:spcPts val="0"/>
              </a:spcAft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67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0" name="Shape 192"/>
          <p:cNvSpPr/>
          <p:nvPr/>
        </p:nvSpPr>
        <p:spPr>
          <a:xfrm>
            <a:off x="7980363" y="10741025"/>
            <a:ext cx="830262" cy="711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60"/>
                </a:moveTo>
                <a:lnTo>
                  <a:pt x="0" y="10800"/>
                </a:lnTo>
                <a:cubicBezTo>
                  <a:pt x="0" y="4863"/>
                  <a:pt x="5110" y="0"/>
                  <a:pt x="12435" y="0"/>
                </a:cubicBezTo>
                <a:cubicBezTo>
                  <a:pt x="16012" y="0"/>
                  <a:pt x="18431" y="835"/>
                  <a:pt x="20408" y="2118"/>
                </a:cubicBezTo>
                <a:cubicBezTo>
                  <a:pt x="20953" y="2476"/>
                  <a:pt x="21430" y="3133"/>
                  <a:pt x="21430" y="3938"/>
                </a:cubicBezTo>
                <a:cubicBezTo>
                  <a:pt x="21430" y="5191"/>
                  <a:pt x="20271" y="6176"/>
                  <a:pt x="18840" y="6176"/>
                </a:cubicBezTo>
                <a:cubicBezTo>
                  <a:pt x="18125" y="6176"/>
                  <a:pt x="17648" y="5937"/>
                  <a:pt x="17273" y="5728"/>
                </a:cubicBezTo>
                <a:cubicBezTo>
                  <a:pt x="15808" y="4773"/>
                  <a:pt x="14275" y="4236"/>
                  <a:pt x="12401" y="4236"/>
                </a:cubicBezTo>
                <a:cubicBezTo>
                  <a:pt x="8381" y="4236"/>
                  <a:pt x="5485" y="7160"/>
                  <a:pt x="5485" y="10740"/>
                </a:cubicBezTo>
                <a:lnTo>
                  <a:pt x="5485" y="10800"/>
                </a:lnTo>
                <a:cubicBezTo>
                  <a:pt x="5485" y="14380"/>
                  <a:pt x="8313" y="17364"/>
                  <a:pt x="12401" y="17364"/>
                </a:cubicBezTo>
                <a:cubicBezTo>
                  <a:pt x="14616" y="17364"/>
                  <a:pt x="16081" y="16767"/>
                  <a:pt x="17580" y="15723"/>
                </a:cubicBezTo>
                <a:cubicBezTo>
                  <a:pt x="17989" y="15424"/>
                  <a:pt x="18534" y="15215"/>
                  <a:pt x="19147" y="15215"/>
                </a:cubicBezTo>
                <a:cubicBezTo>
                  <a:pt x="20476" y="15215"/>
                  <a:pt x="21600" y="16170"/>
                  <a:pt x="21600" y="17334"/>
                </a:cubicBezTo>
                <a:cubicBezTo>
                  <a:pt x="21600" y="18050"/>
                  <a:pt x="21191" y="18617"/>
                  <a:pt x="20714" y="18975"/>
                </a:cubicBezTo>
                <a:cubicBezTo>
                  <a:pt x="18568" y="20616"/>
                  <a:pt x="16047" y="21600"/>
                  <a:pt x="12231" y="21600"/>
                </a:cubicBezTo>
                <a:cubicBezTo>
                  <a:pt x="5213" y="21600"/>
                  <a:pt x="0" y="16856"/>
                  <a:pt x="0" y="1086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90720" tIns="90720" rIns="90720" bIns="90720" anchor="ctr"/>
          <a:lstStyle/>
          <a:p>
            <a:pPr defTabSz="1088639" fontAlgn="auto">
              <a:spcBef>
                <a:spcPts val="0"/>
              </a:spcBef>
              <a:spcAft>
                <a:spcPts val="0"/>
              </a:spcAft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67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1" name="Shape 193"/>
          <p:cNvSpPr/>
          <p:nvPr/>
        </p:nvSpPr>
        <p:spPr>
          <a:xfrm>
            <a:off x="8904288" y="10753725"/>
            <a:ext cx="769937" cy="6921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991" y="4344"/>
                </a:moveTo>
                <a:lnTo>
                  <a:pt x="2591" y="4344"/>
                </a:lnTo>
                <a:cubicBezTo>
                  <a:pt x="1168" y="4344"/>
                  <a:pt x="0" y="3365"/>
                  <a:pt x="0" y="2172"/>
                </a:cubicBezTo>
                <a:cubicBezTo>
                  <a:pt x="0" y="979"/>
                  <a:pt x="1168" y="0"/>
                  <a:pt x="2591" y="0"/>
                </a:cubicBezTo>
                <a:lnTo>
                  <a:pt x="19009" y="0"/>
                </a:lnTo>
                <a:cubicBezTo>
                  <a:pt x="20433" y="0"/>
                  <a:pt x="21600" y="979"/>
                  <a:pt x="21600" y="2172"/>
                </a:cubicBezTo>
                <a:cubicBezTo>
                  <a:pt x="21600" y="3365"/>
                  <a:pt x="20433" y="4344"/>
                  <a:pt x="19009" y="4344"/>
                </a:cubicBezTo>
                <a:lnTo>
                  <a:pt x="13610" y="4344"/>
                </a:lnTo>
                <a:lnTo>
                  <a:pt x="13610" y="19244"/>
                </a:lnTo>
                <a:cubicBezTo>
                  <a:pt x="13610" y="20560"/>
                  <a:pt x="12369" y="21600"/>
                  <a:pt x="10800" y="21600"/>
                </a:cubicBezTo>
                <a:cubicBezTo>
                  <a:pt x="9231" y="21600"/>
                  <a:pt x="7991" y="20560"/>
                  <a:pt x="7991" y="19244"/>
                </a:cubicBezTo>
                <a:cubicBezTo>
                  <a:pt x="7991" y="19244"/>
                  <a:pt x="7991" y="4344"/>
                  <a:pt x="7991" y="4344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90720" tIns="90720" rIns="90720" bIns="90720" anchor="ctr"/>
          <a:lstStyle/>
          <a:p>
            <a:pPr defTabSz="1088639" fontAlgn="auto">
              <a:spcBef>
                <a:spcPts val="0"/>
              </a:spcBef>
              <a:spcAft>
                <a:spcPts val="0"/>
              </a:spcAft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67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2" name="Shape 194"/>
          <p:cNvSpPr>
            <a:spLocks noChangeArrowheads="1"/>
          </p:cNvSpPr>
          <p:nvPr/>
        </p:nvSpPr>
        <p:spPr bwMode="auto">
          <a:xfrm>
            <a:off x="4876800" y="11542713"/>
            <a:ext cx="34385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960" tIns="120960" rIns="120960" bIns="120960" anchor="ctr">
            <a:spAutoFit/>
          </a:bodyPr>
          <a:lstStyle>
            <a:lvl1pPr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id-ID" altLang="en-US" sz="2600">
                <a:solidFill>
                  <a:schemeClr val="bg2"/>
                </a:solidFill>
                <a:latin typeface="Oswald Regular" pitchFamily="2" charset="0"/>
                <a:sym typeface="Oswald Regular" pitchFamily="2" charset="0"/>
              </a:rPr>
              <a:t>Multipurpose Presentation</a:t>
            </a:r>
          </a:p>
        </p:txBody>
      </p:sp>
      <p:grpSp>
        <p:nvGrpSpPr>
          <p:cNvPr id="2" name="Group 198"/>
          <p:cNvGrpSpPr>
            <a:grpSpLocks/>
          </p:cNvGrpSpPr>
          <p:nvPr/>
        </p:nvGrpSpPr>
        <p:grpSpPr bwMode="auto">
          <a:xfrm rot="2905926">
            <a:off x="2289175" y="9731375"/>
            <a:ext cx="2225675" cy="2968625"/>
            <a:chOff x="0" y="0"/>
            <a:chExt cx="3136899" cy="3136900"/>
          </a:xfrm>
        </p:grpSpPr>
        <p:sp>
          <p:nvSpPr>
            <p:cNvPr id="14" name="Shape 195"/>
            <p:cNvSpPr/>
            <p:nvPr/>
          </p:nvSpPr>
          <p:spPr>
            <a:xfrm>
              <a:off x="911324" y="1496702"/>
              <a:ext cx="2143473" cy="16925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4" extrusionOk="0">
                  <a:moveTo>
                    <a:pt x="334" y="19251"/>
                  </a:moveTo>
                  <a:cubicBezTo>
                    <a:pt x="2675" y="20062"/>
                    <a:pt x="5153" y="20178"/>
                    <a:pt x="7534" y="19599"/>
                  </a:cubicBezTo>
                  <a:cubicBezTo>
                    <a:pt x="9917" y="19022"/>
                    <a:pt x="12188" y="17733"/>
                    <a:pt x="14112" y="15874"/>
                  </a:cubicBezTo>
                  <a:cubicBezTo>
                    <a:pt x="16039" y="14021"/>
                    <a:pt x="17622" y="11603"/>
                    <a:pt x="18698" y="8859"/>
                  </a:cubicBezTo>
                  <a:cubicBezTo>
                    <a:pt x="19237" y="7488"/>
                    <a:pt x="19650" y="6039"/>
                    <a:pt x="19925" y="4547"/>
                  </a:cubicBezTo>
                  <a:cubicBezTo>
                    <a:pt x="20201" y="3057"/>
                    <a:pt x="20338" y="1527"/>
                    <a:pt x="20338" y="0"/>
                  </a:cubicBezTo>
                  <a:lnTo>
                    <a:pt x="21600" y="0"/>
                  </a:lnTo>
                  <a:cubicBezTo>
                    <a:pt x="21600" y="1646"/>
                    <a:pt x="21452" y="3299"/>
                    <a:pt x="21155" y="4909"/>
                  </a:cubicBezTo>
                  <a:cubicBezTo>
                    <a:pt x="20857" y="6519"/>
                    <a:pt x="20411" y="8086"/>
                    <a:pt x="19829" y="9567"/>
                  </a:cubicBezTo>
                  <a:cubicBezTo>
                    <a:pt x="18666" y="12530"/>
                    <a:pt x="16958" y="15138"/>
                    <a:pt x="14878" y="17141"/>
                  </a:cubicBezTo>
                  <a:cubicBezTo>
                    <a:pt x="12801" y="19147"/>
                    <a:pt x="10347" y="20540"/>
                    <a:pt x="7773" y="21164"/>
                  </a:cubicBezTo>
                  <a:cubicBezTo>
                    <a:pt x="6487" y="21476"/>
                    <a:pt x="5175" y="21600"/>
                    <a:pt x="3872" y="21538"/>
                  </a:cubicBezTo>
                  <a:cubicBezTo>
                    <a:pt x="2567" y="21475"/>
                    <a:pt x="1263" y="21225"/>
                    <a:pt x="0" y="20788"/>
                  </a:cubicBezTo>
                  <a:cubicBezTo>
                    <a:pt x="0" y="20788"/>
                    <a:pt x="334" y="19251"/>
                    <a:pt x="334" y="19251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lIns="38100" tIns="38100" rIns="38100" bIns="38100" anchor="ctr"/>
            <a:lstStyle/>
            <a:p>
              <a:pPr defTabSz="1088639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67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Shape 196"/>
            <p:cNvSpPr/>
            <p:nvPr/>
          </p:nvSpPr>
          <p:spPr>
            <a:xfrm>
              <a:off x="180835" y="1440900"/>
              <a:ext cx="2832606" cy="1566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47" extrusionOk="0">
                  <a:moveTo>
                    <a:pt x="768" y="11602"/>
                  </a:moveTo>
                  <a:cubicBezTo>
                    <a:pt x="1451" y="13245"/>
                    <a:pt x="2280" y="14698"/>
                    <a:pt x="3214" y="15888"/>
                  </a:cubicBezTo>
                  <a:cubicBezTo>
                    <a:pt x="4148" y="17080"/>
                    <a:pt x="5187" y="18011"/>
                    <a:pt x="6283" y="18630"/>
                  </a:cubicBezTo>
                  <a:cubicBezTo>
                    <a:pt x="8475" y="19876"/>
                    <a:pt x="10887" y="19857"/>
                    <a:pt x="13073" y="18578"/>
                  </a:cubicBezTo>
                  <a:cubicBezTo>
                    <a:pt x="14165" y="17941"/>
                    <a:pt x="15201" y="16995"/>
                    <a:pt x="16129" y="15788"/>
                  </a:cubicBezTo>
                  <a:cubicBezTo>
                    <a:pt x="17057" y="14582"/>
                    <a:pt x="17878" y="13118"/>
                    <a:pt x="18553" y="11465"/>
                  </a:cubicBezTo>
                  <a:cubicBezTo>
                    <a:pt x="19229" y="9812"/>
                    <a:pt x="19757" y="7970"/>
                    <a:pt x="20111" y="6027"/>
                  </a:cubicBezTo>
                  <a:cubicBezTo>
                    <a:pt x="20466" y="4084"/>
                    <a:pt x="20645" y="2041"/>
                    <a:pt x="20644" y="0"/>
                  </a:cubicBezTo>
                  <a:lnTo>
                    <a:pt x="21600" y="0"/>
                  </a:lnTo>
                  <a:cubicBezTo>
                    <a:pt x="21600" y="2215"/>
                    <a:pt x="21405" y="4436"/>
                    <a:pt x="21020" y="6549"/>
                  </a:cubicBezTo>
                  <a:cubicBezTo>
                    <a:pt x="20635" y="8662"/>
                    <a:pt x="20060" y="10664"/>
                    <a:pt x="19326" y="12460"/>
                  </a:cubicBezTo>
                  <a:cubicBezTo>
                    <a:pt x="18593" y="14256"/>
                    <a:pt x="17701" y="15846"/>
                    <a:pt x="16693" y="17157"/>
                  </a:cubicBezTo>
                  <a:cubicBezTo>
                    <a:pt x="15685" y="18467"/>
                    <a:pt x="14559" y="19497"/>
                    <a:pt x="13371" y="20188"/>
                  </a:cubicBezTo>
                  <a:cubicBezTo>
                    <a:pt x="10992" y="21580"/>
                    <a:pt x="8378" y="21600"/>
                    <a:pt x="5994" y="20246"/>
                  </a:cubicBezTo>
                  <a:cubicBezTo>
                    <a:pt x="4802" y="19572"/>
                    <a:pt x="3671" y="18560"/>
                    <a:pt x="2657" y="17265"/>
                  </a:cubicBezTo>
                  <a:cubicBezTo>
                    <a:pt x="1642" y="15972"/>
                    <a:pt x="742" y="14395"/>
                    <a:pt x="0" y="12610"/>
                  </a:cubicBezTo>
                  <a:cubicBezTo>
                    <a:pt x="0" y="12610"/>
                    <a:pt x="768" y="11602"/>
                    <a:pt x="768" y="11602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lIns="38100" tIns="38100" rIns="38100" bIns="38100" anchor="ctr"/>
            <a:lstStyle/>
            <a:p>
              <a:pPr defTabSz="1088639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67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Shape 197"/>
            <p:cNvSpPr/>
            <p:nvPr/>
          </p:nvSpPr>
          <p:spPr>
            <a:xfrm>
              <a:off x="-81979" y="60025"/>
              <a:ext cx="2886305" cy="28869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1395" extrusionOk="0">
                  <a:moveTo>
                    <a:pt x="10697" y="928"/>
                  </a:moveTo>
                  <a:cubicBezTo>
                    <a:pt x="9736" y="928"/>
                    <a:pt x="8778" y="1068"/>
                    <a:pt x="7860" y="1346"/>
                  </a:cubicBezTo>
                  <a:cubicBezTo>
                    <a:pt x="6943" y="1624"/>
                    <a:pt x="6067" y="2039"/>
                    <a:pt x="5270" y="2573"/>
                  </a:cubicBezTo>
                  <a:cubicBezTo>
                    <a:pt x="4473" y="3107"/>
                    <a:pt x="3754" y="3758"/>
                    <a:pt x="3145" y="4500"/>
                  </a:cubicBezTo>
                  <a:cubicBezTo>
                    <a:pt x="2536" y="5241"/>
                    <a:pt x="2036" y="6073"/>
                    <a:pt x="1669" y="6958"/>
                  </a:cubicBezTo>
                  <a:cubicBezTo>
                    <a:pt x="1301" y="7844"/>
                    <a:pt x="1067" y="8784"/>
                    <a:pt x="975" y="9739"/>
                  </a:cubicBezTo>
                  <a:cubicBezTo>
                    <a:pt x="882" y="10694"/>
                    <a:pt x="928" y="11665"/>
                    <a:pt x="1114" y="12605"/>
                  </a:cubicBezTo>
                  <a:cubicBezTo>
                    <a:pt x="1300" y="13546"/>
                    <a:pt x="1627" y="14458"/>
                    <a:pt x="2079" y="15303"/>
                  </a:cubicBezTo>
                  <a:cubicBezTo>
                    <a:pt x="2532" y="16149"/>
                    <a:pt x="3111" y="16927"/>
                    <a:pt x="3790" y="17606"/>
                  </a:cubicBezTo>
                  <a:cubicBezTo>
                    <a:pt x="4468" y="18285"/>
                    <a:pt x="5247" y="18863"/>
                    <a:pt x="6092" y="19316"/>
                  </a:cubicBezTo>
                  <a:cubicBezTo>
                    <a:pt x="6938" y="19769"/>
                    <a:pt x="7849" y="20095"/>
                    <a:pt x="8790" y="20281"/>
                  </a:cubicBezTo>
                  <a:cubicBezTo>
                    <a:pt x="9730" y="20467"/>
                    <a:pt x="10701" y="20514"/>
                    <a:pt x="11656" y="20420"/>
                  </a:cubicBezTo>
                  <a:cubicBezTo>
                    <a:pt x="12612" y="20328"/>
                    <a:pt x="13551" y="20094"/>
                    <a:pt x="14436" y="19726"/>
                  </a:cubicBezTo>
                  <a:cubicBezTo>
                    <a:pt x="15322" y="19359"/>
                    <a:pt x="16153" y="18860"/>
                    <a:pt x="16895" y="18250"/>
                  </a:cubicBezTo>
                  <a:cubicBezTo>
                    <a:pt x="17637" y="17641"/>
                    <a:pt x="18288" y="16923"/>
                    <a:pt x="18822" y="16125"/>
                  </a:cubicBezTo>
                  <a:cubicBezTo>
                    <a:pt x="19356" y="15328"/>
                    <a:pt x="19771" y="14452"/>
                    <a:pt x="20049" y="13535"/>
                  </a:cubicBezTo>
                  <a:cubicBezTo>
                    <a:pt x="20327" y="12617"/>
                    <a:pt x="20467" y="11659"/>
                    <a:pt x="20467" y="10698"/>
                  </a:cubicBezTo>
                  <a:lnTo>
                    <a:pt x="21395" y="10698"/>
                  </a:lnTo>
                  <a:cubicBezTo>
                    <a:pt x="21395" y="11748"/>
                    <a:pt x="21242" y="12799"/>
                    <a:pt x="20937" y="13804"/>
                  </a:cubicBezTo>
                  <a:cubicBezTo>
                    <a:pt x="20632" y="14809"/>
                    <a:pt x="20177" y="15768"/>
                    <a:pt x="19593" y="16641"/>
                  </a:cubicBezTo>
                  <a:cubicBezTo>
                    <a:pt x="19009" y="17514"/>
                    <a:pt x="18295" y="18301"/>
                    <a:pt x="17484" y="18967"/>
                  </a:cubicBezTo>
                  <a:cubicBezTo>
                    <a:pt x="16672" y="19634"/>
                    <a:pt x="15762" y="20181"/>
                    <a:pt x="14792" y="20583"/>
                  </a:cubicBezTo>
                  <a:cubicBezTo>
                    <a:pt x="12852" y="21392"/>
                    <a:pt x="10671" y="21600"/>
                    <a:pt x="8610" y="21192"/>
                  </a:cubicBezTo>
                  <a:cubicBezTo>
                    <a:pt x="7579" y="20988"/>
                    <a:pt x="6580" y="20630"/>
                    <a:pt x="5654" y="20134"/>
                  </a:cubicBezTo>
                  <a:cubicBezTo>
                    <a:pt x="4728" y="19638"/>
                    <a:pt x="3876" y="19004"/>
                    <a:pt x="3133" y="18262"/>
                  </a:cubicBezTo>
                  <a:cubicBezTo>
                    <a:pt x="2391" y="17519"/>
                    <a:pt x="1757" y="16667"/>
                    <a:pt x="1261" y="15741"/>
                  </a:cubicBezTo>
                  <a:cubicBezTo>
                    <a:pt x="766" y="14815"/>
                    <a:pt x="407" y="13816"/>
                    <a:pt x="204" y="12785"/>
                  </a:cubicBezTo>
                  <a:cubicBezTo>
                    <a:pt x="-205" y="10725"/>
                    <a:pt x="3" y="8543"/>
                    <a:pt x="812" y="6603"/>
                  </a:cubicBezTo>
                  <a:cubicBezTo>
                    <a:pt x="1214" y="5633"/>
                    <a:pt x="1761" y="4723"/>
                    <a:pt x="2428" y="3911"/>
                  </a:cubicBezTo>
                  <a:cubicBezTo>
                    <a:pt x="3095" y="3099"/>
                    <a:pt x="3881" y="2386"/>
                    <a:pt x="4754" y="1802"/>
                  </a:cubicBezTo>
                  <a:cubicBezTo>
                    <a:pt x="5627" y="1217"/>
                    <a:pt x="6586" y="762"/>
                    <a:pt x="7592" y="458"/>
                  </a:cubicBezTo>
                  <a:cubicBezTo>
                    <a:pt x="8597" y="153"/>
                    <a:pt x="9647" y="0"/>
                    <a:pt x="10698" y="0"/>
                  </a:cubicBezTo>
                  <a:cubicBezTo>
                    <a:pt x="10698" y="0"/>
                    <a:pt x="10697" y="928"/>
                    <a:pt x="10697" y="928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lIns="38100" tIns="38100" rIns="38100" bIns="38100" anchor="ctr"/>
            <a:lstStyle/>
            <a:p>
              <a:pPr defTabSz="1088639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67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19467" name="Picture Placeholder 1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>
          <a:xfrm>
            <a:off x="0" y="1244600"/>
            <a:ext cx="24387175" cy="12344400"/>
          </a:xfrm>
        </p:spPr>
      </p:pic>
      <p:sp>
        <p:nvSpPr>
          <p:cNvPr id="17" name="Subtitle 2"/>
          <p:cNvSpPr txBox="1">
            <a:spLocks/>
          </p:cNvSpPr>
          <p:nvPr/>
        </p:nvSpPr>
        <p:spPr bwMode="auto">
          <a:xfrm>
            <a:off x="809625" y="1244600"/>
            <a:ext cx="22672610" cy="3803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217728" tIns="108864" rIns="217728" bIns="108864"/>
          <a:lstStyle/>
          <a:p>
            <a:pPr indent="-816479" algn="ctr" defTabSz="1088639" eaLnBrk="0" hangingPunct="0">
              <a:spcBef>
                <a:spcPts val="0"/>
              </a:spcBef>
              <a:defRPr/>
            </a:pPr>
            <a:r>
              <a:rPr lang="en-ID" sz="4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Goudy Old Style" pitchFamily="18" charset="0"/>
                <a:ea typeface="Lato Black" pitchFamily="34" charset="0"/>
                <a:cs typeface="Lato Black" pitchFamily="34" charset="0"/>
              </a:rPr>
              <a:t>MEKANISME/JUKNIS PENGANGKATAN DALAM JABATAN FUNGSIONAL PENGELOLA PENGADAAN BARANG/JASA</a:t>
            </a:r>
          </a:p>
          <a:p>
            <a:pPr indent="-816479" algn="ctr" defTabSz="1088639" eaLnBrk="0" hangingPunct="0">
              <a:spcBef>
                <a:spcPts val="0"/>
              </a:spcBef>
              <a:defRPr/>
            </a:pPr>
            <a:endParaRPr lang="en-ID" sz="4000" b="1" dirty="0">
              <a:effectLst>
                <a:outerShdw blurRad="38100" dist="38100" dir="2700000" algn="tl">
                  <a:srgbClr val="FFFFFF"/>
                </a:outerShdw>
              </a:effectLst>
              <a:latin typeface="Lato Black" pitchFamily="34" charset="0"/>
              <a:ea typeface="Lato Black" pitchFamily="34" charset="0"/>
              <a:cs typeface="Lato Black" pitchFamily="34" charset="0"/>
            </a:endParaRPr>
          </a:p>
          <a:p>
            <a:pPr indent="-816479" algn="ctr" defTabSz="1088639" eaLnBrk="0" hangingPunct="0">
              <a:spcBef>
                <a:spcPts val="0"/>
              </a:spcBef>
              <a:defRPr/>
            </a:pPr>
            <a:r>
              <a:rPr lang="en-ID" sz="3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Goudy Old Style" pitchFamily="18" charset="0"/>
                <a:ea typeface="Lato Black" pitchFamily="34" charset="0"/>
                <a:cs typeface="Lato Black" pitchFamily="34" charset="0"/>
              </a:rPr>
              <a:t>DISAMPAIKAN PADA </a:t>
            </a:r>
          </a:p>
          <a:p>
            <a:pPr indent="-816479" algn="ctr" defTabSz="1088639" eaLnBrk="0" hangingPunct="0">
              <a:spcBef>
                <a:spcPts val="0"/>
              </a:spcBef>
              <a:defRPr/>
            </a:pPr>
            <a:endParaRPr lang="en-ID" sz="4000" b="1" dirty="0">
              <a:effectLst>
                <a:outerShdw blurRad="38100" dist="38100" dir="2700000" algn="tl">
                  <a:srgbClr val="FFFFFF"/>
                </a:outerShdw>
              </a:effectLst>
              <a:latin typeface="Lato Black" pitchFamily="34" charset="0"/>
              <a:ea typeface="Lato Black" pitchFamily="34" charset="0"/>
              <a:cs typeface="Lato Black" pitchFamily="34" charset="0"/>
            </a:endParaRPr>
          </a:p>
          <a:p>
            <a:pPr indent="-816479" algn="ctr" defTabSz="1088639" eaLnBrk="0" hangingPunct="0">
              <a:spcBef>
                <a:spcPts val="0"/>
              </a:spcBef>
              <a:defRPr/>
            </a:pPr>
            <a:r>
              <a:rPr lang="en-ID" sz="4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Goudy Old Style" pitchFamily="18" charset="0"/>
                <a:ea typeface="Lato Black" pitchFamily="34" charset="0"/>
                <a:cs typeface="Lato Black" pitchFamily="34" charset="0"/>
              </a:rPr>
              <a:t>KEGIATAN PEMBINAAN UNIT LAYANAN PENGADAAN </a:t>
            </a:r>
          </a:p>
          <a:p>
            <a:pPr indent="-816479" algn="ctr" defTabSz="1088639" eaLnBrk="0" hangingPunct="0">
              <a:spcBef>
                <a:spcPts val="0"/>
              </a:spcBef>
              <a:defRPr/>
            </a:pPr>
            <a:r>
              <a:rPr lang="en-ID" sz="4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Goudy Old Style" pitchFamily="18" charset="0"/>
                <a:ea typeface="Lato Black" pitchFamily="34" charset="0"/>
                <a:cs typeface="Lato Black" pitchFamily="34" charset="0"/>
              </a:rPr>
              <a:t>DI LINGKUNGAN PROVINSI BANGKA BELITUNG</a:t>
            </a:r>
          </a:p>
          <a:p>
            <a:pPr indent="-816479" algn="ctr" defTabSz="1088639" eaLnBrk="0" hangingPunct="0">
              <a:spcBef>
                <a:spcPts val="0"/>
              </a:spcBef>
              <a:defRPr/>
            </a:pPr>
            <a:r>
              <a:rPr lang="en-ID" sz="4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Goudy Old Style" pitchFamily="18" charset="0"/>
                <a:ea typeface="Lato Black" pitchFamily="34" charset="0"/>
                <a:cs typeface="Lato Black" pitchFamily="34" charset="0"/>
              </a:rPr>
              <a:t>PANGKAL PINANG, 24  JULI 2017</a:t>
            </a:r>
            <a:endParaRPr lang="id-ID" sz="4000" b="1" dirty="0">
              <a:effectLst>
                <a:outerShdw blurRad="38100" dist="38100" dir="2700000" algn="tl">
                  <a:srgbClr val="FFFFFF"/>
                </a:outerShdw>
              </a:effectLst>
              <a:latin typeface="Goudy Old Style" pitchFamily="18" charset="0"/>
              <a:ea typeface="Lato Black" pitchFamily="34" charset="0"/>
              <a:cs typeface="Lato Black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333597" y="11962611"/>
            <a:ext cx="21719980" cy="1549449"/>
          </a:xfrm>
          <a:prstGeom prst="rect">
            <a:avLst/>
          </a:prstGeom>
          <a:effectLst>
            <a:softEdge rad="12700"/>
          </a:effectLst>
        </p:spPr>
        <p:txBody>
          <a:bodyPr lIns="217728" tIns="108864" rIns="217728" bIns="108864">
            <a:spAutoFit/>
          </a:bodyPr>
          <a:lstStyle/>
          <a:p>
            <a:pPr algn="r">
              <a:lnSpc>
                <a:spcPct val="90000"/>
              </a:lnSpc>
              <a:defRPr/>
            </a:pPr>
            <a:r>
              <a:rPr lang="en-US" sz="3200" b="1" dirty="0">
                <a:ln w="1905"/>
                <a:solidFill>
                  <a:schemeClr val="tx1">
                    <a:lumMod val="50000"/>
                    <a:lumOff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LEMBAGA KEBIJAKAN PENGADAAN BARANG/JASA PEMERINTAH</a:t>
            </a:r>
          </a:p>
          <a:p>
            <a:pPr algn="r">
              <a:lnSpc>
                <a:spcPct val="90000"/>
              </a:lnSpc>
              <a:defRPr/>
            </a:pPr>
            <a:r>
              <a:rPr lang="id-ID" sz="3200" b="1" dirty="0">
                <a:ln w="1905"/>
                <a:solidFill>
                  <a:schemeClr val="tx1">
                    <a:lumMod val="50000"/>
                    <a:lumOff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Dep</a:t>
            </a:r>
            <a:r>
              <a:rPr lang="en-US" sz="3200" b="1" dirty="0" err="1">
                <a:ln w="1905"/>
                <a:solidFill>
                  <a:schemeClr val="tx1">
                    <a:lumMod val="50000"/>
                    <a:lumOff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uti</a:t>
            </a:r>
            <a:r>
              <a:rPr lang="en-US" sz="3200" b="1" dirty="0">
                <a:ln w="1905"/>
                <a:solidFill>
                  <a:schemeClr val="tx1">
                    <a:lumMod val="50000"/>
                    <a:lumOff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 </a:t>
            </a:r>
            <a:r>
              <a:rPr lang="en-US" sz="3200" b="1" dirty="0" err="1">
                <a:ln w="1905"/>
                <a:solidFill>
                  <a:schemeClr val="tx1">
                    <a:lumMod val="50000"/>
                    <a:lumOff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Bidang</a:t>
            </a:r>
            <a:r>
              <a:rPr lang="en-US" sz="3200" b="1" dirty="0">
                <a:ln w="1905"/>
                <a:solidFill>
                  <a:schemeClr val="tx1">
                    <a:lumMod val="50000"/>
                    <a:lumOff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 </a:t>
            </a:r>
            <a:r>
              <a:rPr lang="en-US" sz="3200" b="1" dirty="0" err="1">
                <a:ln w="1905"/>
                <a:solidFill>
                  <a:schemeClr val="tx1">
                    <a:lumMod val="50000"/>
                    <a:lumOff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Pengembangan</a:t>
            </a:r>
            <a:r>
              <a:rPr lang="en-US" sz="3200" b="1" dirty="0">
                <a:ln w="1905"/>
                <a:solidFill>
                  <a:schemeClr val="tx1">
                    <a:lumMod val="50000"/>
                    <a:lumOff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 </a:t>
            </a:r>
            <a:r>
              <a:rPr lang="en-US" sz="3200" b="1" dirty="0" err="1">
                <a:ln w="1905"/>
                <a:solidFill>
                  <a:schemeClr val="tx1">
                    <a:lumMod val="50000"/>
                    <a:lumOff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dan</a:t>
            </a:r>
            <a:r>
              <a:rPr lang="en-US" sz="3200" b="1" dirty="0">
                <a:ln w="1905"/>
                <a:solidFill>
                  <a:schemeClr val="tx1">
                    <a:lumMod val="50000"/>
                    <a:lumOff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 Pembina</a:t>
            </a:r>
            <a:r>
              <a:rPr lang="id-ID" sz="3200" b="1" dirty="0">
                <a:ln w="1905"/>
                <a:solidFill>
                  <a:schemeClr val="tx1">
                    <a:lumMod val="50000"/>
                    <a:lumOff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a</a:t>
            </a:r>
            <a:r>
              <a:rPr lang="en-US" sz="3200" b="1" dirty="0">
                <a:ln w="1905"/>
                <a:solidFill>
                  <a:schemeClr val="tx1">
                    <a:lumMod val="50000"/>
                    <a:lumOff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n SDM</a:t>
            </a:r>
            <a:endParaRPr lang="id-ID" sz="3200" b="1" dirty="0">
              <a:ln w="1905"/>
              <a:solidFill>
                <a:schemeClr val="tx1">
                  <a:lumMod val="50000"/>
                  <a:lumOff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  <a:p>
            <a:pPr algn="r">
              <a:lnSpc>
                <a:spcPct val="90000"/>
              </a:lnSpc>
              <a:defRPr/>
            </a:pPr>
            <a:r>
              <a:rPr lang="id-ID" sz="3200" b="1" dirty="0">
                <a:ln w="1905"/>
                <a:solidFill>
                  <a:schemeClr val="tx1">
                    <a:lumMod val="50000"/>
                    <a:lumOff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Direktorat Pengembangan Profesi</a:t>
            </a:r>
          </a:p>
        </p:txBody>
      </p:sp>
      <p:pic>
        <p:nvPicPr>
          <p:cNvPr id="19472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12188825"/>
            <a:ext cx="39179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-73025" y="6511925"/>
            <a:ext cx="24460200" cy="4603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dirty="0">
              <a:latin typeface="Open Sans Ligh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id="20" presetID="17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25" presetID="17" presetClass="entr" presetSubtype="1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id="30" presetID="17" presetClass="entr" presetSubtype="1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5" presetID="17" presetClass="entr" presetSubtype="1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7100"/>
                            </p:stCondLst>
                            <p:childTnLst>
                              <p:par>
                                <p:cTn id="40" presetID="17" presetClass="entr" presetSubtype="1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8300"/>
                            </p:stCondLst>
                            <p:childTnLst>
                              <p:par>
                                <p:cTn id="45" presetID="17" presetClass="entr" presetSubtype="1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5"/>
          <p:cNvSpPr>
            <a:spLocks noGrp="1"/>
          </p:cNvSpPr>
          <p:nvPr>
            <p:ph type="sldNum" sz="quarter" idx="14"/>
          </p:nvPr>
        </p:nvSpPr>
        <p:spPr bwMode="auto">
          <a:xfrm>
            <a:off x="22909213" y="511175"/>
            <a:ext cx="825500" cy="6762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3073798C-ED1F-429C-93E2-2F11F85053AA}" type="slidenum">
              <a:rPr lang="en-US" altLang="en-US" sz="2000">
                <a:solidFill>
                  <a:schemeClr val="bg1"/>
                </a:solidFill>
                <a:latin typeface="Arial" panose="020B0604020202020204" pitchFamily="34" charset="0"/>
              </a:rPr>
              <a:pPr eaLnBrk="1" hangingPunct="1"/>
              <a:t>10</a:t>
            </a:fld>
            <a:endParaRPr lang="en-US" altLang="en-US" sz="20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8113" y="798513"/>
            <a:ext cx="14868525" cy="1189037"/>
          </a:xfrm>
        </p:spPr>
        <p:txBody>
          <a:bodyPr/>
          <a:lstStyle/>
          <a:p>
            <a:pPr algn="l" eaLnBrk="1" hangingPunct="1"/>
            <a:r>
              <a:rPr lang="id-ID" altLang="en-US" sz="54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Peraturan Terkait </a:t>
            </a:r>
            <a:endParaRPr lang="en-US" altLang="en-US" sz="5400" b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1738" y="2522538"/>
            <a:ext cx="17335500" cy="3922712"/>
          </a:xfrm>
        </p:spPr>
        <p:txBody>
          <a:bodyPr/>
          <a:lstStyle/>
          <a:p>
            <a:pPr marL="358775" indent="-358775" algn="just">
              <a:buFont typeface="Calibri" panose="020F0502020204030204" pitchFamily="34" charset="0"/>
              <a:buAutoNum type="arabicPeriod"/>
            </a:pPr>
            <a:r>
              <a:rPr lang="id-ID" altLang="en-US" sz="3000" b="1" smtClean="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Permen PAN-RB No. 77/2012 </a:t>
            </a:r>
            <a:r>
              <a:rPr lang="id-ID" altLang="en-US" sz="3000" smtClean="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tentang Jabatan Fungsional Pengelola Pengadaan Barang/Jasa dan Angka Kreditnya</a:t>
            </a:r>
            <a:r>
              <a:rPr lang="en-US" altLang="en-US" sz="3000" smtClean="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;</a:t>
            </a:r>
            <a:endParaRPr lang="id-ID" altLang="en-US" sz="3000" smtClean="0">
              <a:solidFill>
                <a:schemeClr val="tx1"/>
              </a:solidFill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endParaRPr>
          </a:p>
          <a:p>
            <a:pPr marL="358775" indent="-358775" algn="just">
              <a:buFont typeface="Calibri" panose="020F0502020204030204" pitchFamily="34" charset="0"/>
              <a:buAutoNum type="arabicPeriod"/>
            </a:pPr>
            <a:r>
              <a:rPr lang="id-ID" altLang="en-US" sz="3000" b="1" smtClean="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Peraturan Bersama Kepala LKPP dan Kepala BKN No. 1/2013 dan No. 14/2013 </a:t>
            </a:r>
            <a:r>
              <a:rPr lang="id-ID" altLang="en-US" sz="3000" smtClean="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tentang Ketentuan Pelaksanaan Permen PAN-RB No.</a:t>
            </a:r>
            <a:r>
              <a:rPr lang="en-US" altLang="en-US" sz="3000" smtClean="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 </a:t>
            </a:r>
            <a:r>
              <a:rPr lang="id-ID" altLang="en-US" sz="3000" smtClean="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77/2012</a:t>
            </a:r>
            <a:r>
              <a:rPr lang="en-US" altLang="en-US" sz="3000" smtClean="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;</a:t>
            </a:r>
            <a:endParaRPr lang="id-ID" altLang="en-US" sz="3000" smtClean="0">
              <a:solidFill>
                <a:schemeClr val="tx1"/>
              </a:solidFill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endParaRPr>
          </a:p>
          <a:p>
            <a:pPr marL="358775" indent="-358775" algn="just">
              <a:buFont typeface="Calibri" panose="020F0502020204030204" pitchFamily="34" charset="0"/>
              <a:buAutoNum type="arabicPeriod"/>
            </a:pPr>
            <a:r>
              <a:rPr lang="id-ID" altLang="en-US" sz="3000" b="1" smtClean="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Perka LKPP No. 14/2013 </a:t>
            </a:r>
            <a:r>
              <a:rPr lang="id-ID" altLang="en-US" sz="3000" smtClean="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tentang Pedoman Penyusunan Formasi Jabatan Fungsional Pengelola Pengadaan Barang/Jasa</a:t>
            </a:r>
            <a:r>
              <a:rPr lang="en-US" altLang="en-US" sz="3000" smtClean="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;</a:t>
            </a:r>
            <a:endParaRPr lang="id-ID" altLang="en-US" sz="3000" smtClean="0">
              <a:solidFill>
                <a:schemeClr val="tx1"/>
              </a:solidFill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endParaRPr>
          </a:p>
          <a:p>
            <a:pPr marL="358775" indent="-358775" algn="just">
              <a:buFont typeface="Calibri" panose="020F0502020204030204" pitchFamily="34" charset="0"/>
              <a:buAutoNum type="arabicPeriod"/>
            </a:pPr>
            <a:r>
              <a:rPr lang="id-ID" altLang="en-US" sz="3000" b="1" smtClean="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Perka LKPP No. 15/2013 </a:t>
            </a:r>
            <a:r>
              <a:rPr lang="id-ID" altLang="en-US" sz="3000" smtClean="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tentang Petunjuk Teknis Pengangkatan Dalam Jabatan Fungsional Pengelola Pengadaan Barang/Jasa Melalui Mekanisme Penyesuaian </a:t>
            </a:r>
            <a:r>
              <a:rPr lang="id-ID" altLang="en-US" sz="3000" i="1" smtClean="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(Inpassing)</a:t>
            </a:r>
            <a:r>
              <a:rPr lang="en-US" altLang="en-US" sz="3000" i="1" smtClean="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;</a:t>
            </a:r>
            <a:endParaRPr lang="id-ID" altLang="en-US" sz="3000" i="1" smtClean="0">
              <a:solidFill>
                <a:schemeClr val="tx1"/>
              </a:solidFill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endParaRPr>
          </a:p>
          <a:p>
            <a:pPr marL="358775" indent="-358775" algn="just">
              <a:buFont typeface="Calibri" panose="020F0502020204030204" pitchFamily="34" charset="0"/>
              <a:buAutoNum type="arabicPeriod"/>
            </a:pPr>
            <a:r>
              <a:rPr lang="id-ID" altLang="en-US" sz="3000" b="1" smtClean="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Perka LKPP No. 7/2014 </a:t>
            </a:r>
            <a:r>
              <a:rPr lang="id-ID" altLang="en-US" sz="3000" smtClean="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tentang Tata Kerja Tim Penilai dan Tata Cara Penilaian Angka Kredit Jabatan Fungsional Pengelola pengadaan Barang/Jasa</a:t>
            </a:r>
            <a:r>
              <a:rPr lang="en-US" altLang="en-US" sz="3000" smtClean="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;</a:t>
            </a:r>
          </a:p>
          <a:p>
            <a:pPr marL="358775" indent="-358775" algn="just">
              <a:buFont typeface="Calibri" panose="020F0502020204030204" pitchFamily="34" charset="0"/>
              <a:buAutoNum type="arabicPeriod"/>
            </a:pPr>
            <a:r>
              <a:rPr lang="id-ID" altLang="en-US" sz="3000" b="1" smtClean="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Perka LKPP No. </a:t>
            </a:r>
            <a:r>
              <a:rPr lang="en-US" altLang="en-US" sz="3000" b="1" smtClean="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12</a:t>
            </a:r>
            <a:r>
              <a:rPr lang="id-ID" altLang="en-US" sz="3000" b="1" smtClean="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/201</a:t>
            </a:r>
            <a:r>
              <a:rPr lang="en-US" altLang="en-US" sz="3000" b="1" smtClean="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5</a:t>
            </a:r>
            <a:r>
              <a:rPr lang="id-ID" altLang="en-US" sz="3000" b="1" smtClean="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 </a:t>
            </a:r>
            <a:r>
              <a:rPr lang="id-ID" altLang="en-US" sz="3000" smtClean="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tentang </a:t>
            </a:r>
            <a:r>
              <a:rPr lang="en-US" altLang="en-US" sz="3000" smtClean="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Pengembangan Kompetensi Pejabat Fungsional Pengelola Pengadaan Barang/Jasa;</a:t>
            </a:r>
            <a:endParaRPr lang="id-ID" altLang="en-US" sz="3000" smtClean="0">
              <a:solidFill>
                <a:schemeClr val="tx1"/>
              </a:solidFill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endParaRPr>
          </a:p>
          <a:p>
            <a:pPr marL="358775" indent="-358775" algn="just">
              <a:buFont typeface="Calibri" panose="020F0502020204030204" pitchFamily="34" charset="0"/>
              <a:buAutoNum type="arabicPeriod"/>
            </a:pPr>
            <a:r>
              <a:rPr lang="id-ID" altLang="en-US" sz="3000" b="1" smtClean="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Perka LKPP No. </a:t>
            </a:r>
            <a:r>
              <a:rPr lang="en-US" altLang="en-US" sz="3000" b="1" smtClean="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16</a:t>
            </a:r>
            <a:r>
              <a:rPr lang="id-ID" altLang="en-US" sz="3000" b="1" smtClean="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/201</a:t>
            </a:r>
            <a:r>
              <a:rPr lang="en-US" altLang="en-US" sz="3000" b="1" smtClean="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5</a:t>
            </a:r>
            <a:r>
              <a:rPr lang="id-ID" altLang="en-US" sz="3000" b="1" smtClean="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 </a:t>
            </a:r>
            <a:r>
              <a:rPr lang="id-ID" altLang="en-US" sz="3000" smtClean="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tentang Petunjuk Teknis Pengangkatan Dalam Jabatan Fungsional Pengelola Pengadaan Barang/Jasa Melalui Mekanisme </a:t>
            </a:r>
            <a:r>
              <a:rPr lang="en-US" altLang="en-US" sz="3000" smtClean="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Pengangkatan dari Jabatan Lain; dan</a:t>
            </a:r>
          </a:p>
          <a:p>
            <a:pPr marL="358775" indent="-358775" algn="just">
              <a:buFont typeface="Calibri" panose="020F0502020204030204" pitchFamily="34" charset="0"/>
              <a:buAutoNum type="arabicPeriod"/>
            </a:pPr>
            <a:r>
              <a:rPr lang="en-US" altLang="en-US" sz="3000" b="1" smtClean="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Surat Edaran Kepala LKPP No. 8/2015 </a:t>
            </a:r>
            <a:r>
              <a:rPr lang="en-US" altLang="en-US" sz="3000" smtClean="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tentang Tunjangan Jabatan Fungsional Pengelola Pengadaan Barang/Jasa.</a:t>
            </a:r>
          </a:p>
          <a:p>
            <a:pPr marL="358775" indent="-358775" algn="just">
              <a:buFont typeface="Arial" panose="020B0604020202020204" pitchFamily="34" charset="0"/>
              <a:buNone/>
            </a:pPr>
            <a:endParaRPr lang="id-ID" altLang="en-US" sz="3000" smtClean="0">
              <a:solidFill>
                <a:schemeClr val="tx1"/>
              </a:solidFill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809625" y="4637102"/>
            <a:ext cx="4822825" cy="3617118"/>
          </a:xfrm>
        </p:spPr>
      </p:pic>
      <p:pic>
        <p:nvPicPr>
          <p:cNvPr id="2867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11736388"/>
            <a:ext cx="5068888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9" name="Slide Number Placeholder 50"/>
          <p:cNvSpPr txBox="1">
            <a:spLocks/>
          </p:cNvSpPr>
          <p:nvPr/>
        </p:nvSpPr>
        <p:spPr bwMode="auto">
          <a:xfrm>
            <a:off x="22909213" y="403225"/>
            <a:ext cx="825500" cy="67786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fld id="{1A37461F-A6CA-41B7-8092-944C5F59F777}" type="slidenum">
              <a:rPr lang="en-US" altLang="en-US" sz="2800">
                <a:solidFill>
                  <a:schemeClr val="bg1"/>
                </a:solidFill>
                <a:latin typeface="Arial" panose="020B0604020202020204" pitchFamily="34" charset="0"/>
              </a:rPr>
              <a:pPr algn="ctr" eaLnBrk="1" hangingPunct="1"/>
              <a:t>10</a:t>
            </a:fld>
            <a:endParaRPr lang="en-US" altLang="en-US" sz="2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09625" y="2019300"/>
            <a:ext cx="22807613" cy="128588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9" tIns="45672" rIns="91339" bIns="45672" anchor="ctr"/>
          <a:lstStyle/>
          <a:p>
            <a:pPr algn="ctr" defTabSz="108744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6"/>
          <p:cNvGrpSpPr>
            <a:grpSpLocks/>
          </p:cNvGrpSpPr>
          <p:nvPr/>
        </p:nvGrpSpPr>
        <p:grpSpPr bwMode="auto">
          <a:xfrm>
            <a:off x="1303338" y="12552363"/>
            <a:ext cx="21809075" cy="304800"/>
            <a:chOff x="537376" y="5518223"/>
            <a:chExt cx="10902149" cy="152400"/>
          </a:xfrm>
        </p:grpSpPr>
        <p:cxnSp>
          <p:nvCxnSpPr>
            <p:cNvPr id="25" name="Straight Connector 24"/>
            <p:cNvCxnSpPr/>
            <p:nvPr/>
          </p:nvCxnSpPr>
          <p:spPr>
            <a:xfrm>
              <a:off x="537376" y="5594423"/>
              <a:ext cx="10902149" cy="0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ounded Rectangle 25"/>
            <p:cNvSpPr/>
            <p:nvPr/>
          </p:nvSpPr>
          <p:spPr>
            <a:xfrm>
              <a:off x="5444057" y="5518223"/>
              <a:ext cx="152367" cy="152400"/>
            </a:xfrm>
            <a:prstGeom prst="roundRect">
              <a:avLst/>
            </a:prstGeom>
            <a:solidFill>
              <a:srgbClr val="4B2C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5632928" y="5518223"/>
              <a:ext cx="152367" cy="152400"/>
            </a:xfrm>
            <a:prstGeom prst="roundRect">
              <a:avLst/>
            </a:prstGeom>
            <a:solidFill>
              <a:srgbClr val="2980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5818625" y="5518223"/>
              <a:ext cx="152367" cy="152400"/>
            </a:xfrm>
            <a:prstGeom prst="roundRect">
              <a:avLst/>
            </a:prstGeom>
            <a:solidFill>
              <a:srgbClr val="16A0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6005909" y="5518223"/>
              <a:ext cx="152367" cy="152400"/>
            </a:xfrm>
            <a:prstGeom prst="roundRect">
              <a:avLst/>
            </a:prstGeom>
            <a:solidFill>
              <a:srgbClr val="94B6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6194780" y="5518223"/>
              <a:ext cx="152367" cy="152400"/>
            </a:xfrm>
            <a:prstGeom prst="roundRect">
              <a:avLst/>
            </a:prstGeom>
            <a:solidFill>
              <a:srgbClr val="F39C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6380477" y="5518223"/>
              <a:ext cx="152367" cy="152400"/>
            </a:xfrm>
            <a:prstGeom prst="roundRect">
              <a:avLst/>
            </a:prstGeom>
            <a:solidFill>
              <a:srgbClr val="C039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34" name="Text Box 10"/>
          <p:cNvSpPr txBox="1">
            <a:spLocks noChangeArrowheads="1"/>
          </p:cNvSpPr>
          <p:nvPr/>
        </p:nvSpPr>
        <p:spPr bwMode="auto">
          <a:xfrm>
            <a:off x="17179925" y="6062663"/>
            <a:ext cx="6548438" cy="618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5" tIns="45722" rIns="91445" bIns="45722">
            <a:spAutoFit/>
          </a:bodyPr>
          <a:lstStyle>
            <a:lvl1pPr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id-ID" altLang="en-US" sz="3600">
                <a:latin typeface="Arial" panose="020B0604020202020204" pitchFamily="34" charset="0"/>
              </a:rPr>
              <a:t>Untuk menjamin kompetensinya, JF PPBJ akan mendapatkan  </a:t>
            </a:r>
            <a:r>
              <a:rPr lang="id-ID" altLang="en-US" sz="3600" b="1">
                <a:latin typeface="Arial" panose="020B0604020202020204" pitchFamily="34" charset="0"/>
              </a:rPr>
              <a:t>Pendidikan dan Pelatihan </a:t>
            </a:r>
            <a:r>
              <a:rPr lang="id-ID" altLang="en-US" sz="3600">
                <a:latin typeface="Arial" panose="020B0604020202020204" pitchFamily="34" charset="0"/>
              </a:rPr>
              <a:t>dengan </a:t>
            </a:r>
            <a:r>
              <a:rPr lang="id-ID" altLang="en-US" sz="3600" b="1">
                <a:latin typeface="Arial" panose="020B0604020202020204" pitchFamily="34" charset="0"/>
              </a:rPr>
              <a:t>Kurikulum</a:t>
            </a:r>
            <a:r>
              <a:rPr lang="id-ID" altLang="en-US" sz="3600">
                <a:latin typeface="Arial" panose="020B0604020202020204" pitchFamily="34" charset="0"/>
              </a:rPr>
              <a:t> yang mengacu </a:t>
            </a:r>
            <a:r>
              <a:rPr lang="en-US" altLang="en-US" sz="3600">
                <a:latin typeface="Arial" panose="020B0604020202020204" pitchFamily="34" charset="0"/>
              </a:rPr>
              <a:t>p</a:t>
            </a:r>
            <a:r>
              <a:rPr lang="id-ID" altLang="en-US" sz="3600">
                <a:latin typeface="Arial" panose="020B0604020202020204" pitchFamily="34" charset="0"/>
              </a:rPr>
              <a:t>ada </a:t>
            </a:r>
            <a:r>
              <a:rPr lang="id-ID" altLang="en-US" sz="3600" b="1">
                <a:latin typeface="Arial" panose="020B0604020202020204" pitchFamily="34" charset="0"/>
              </a:rPr>
              <a:t>Standar Kompetensi Kerja </a:t>
            </a:r>
            <a:r>
              <a:rPr lang="en-US" altLang="en-US" sz="3600" b="1">
                <a:latin typeface="Arial" panose="020B0604020202020204" pitchFamily="34" charset="0"/>
              </a:rPr>
              <a:t>Nasional Indonesia</a:t>
            </a:r>
            <a:r>
              <a:rPr lang="id-ID" altLang="en-US" sz="3600" b="1">
                <a:latin typeface="Arial" panose="020B0604020202020204" pitchFamily="34" charset="0"/>
              </a:rPr>
              <a:t> Pengadaan Barang/Jasa (SKKNI PBJ)</a:t>
            </a:r>
          </a:p>
          <a:p>
            <a:pPr algn="ctr" eaLnBrk="1" hangingPunct="1"/>
            <a:r>
              <a:rPr lang="id-ID" altLang="en-US" sz="3600">
                <a:latin typeface="Arial" panose="020B0604020202020204" pitchFamily="34" charset="0"/>
              </a:rPr>
              <a:t>serta harus mengikuti dan lulus</a:t>
            </a:r>
          </a:p>
          <a:p>
            <a:pPr algn="ctr" eaLnBrk="1" hangingPunct="1"/>
            <a:r>
              <a:rPr lang="id-ID" altLang="en-US" sz="3600" b="1">
                <a:latin typeface="Arial" panose="020B0604020202020204" pitchFamily="34" charset="0"/>
              </a:rPr>
              <a:t>Uji Kompetensi</a:t>
            </a:r>
            <a:endParaRPr lang="en-US" altLang="en-US" sz="3600" b="1">
              <a:latin typeface="Arial" panose="020B0604020202020204" pitchFamily="34" charset="0"/>
            </a:endParaRPr>
          </a:p>
        </p:txBody>
      </p:sp>
      <p:sp>
        <p:nvSpPr>
          <p:cNvPr id="35" name="Text Box 10"/>
          <p:cNvSpPr txBox="1">
            <a:spLocks noChangeArrowheads="1"/>
          </p:cNvSpPr>
          <p:nvPr/>
        </p:nvSpPr>
        <p:spPr bwMode="auto">
          <a:xfrm>
            <a:off x="14398625" y="2700338"/>
            <a:ext cx="8177213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5" tIns="45722" rIns="91445" bIns="45722">
            <a:spAutoFit/>
          </a:bodyPr>
          <a:lstStyle>
            <a:lvl1pPr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id-ID" altLang="en-US" sz="3600">
                <a:latin typeface="Arial" panose="020B0604020202020204" pitchFamily="34" charset="0"/>
              </a:rPr>
              <a:t>Pejabat Fungsional Pengelola PBJ dapat bertugas sebagai   </a:t>
            </a:r>
          </a:p>
          <a:p>
            <a:pPr algn="ctr" eaLnBrk="1" hangingPunct="1"/>
            <a:r>
              <a:rPr lang="id-ID" altLang="en-US" sz="3600" b="1">
                <a:latin typeface="Arial" panose="020B0604020202020204" pitchFamily="34" charset="0"/>
              </a:rPr>
              <a:t>Pokja ULP, Pejabat Pengadaan, PPK/Staf PPK, Staf PA/KPA</a:t>
            </a:r>
            <a:endParaRPr lang="en-US" altLang="en-US" sz="3600" b="1">
              <a:latin typeface="Arial" panose="020B0604020202020204" pitchFamily="34" charset="0"/>
            </a:endParaRPr>
          </a:p>
        </p:txBody>
      </p:sp>
      <p:sp>
        <p:nvSpPr>
          <p:cNvPr id="36" name="Text Box 10"/>
          <p:cNvSpPr txBox="1">
            <a:spLocks noChangeArrowheads="1"/>
          </p:cNvSpPr>
          <p:nvPr/>
        </p:nvSpPr>
        <p:spPr bwMode="auto">
          <a:xfrm>
            <a:off x="1074738" y="2919413"/>
            <a:ext cx="9005887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5" tIns="45722" rIns="91445" bIns="45722">
            <a:spAutoFit/>
          </a:bodyPr>
          <a:lstStyle/>
          <a:p>
            <a:pPr>
              <a:defRPr/>
            </a:pPr>
            <a:r>
              <a:rPr lang="id-ID" altLang="en-US" sz="3600" dirty="0">
                <a:latin typeface="Arial" pitchFamily="34" charset="0"/>
              </a:rPr>
              <a:t>JF Pengelola PBJ merupakan </a:t>
            </a:r>
            <a:r>
              <a:rPr lang="id-ID" altLang="en-US" sz="3600" b="1" dirty="0">
                <a:latin typeface="Arial" pitchFamily="34" charset="0"/>
              </a:rPr>
              <a:t>JFT Keahlian</a:t>
            </a:r>
            <a:r>
              <a:rPr lang="id-ID" altLang="en-US" sz="3600" dirty="0">
                <a:latin typeface="Arial" pitchFamily="34" charset="0"/>
              </a:rPr>
              <a:t> yang terdiri dari:</a:t>
            </a:r>
          </a:p>
          <a:p>
            <a:pPr marL="514350" indent="-514350">
              <a:buFontTx/>
              <a:buAutoNum type="arabicPeriod"/>
              <a:defRPr/>
            </a:pPr>
            <a:r>
              <a:rPr lang="id-ID" altLang="en-US" sz="3600" b="1" dirty="0">
                <a:latin typeface="Arial" pitchFamily="34" charset="0"/>
              </a:rPr>
              <a:t>JF PPBJ</a:t>
            </a:r>
            <a:r>
              <a:rPr lang="en-US" altLang="en-US" sz="3600" b="1" dirty="0">
                <a:latin typeface="Arial" pitchFamily="34" charset="0"/>
              </a:rPr>
              <a:t> Tk. </a:t>
            </a:r>
            <a:r>
              <a:rPr lang="id-ID" altLang="en-US" sz="3600" b="1" dirty="0">
                <a:latin typeface="Arial" pitchFamily="34" charset="0"/>
              </a:rPr>
              <a:t>Pertama</a:t>
            </a:r>
          </a:p>
          <a:p>
            <a:pPr marL="514350" indent="-514350">
              <a:buFontTx/>
              <a:buAutoNum type="arabicPeriod"/>
              <a:defRPr/>
            </a:pPr>
            <a:r>
              <a:rPr lang="id-ID" altLang="en-US" sz="3600" b="1" dirty="0">
                <a:latin typeface="Arial" pitchFamily="34" charset="0"/>
              </a:rPr>
              <a:t>JF PPBJ </a:t>
            </a:r>
            <a:r>
              <a:rPr lang="en-US" altLang="en-US" sz="3600" b="1" dirty="0">
                <a:latin typeface="Arial" pitchFamily="34" charset="0"/>
              </a:rPr>
              <a:t>Tk. </a:t>
            </a:r>
            <a:r>
              <a:rPr lang="id-ID" altLang="en-US" sz="3600" b="1" dirty="0">
                <a:latin typeface="Arial" pitchFamily="34" charset="0"/>
              </a:rPr>
              <a:t>Muda</a:t>
            </a:r>
          </a:p>
          <a:p>
            <a:pPr marL="514350" indent="-514350">
              <a:buFontTx/>
              <a:buAutoNum type="arabicPeriod"/>
              <a:defRPr/>
            </a:pPr>
            <a:r>
              <a:rPr lang="id-ID" altLang="en-US" sz="3600" b="1" dirty="0">
                <a:latin typeface="Arial" pitchFamily="34" charset="0"/>
              </a:rPr>
              <a:t>JF PPBJ </a:t>
            </a:r>
            <a:r>
              <a:rPr lang="en-US" altLang="en-US" sz="3600" b="1" dirty="0">
                <a:latin typeface="Arial" pitchFamily="34" charset="0"/>
              </a:rPr>
              <a:t>Tk. </a:t>
            </a:r>
            <a:r>
              <a:rPr lang="id-ID" altLang="en-US" sz="3600" b="1" dirty="0">
                <a:latin typeface="Arial" pitchFamily="34" charset="0"/>
              </a:rPr>
              <a:t>Madya</a:t>
            </a:r>
            <a:endParaRPr lang="en-US" altLang="en-US" sz="3600" b="1" dirty="0">
              <a:latin typeface="Arial" pitchFamily="34" charset="0"/>
            </a:endParaRPr>
          </a:p>
        </p:txBody>
      </p:sp>
      <p:sp>
        <p:nvSpPr>
          <p:cNvPr id="37" name="Text Box 10"/>
          <p:cNvSpPr txBox="1">
            <a:spLocks noChangeArrowheads="1"/>
          </p:cNvSpPr>
          <p:nvPr/>
        </p:nvSpPr>
        <p:spPr bwMode="auto">
          <a:xfrm>
            <a:off x="1076325" y="7605713"/>
            <a:ext cx="6878638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5" tIns="45722" rIns="91445" bIns="45722">
            <a:spAutoFit/>
          </a:bodyPr>
          <a:lstStyle/>
          <a:p>
            <a:pPr>
              <a:defRPr/>
            </a:pPr>
            <a:r>
              <a:rPr lang="en-US" sz="3600" b="1" dirty="0">
                <a:latin typeface="Arial" pitchFamily="34" charset="0"/>
                <a:ea typeface="Open Sans" pitchFamily="34" charset="0"/>
              </a:rPr>
              <a:t>R</a:t>
            </a:r>
            <a:r>
              <a:rPr lang="id-ID" sz="3600" b="1" dirty="0">
                <a:latin typeface="Arial" pitchFamily="34" charset="0"/>
                <a:ea typeface="Open Sans" pitchFamily="34" charset="0"/>
              </a:rPr>
              <a:t>uang lingkup tugas, </a:t>
            </a:r>
            <a:r>
              <a:rPr lang="en-US" sz="3600" b="1" dirty="0" err="1">
                <a:latin typeface="Arial" pitchFamily="34" charset="0"/>
                <a:ea typeface="Open Sans" pitchFamily="34" charset="0"/>
              </a:rPr>
              <a:t>meliputi</a:t>
            </a:r>
            <a:r>
              <a:rPr lang="id-ID" sz="3600" dirty="0">
                <a:latin typeface="Arial" pitchFamily="34" charset="0"/>
                <a:ea typeface="Open Sans" pitchFamily="34" charset="0"/>
              </a:rPr>
              <a:t>:</a:t>
            </a:r>
          </a:p>
          <a:p>
            <a:pPr marL="527050" indent="-527050">
              <a:buFontTx/>
              <a:buAutoNum type="arabicPeriod"/>
              <a:defRPr/>
            </a:pPr>
            <a:r>
              <a:rPr lang="id-ID" sz="3600" dirty="0">
                <a:latin typeface="Arial" pitchFamily="34" charset="0"/>
                <a:ea typeface="Open Sans" pitchFamily="34" charset="0"/>
              </a:rPr>
              <a:t>Perencanaan Pengadaan</a:t>
            </a:r>
          </a:p>
          <a:p>
            <a:pPr marL="527050" indent="-527050">
              <a:buFontTx/>
              <a:buAutoNum type="arabicPeriod"/>
              <a:defRPr/>
            </a:pPr>
            <a:r>
              <a:rPr lang="id-ID" sz="3600" dirty="0">
                <a:latin typeface="Arial" pitchFamily="34" charset="0"/>
                <a:ea typeface="Open Sans" pitchFamily="34" charset="0"/>
              </a:rPr>
              <a:t>Pemilihan Penyedia</a:t>
            </a:r>
          </a:p>
          <a:p>
            <a:pPr marL="527050" indent="-527050">
              <a:buFontTx/>
              <a:buAutoNum type="arabicPeriod"/>
              <a:defRPr/>
            </a:pPr>
            <a:r>
              <a:rPr lang="id-ID" sz="3600" dirty="0">
                <a:latin typeface="Arial" pitchFamily="34" charset="0"/>
                <a:ea typeface="Open Sans" pitchFamily="34" charset="0"/>
              </a:rPr>
              <a:t>Manajemen Kontrak </a:t>
            </a:r>
          </a:p>
          <a:p>
            <a:pPr marL="527050" indent="-527050">
              <a:buFontTx/>
              <a:buAutoNum type="arabicPeriod"/>
              <a:defRPr/>
            </a:pPr>
            <a:r>
              <a:rPr lang="id-ID" sz="3600" dirty="0">
                <a:latin typeface="Arial" pitchFamily="34" charset="0"/>
                <a:ea typeface="Open Sans" pitchFamily="34" charset="0"/>
              </a:rPr>
              <a:t>Manajemen Informasi Aset</a:t>
            </a:r>
            <a:endParaRPr lang="en-US" sz="3600" dirty="0">
              <a:latin typeface="Arial" pitchFamily="34" charset="0"/>
              <a:ea typeface="Open Sans" pitchFamily="34" charset="0"/>
            </a:endParaRPr>
          </a:p>
        </p:txBody>
      </p:sp>
      <p:grpSp>
        <p:nvGrpSpPr>
          <p:cNvPr id="3" name="Group 80"/>
          <p:cNvGrpSpPr>
            <a:grpSpLocks/>
          </p:cNvGrpSpPr>
          <p:nvPr/>
        </p:nvGrpSpPr>
        <p:grpSpPr bwMode="auto">
          <a:xfrm>
            <a:off x="8820150" y="5505450"/>
            <a:ext cx="2279650" cy="2282825"/>
            <a:chOff x="3828951" y="3938814"/>
            <a:chExt cx="1140534" cy="1140533"/>
          </a:xfrm>
        </p:grpSpPr>
        <p:sp>
          <p:nvSpPr>
            <p:cNvPr id="39" name="Oval 38"/>
            <p:cNvSpPr/>
            <p:nvPr/>
          </p:nvSpPr>
          <p:spPr>
            <a:xfrm>
              <a:off x="3828951" y="3938814"/>
              <a:ext cx="1140534" cy="1140533"/>
            </a:xfrm>
            <a:prstGeom prst="ellipse">
              <a:avLst/>
            </a:prstGeom>
            <a:solidFill>
              <a:srgbClr val="2980B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5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4" name="Group 62"/>
            <p:cNvGrpSpPr/>
            <p:nvPr/>
          </p:nvGrpSpPr>
          <p:grpSpPr>
            <a:xfrm>
              <a:off x="4179290" y="4285202"/>
              <a:ext cx="439856" cy="395289"/>
              <a:chOff x="5583238" y="3892551"/>
              <a:chExt cx="360363" cy="323850"/>
            </a:xfrm>
            <a:solidFill>
              <a:schemeClr val="bg1"/>
            </a:solidFill>
          </p:grpSpPr>
          <p:sp>
            <p:nvSpPr>
              <p:cNvPr id="41" name="Freeform 5"/>
              <p:cNvSpPr>
                <a:spLocks/>
              </p:cNvSpPr>
              <p:nvPr/>
            </p:nvSpPr>
            <p:spPr bwMode="auto">
              <a:xfrm>
                <a:off x="5811838" y="3892551"/>
                <a:ext cx="131763" cy="323850"/>
              </a:xfrm>
              <a:custGeom>
                <a:avLst/>
                <a:gdLst>
                  <a:gd name="T0" fmla="*/ 17 w 83"/>
                  <a:gd name="T1" fmla="*/ 57 h 204"/>
                  <a:gd name="T2" fmla="*/ 0 w 83"/>
                  <a:gd name="T3" fmla="*/ 57 h 204"/>
                  <a:gd name="T4" fmla="*/ 43 w 83"/>
                  <a:gd name="T5" fmla="*/ 0 h 204"/>
                  <a:gd name="T6" fmla="*/ 83 w 83"/>
                  <a:gd name="T7" fmla="*/ 57 h 204"/>
                  <a:gd name="T8" fmla="*/ 67 w 83"/>
                  <a:gd name="T9" fmla="*/ 57 h 204"/>
                  <a:gd name="T10" fmla="*/ 67 w 83"/>
                  <a:gd name="T11" fmla="*/ 204 h 204"/>
                  <a:gd name="T12" fmla="*/ 17 w 83"/>
                  <a:gd name="T13" fmla="*/ 204 h 204"/>
                  <a:gd name="T14" fmla="*/ 17 w 83"/>
                  <a:gd name="T15" fmla="*/ 57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3" h="204">
                    <a:moveTo>
                      <a:pt x="17" y="57"/>
                    </a:moveTo>
                    <a:lnTo>
                      <a:pt x="0" y="57"/>
                    </a:lnTo>
                    <a:lnTo>
                      <a:pt x="43" y="0"/>
                    </a:lnTo>
                    <a:lnTo>
                      <a:pt x="83" y="57"/>
                    </a:lnTo>
                    <a:lnTo>
                      <a:pt x="67" y="57"/>
                    </a:lnTo>
                    <a:lnTo>
                      <a:pt x="67" y="204"/>
                    </a:lnTo>
                    <a:lnTo>
                      <a:pt x="17" y="204"/>
                    </a:lnTo>
                    <a:lnTo>
                      <a:pt x="17" y="57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42" name="Freeform 6"/>
              <p:cNvSpPr>
                <a:spLocks/>
              </p:cNvSpPr>
              <p:nvPr/>
            </p:nvSpPr>
            <p:spPr bwMode="auto">
              <a:xfrm>
                <a:off x="5695951" y="3978276"/>
                <a:ext cx="131763" cy="238125"/>
              </a:xfrm>
              <a:custGeom>
                <a:avLst/>
                <a:gdLst>
                  <a:gd name="T0" fmla="*/ 66 w 83"/>
                  <a:gd name="T1" fmla="*/ 150 h 150"/>
                  <a:gd name="T2" fmla="*/ 19 w 83"/>
                  <a:gd name="T3" fmla="*/ 150 h 150"/>
                  <a:gd name="T4" fmla="*/ 19 w 83"/>
                  <a:gd name="T5" fmla="*/ 60 h 150"/>
                  <a:gd name="T6" fmla="*/ 0 w 83"/>
                  <a:gd name="T7" fmla="*/ 60 h 150"/>
                  <a:gd name="T8" fmla="*/ 43 w 83"/>
                  <a:gd name="T9" fmla="*/ 0 h 150"/>
                  <a:gd name="T10" fmla="*/ 83 w 83"/>
                  <a:gd name="T11" fmla="*/ 60 h 150"/>
                  <a:gd name="T12" fmla="*/ 66 w 83"/>
                  <a:gd name="T13" fmla="*/ 60 h 150"/>
                  <a:gd name="T14" fmla="*/ 66 w 83"/>
                  <a:gd name="T15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3" h="150">
                    <a:moveTo>
                      <a:pt x="66" y="150"/>
                    </a:moveTo>
                    <a:lnTo>
                      <a:pt x="19" y="150"/>
                    </a:lnTo>
                    <a:lnTo>
                      <a:pt x="19" y="60"/>
                    </a:lnTo>
                    <a:lnTo>
                      <a:pt x="0" y="60"/>
                    </a:lnTo>
                    <a:lnTo>
                      <a:pt x="43" y="0"/>
                    </a:lnTo>
                    <a:lnTo>
                      <a:pt x="83" y="60"/>
                    </a:lnTo>
                    <a:lnTo>
                      <a:pt x="66" y="60"/>
                    </a:lnTo>
                    <a:lnTo>
                      <a:pt x="66" y="15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43" name="Freeform 7"/>
              <p:cNvSpPr>
                <a:spLocks/>
              </p:cNvSpPr>
              <p:nvPr/>
            </p:nvSpPr>
            <p:spPr bwMode="auto">
              <a:xfrm>
                <a:off x="5583238" y="4068763"/>
                <a:ext cx="131763" cy="147638"/>
              </a:xfrm>
              <a:custGeom>
                <a:avLst/>
                <a:gdLst>
                  <a:gd name="T0" fmla="*/ 17 w 83"/>
                  <a:gd name="T1" fmla="*/ 57 h 93"/>
                  <a:gd name="T2" fmla="*/ 0 w 83"/>
                  <a:gd name="T3" fmla="*/ 57 h 93"/>
                  <a:gd name="T4" fmla="*/ 43 w 83"/>
                  <a:gd name="T5" fmla="*/ 0 h 93"/>
                  <a:gd name="T6" fmla="*/ 83 w 83"/>
                  <a:gd name="T7" fmla="*/ 57 h 93"/>
                  <a:gd name="T8" fmla="*/ 66 w 83"/>
                  <a:gd name="T9" fmla="*/ 57 h 93"/>
                  <a:gd name="T10" fmla="*/ 66 w 83"/>
                  <a:gd name="T11" fmla="*/ 93 h 93"/>
                  <a:gd name="T12" fmla="*/ 17 w 83"/>
                  <a:gd name="T13" fmla="*/ 93 h 93"/>
                  <a:gd name="T14" fmla="*/ 17 w 83"/>
                  <a:gd name="T15" fmla="*/ 57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3" h="93">
                    <a:moveTo>
                      <a:pt x="17" y="57"/>
                    </a:moveTo>
                    <a:lnTo>
                      <a:pt x="0" y="57"/>
                    </a:lnTo>
                    <a:lnTo>
                      <a:pt x="43" y="0"/>
                    </a:lnTo>
                    <a:lnTo>
                      <a:pt x="83" y="57"/>
                    </a:lnTo>
                    <a:lnTo>
                      <a:pt x="66" y="57"/>
                    </a:lnTo>
                    <a:lnTo>
                      <a:pt x="66" y="93"/>
                    </a:lnTo>
                    <a:lnTo>
                      <a:pt x="17" y="93"/>
                    </a:lnTo>
                    <a:lnTo>
                      <a:pt x="17" y="57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</p:grpSp>
      </p:grpSp>
      <p:grpSp>
        <p:nvGrpSpPr>
          <p:cNvPr id="5" name="Group 82"/>
          <p:cNvGrpSpPr>
            <a:grpSpLocks/>
          </p:cNvGrpSpPr>
          <p:nvPr/>
        </p:nvGrpSpPr>
        <p:grpSpPr bwMode="auto">
          <a:xfrm>
            <a:off x="13571538" y="5405438"/>
            <a:ext cx="2282825" cy="2282825"/>
            <a:chOff x="6797783" y="2608571"/>
            <a:chExt cx="1140534" cy="1140533"/>
          </a:xfrm>
        </p:grpSpPr>
        <p:sp>
          <p:nvSpPr>
            <p:cNvPr id="45" name="Oval 44"/>
            <p:cNvSpPr/>
            <p:nvPr/>
          </p:nvSpPr>
          <p:spPr>
            <a:xfrm>
              <a:off x="6797783" y="2608571"/>
              <a:ext cx="1140534" cy="1140533"/>
            </a:xfrm>
            <a:prstGeom prst="ellipse">
              <a:avLst/>
            </a:prstGeom>
            <a:solidFill>
              <a:srgbClr val="F39C1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5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6" name="Group 71"/>
            <p:cNvGrpSpPr/>
            <p:nvPr/>
          </p:nvGrpSpPr>
          <p:grpSpPr>
            <a:xfrm>
              <a:off x="7129713" y="2953580"/>
              <a:ext cx="476673" cy="399165"/>
              <a:chOff x="5099051" y="3930651"/>
              <a:chExt cx="390525" cy="327025"/>
            </a:xfrm>
            <a:solidFill>
              <a:schemeClr val="bg1"/>
            </a:solidFill>
          </p:grpSpPr>
          <p:sp>
            <p:nvSpPr>
              <p:cNvPr id="47" name="Freeform 103"/>
              <p:cNvSpPr>
                <a:spLocks/>
              </p:cNvSpPr>
              <p:nvPr/>
            </p:nvSpPr>
            <p:spPr bwMode="auto">
              <a:xfrm>
                <a:off x="5165726" y="4027488"/>
                <a:ext cx="255588" cy="230188"/>
              </a:xfrm>
              <a:custGeom>
                <a:avLst/>
                <a:gdLst>
                  <a:gd name="T0" fmla="*/ 0 w 161"/>
                  <a:gd name="T1" fmla="*/ 62 h 145"/>
                  <a:gd name="T2" fmla="*/ 0 w 161"/>
                  <a:gd name="T3" fmla="*/ 145 h 145"/>
                  <a:gd name="T4" fmla="*/ 31 w 161"/>
                  <a:gd name="T5" fmla="*/ 145 h 145"/>
                  <a:gd name="T6" fmla="*/ 130 w 161"/>
                  <a:gd name="T7" fmla="*/ 145 h 145"/>
                  <a:gd name="T8" fmla="*/ 161 w 161"/>
                  <a:gd name="T9" fmla="*/ 145 h 145"/>
                  <a:gd name="T10" fmla="*/ 161 w 161"/>
                  <a:gd name="T11" fmla="*/ 62 h 145"/>
                  <a:gd name="T12" fmla="*/ 81 w 161"/>
                  <a:gd name="T13" fmla="*/ 0 h 145"/>
                  <a:gd name="T14" fmla="*/ 0 w 161"/>
                  <a:gd name="T15" fmla="*/ 62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1" h="145">
                    <a:moveTo>
                      <a:pt x="0" y="62"/>
                    </a:moveTo>
                    <a:lnTo>
                      <a:pt x="0" y="145"/>
                    </a:lnTo>
                    <a:lnTo>
                      <a:pt x="31" y="145"/>
                    </a:lnTo>
                    <a:lnTo>
                      <a:pt x="130" y="145"/>
                    </a:lnTo>
                    <a:lnTo>
                      <a:pt x="161" y="145"/>
                    </a:lnTo>
                    <a:lnTo>
                      <a:pt x="161" y="62"/>
                    </a:lnTo>
                    <a:lnTo>
                      <a:pt x="81" y="0"/>
                    </a:lnTo>
                    <a:lnTo>
                      <a:pt x="0" y="62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48" name="Freeform 104"/>
              <p:cNvSpPr>
                <a:spLocks/>
              </p:cNvSpPr>
              <p:nvPr/>
            </p:nvSpPr>
            <p:spPr bwMode="auto">
              <a:xfrm>
                <a:off x="5099051" y="3930651"/>
                <a:ext cx="390525" cy="195263"/>
              </a:xfrm>
              <a:custGeom>
                <a:avLst/>
                <a:gdLst>
                  <a:gd name="T0" fmla="*/ 225 w 246"/>
                  <a:gd name="T1" fmla="*/ 80 h 123"/>
                  <a:gd name="T2" fmla="*/ 225 w 246"/>
                  <a:gd name="T3" fmla="*/ 21 h 123"/>
                  <a:gd name="T4" fmla="*/ 182 w 246"/>
                  <a:gd name="T5" fmla="*/ 21 h 123"/>
                  <a:gd name="T6" fmla="*/ 182 w 246"/>
                  <a:gd name="T7" fmla="*/ 47 h 123"/>
                  <a:gd name="T8" fmla="*/ 123 w 246"/>
                  <a:gd name="T9" fmla="*/ 0 h 123"/>
                  <a:gd name="T10" fmla="*/ 123 w 246"/>
                  <a:gd name="T11" fmla="*/ 0 h 123"/>
                  <a:gd name="T12" fmla="*/ 123 w 246"/>
                  <a:gd name="T13" fmla="*/ 0 h 123"/>
                  <a:gd name="T14" fmla="*/ 123 w 246"/>
                  <a:gd name="T15" fmla="*/ 0 h 123"/>
                  <a:gd name="T16" fmla="*/ 123 w 246"/>
                  <a:gd name="T17" fmla="*/ 0 h 123"/>
                  <a:gd name="T18" fmla="*/ 0 w 246"/>
                  <a:gd name="T19" fmla="*/ 97 h 123"/>
                  <a:gd name="T20" fmla="*/ 21 w 246"/>
                  <a:gd name="T21" fmla="*/ 123 h 123"/>
                  <a:gd name="T22" fmla="*/ 123 w 246"/>
                  <a:gd name="T23" fmla="*/ 42 h 123"/>
                  <a:gd name="T24" fmla="*/ 225 w 246"/>
                  <a:gd name="T25" fmla="*/ 123 h 123"/>
                  <a:gd name="T26" fmla="*/ 246 w 246"/>
                  <a:gd name="T27" fmla="*/ 97 h 123"/>
                  <a:gd name="T28" fmla="*/ 225 w 246"/>
                  <a:gd name="T29" fmla="*/ 8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6" h="123">
                    <a:moveTo>
                      <a:pt x="225" y="80"/>
                    </a:moveTo>
                    <a:lnTo>
                      <a:pt x="225" y="21"/>
                    </a:lnTo>
                    <a:lnTo>
                      <a:pt x="182" y="21"/>
                    </a:lnTo>
                    <a:lnTo>
                      <a:pt x="182" y="47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0" y="97"/>
                    </a:lnTo>
                    <a:lnTo>
                      <a:pt x="21" y="123"/>
                    </a:lnTo>
                    <a:lnTo>
                      <a:pt x="123" y="42"/>
                    </a:lnTo>
                    <a:lnTo>
                      <a:pt x="225" y="123"/>
                    </a:lnTo>
                    <a:lnTo>
                      <a:pt x="246" y="97"/>
                    </a:lnTo>
                    <a:lnTo>
                      <a:pt x="225" y="8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</p:grpSp>
      </p:grpSp>
      <p:grpSp>
        <p:nvGrpSpPr>
          <p:cNvPr id="7" name="Group 83"/>
          <p:cNvGrpSpPr>
            <a:grpSpLocks/>
          </p:cNvGrpSpPr>
          <p:nvPr/>
        </p:nvGrpSpPr>
        <p:grpSpPr bwMode="auto">
          <a:xfrm>
            <a:off x="14504988" y="8169275"/>
            <a:ext cx="2279650" cy="2282825"/>
            <a:chOff x="7235806" y="3938813"/>
            <a:chExt cx="1140534" cy="1140533"/>
          </a:xfrm>
        </p:grpSpPr>
        <p:sp>
          <p:nvSpPr>
            <p:cNvPr id="50" name="Oval 49"/>
            <p:cNvSpPr/>
            <p:nvPr/>
          </p:nvSpPr>
          <p:spPr>
            <a:xfrm>
              <a:off x="7235806" y="3938813"/>
              <a:ext cx="1140534" cy="1140533"/>
            </a:xfrm>
            <a:prstGeom prst="ellipse">
              <a:avLst/>
            </a:prstGeom>
            <a:solidFill>
              <a:srgbClr val="C0392B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5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8" name="Group 74"/>
            <p:cNvGrpSpPr/>
            <p:nvPr/>
          </p:nvGrpSpPr>
          <p:grpSpPr>
            <a:xfrm>
              <a:off x="7574106" y="4254851"/>
              <a:ext cx="430958" cy="560626"/>
              <a:chOff x="6913563" y="2465388"/>
              <a:chExt cx="179388" cy="233363"/>
            </a:xfrm>
            <a:solidFill>
              <a:schemeClr val="bg1"/>
            </a:solidFill>
          </p:grpSpPr>
          <p:sp>
            <p:nvSpPr>
              <p:cNvPr id="52" name="Freeform 57"/>
              <p:cNvSpPr>
                <a:spLocks noEditPoints="1"/>
              </p:cNvSpPr>
              <p:nvPr/>
            </p:nvSpPr>
            <p:spPr bwMode="auto">
              <a:xfrm>
                <a:off x="6913563" y="2465388"/>
                <a:ext cx="179388" cy="195263"/>
              </a:xfrm>
              <a:custGeom>
                <a:avLst/>
                <a:gdLst>
                  <a:gd name="T0" fmla="*/ 25 w 48"/>
                  <a:gd name="T1" fmla="*/ 0 h 52"/>
                  <a:gd name="T2" fmla="*/ 3 w 48"/>
                  <a:gd name="T3" fmla="*/ 27 h 52"/>
                  <a:gd name="T4" fmla="*/ 11 w 48"/>
                  <a:gd name="T5" fmla="*/ 41 h 52"/>
                  <a:gd name="T6" fmla="*/ 18 w 48"/>
                  <a:gd name="T7" fmla="*/ 52 h 52"/>
                  <a:gd name="T8" fmla="*/ 33 w 48"/>
                  <a:gd name="T9" fmla="*/ 52 h 52"/>
                  <a:gd name="T10" fmla="*/ 40 w 48"/>
                  <a:gd name="T11" fmla="*/ 41 h 52"/>
                  <a:gd name="T12" fmla="*/ 48 w 48"/>
                  <a:gd name="T13" fmla="*/ 22 h 52"/>
                  <a:gd name="T14" fmla="*/ 25 w 48"/>
                  <a:gd name="T15" fmla="*/ 0 h 52"/>
                  <a:gd name="T16" fmla="*/ 33 w 48"/>
                  <a:gd name="T17" fmla="*/ 42 h 52"/>
                  <a:gd name="T18" fmla="*/ 32 w 48"/>
                  <a:gd name="T19" fmla="*/ 46 h 52"/>
                  <a:gd name="T20" fmla="*/ 29 w 48"/>
                  <a:gd name="T21" fmla="*/ 46 h 52"/>
                  <a:gd name="T22" fmla="*/ 30 w 48"/>
                  <a:gd name="T23" fmla="*/ 36 h 52"/>
                  <a:gd name="T24" fmla="*/ 33 w 48"/>
                  <a:gd name="T25" fmla="*/ 25 h 52"/>
                  <a:gd name="T26" fmla="*/ 33 w 48"/>
                  <a:gd name="T27" fmla="*/ 25 h 52"/>
                  <a:gd name="T28" fmla="*/ 30 w 48"/>
                  <a:gd name="T29" fmla="*/ 20 h 52"/>
                  <a:gd name="T30" fmla="*/ 25 w 48"/>
                  <a:gd name="T31" fmla="*/ 19 h 52"/>
                  <a:gd name="T32" fmla="*/ 20 w 48"/>
                  <a:gd name="T33" fmla="*/ 20 h 52"/>
                  <a:gd name="T34" fmla="*/ 18 w 48"/>
                  <a:gd name="T35" fmla="*/ 25 h 52"/>
                  <a:gd name="T36" fmla="*/ 21 w 48"/>
                  <a:gd name="T37" fmla="*/ 36 h 52"/>
                  <a:gd name="T38" fmla="*/ 22 w 48"/>
                  <a:gd name="T39" fmla="*/ 46 h 52"/>
                  <a:gd name="T40" fmla="*/ 19 w 48"/>
                  <a:gd name="T41" fmla="*/ 46 h 52"/>
                  <a:gd name="T42" fmla="*/ 17 w 48"/>
                  <a:gd name="T43" fmla="*/ 42 h 52"/>
                  <a:gd name="T44" fmla="*/ 9 w 48"/>
                  <a:gd name="T45" fmla="*/ 25 h 52"/>
                  <a:gd name="T46" fmla="*/ 25 w 48"/>
                  <a:gd name="T47" fmla="*/ 6 h 52"/>
                  <a:gd name="T48" fmla="*/ 42 w 48"/>
                  <a:gd name="T49" fmla="*/ 25 h 52"/>
                  <a:gd name="T50" fmla="*/ 33 w 48"/>
                  <a:gd name="T51" fmla="*/ 4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8" h="52">
                    <a:moveTo>
                      <a:pt x="25" y="0"/>
                    </a:moveTo>
                    <a:cubicBezTo>
                      <a:pt x="11" y="0"/>
                      <a:pt x="0" y="13"/>
                      <a:pt x="3" y="27"/>
                    </a:cubicBezTo>
                    <a:cubicBezTo>
                      <a:pt x="4" y="33"/>
                      <a:pt x="9" y="35"/>
                      <a:pt x="11" y="41"/>
                    </a:cubicBezTo>
                    <a:cubicBezTo>
                      <a:pt x="12" y="44"/>
                      <a:pt x="13" y="52"/>
                      <a:pt x="18" y="52"/>
                    </a:cubicBezTo>
                    <a:cubicBezTo>
                      <a:pt x="33" y="52"/>
                      <a:pt x="33" y="52"/>
                      <a:pt x="33" y="52"/>
                    </a:cubicBezTo>
                    <a:cubicBezTo>
                      <a:pt x="38" y="52"/>
                      <a:pt x="38" y="44"/>
                      <a:pt x="40" y="41"/>
                    </a:cubicBezTo>
                    <a:cubicBezTo>
                      <a:pt x="43" y="33"/>
                      <a:pt x="48" y="33"/>
                      <a:pt x="48" y="22"/>
                    </a:cubicBezTo>
                    <a:cubicBezTo>
                      <a:pt x="48" y="10"/>
                      <a:pt x="38" y="0"/>
                      <a:pt x="25" y="0"/>
                    </a:cubicBezTo>
                    <a:close/>
                    <a:moveTo>
                      <a:pt x="33" y="42"/>
                    </a:moveTo>
                    <a:cubicBezTo>
                      <a:pt x="33" y="43"/>
                      <a:pt x="33" y="45"/>
                      <a:pt x="32" y="46"/>
                    </a:cubicBezTo>
                    <a:cubicBezTo>
                      <a:pt x="29" y="46"/>
                      <a:pt x="29" y="46"/>
                      <a:pt x="29" y="46"/>
                    </a:cubicBezTo>
                    <a:cubicBezTo>
                      <a:pt x="29" y="42"/>
                      <a:pt x="29" y="39"/>
                      <a:pt x="30" y="36"/>
                    </a:cubicBezTo>
                    <a:cubicBezTo>
                      <a:pt x="30" y="33"/>
                      <a:pt x="31" y="30"/>
                      <a:pt x="33" y="25"/>
                    </a:cubicBezTo>
                    <a:cubicBezTo>
                      <a:pt x="33" y="25"/>
                      <a:pt x="33" y="25"/>
                      <a:pt x="33" y="25"/>
                    </a:cubicBezTo>
                    <a:cubicBezTo>
                      <a:pt x="34" y="22"/>
                      <a:pt x="33" y="21"/>
                      <a:pt x="30" y="20"/>
                    </a:cubicBezTo>
                    <a:cubicBezTo>
                      <a:pt x="29" y="19"/>
                      <a:pt x="27" y="19"/>
                      <a:pt x="25" y="19"/>
                    </a:cubicBezTo>
                    <a:cubicBezTo>
                      <a:pt x="23" y="19"/>
                      <a:pt x="21" y="19"/>
                      <a:pt x="20" y="20"/>
                    </a:cubicBezTo>
                    <a:cubicBezTo>
                      <a:pt x="18" y="21"/>
                      <a:pt x="17" y="23"/>
                      <a:pt x="18" y="25"/>
                    </a:cubicBezTo>
                    <a:cubicBezTo>
                      <a:pt x="20" y="30"/>
                      <a:pt x="21" y="33"/>
                      <a:pt x="21" y="36"/>
                    </a:cubicBezTo>
                    <a:cubicBezTo>
                      <a:pt x="22" y="39"/>
                      <a:pt x="22" y="42"/>
                      <a:pt x="22" y="46"/>
                    </a:cubicBezTo>
                    <a:cubicBezTo>
                      <a:pt x="19" y="46"/>
                      <a:pt x="19" y="46"/>
                      <a:pt x="19" y="46"/>
                    </a:cubicBezTo>
                    <a:cubicBezTo>
                      <a:pt x="18" y="45"/>
                      <a:pt x="18" y="43"/>
                      <a:pt x="17" y="42"/>
                    </a:cubicBezTo>
                    <a:cubicBezTo>
                      <a:pt x="15" y="34"/>
                      <a:pt x="10" y="31"/>
                      <a:pt x="9" y="25"/>
                    </a:cubicBezTo>
                    <a:cubicBezTo>
                      <a:pt x="7" y="15"/>
                      <a:pt x="15" y="6"/>
                      <a:pt x="25" y="6"/>
                    </a:cubicBezTo>
                    <a:cubicBezTo>
                      <a:pt x="36" y="6"/>
                      <a:pt x="44" y="15"/>
                      <a:pt x="42" y="25"/>
                    </a:cubicBezTo>
                    <a:cubicBezTo>
                      <a:pt x="41" y="31"/>
                      <a:pt x="35" y="34"/>
                      <a:pt x="33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53" name="Freeform 58"/>
              <p:cNvSpPr>
                <a:spLocks/>
              </p:cNvSpPr>
              <p:nvPr/>
            </p:nvSpPr>
            <p:spPr bwMode="auto">
              <a:xfrm>
                <a:off x="6991351" y="2547938"/>
                <a:ext cx="34925" cy="90488"/>
              </a:xfrm>
              <a:custGeom>
                <a:avLst/>
                <a:gdLst>
                  <a:gd name="T0" fmla="*/ 3 w 9"/>
                  <a:gd name="T1" fmla="*/ 24 h 24"/>
                  <a:gd name="T2" fmla="*/ 6 w 9"/>
                  <a:gd name="T3" fmla="*/ 24 h 24"/>
                  <a:gd name="T4" fmla="*/ 6 w 9"/>
                  <a:gd name="T5" fmla="*/ 14 h 24"/>
                  <a:gd name="T6" fmla="*/ 9 w 9"/>
                  <a:gd name="T7" fmla="*/ 3 h 24"/>
                  <a:gd name="T8" fmla="*/ 7 w 9"/>
                  <a:gd name="T9" fmla="*/ 0 h 24"/>
                  <a:gd name="T10" fmla="*/ 5 w 9"/>
                  <a:gd name="T11" fmla="*/ 0 h 24"/>
                  <a:gd name="T12" fmla="*/ 2 w 9"/>
                  <a:gd name="T13" fmla="*/ 0 h 24"/>
                  <a:gd name="T14" fmla="*/ 0 w 9"/>
                  <a:gd name="T15" fmla="*/ 3 h 24"/>
                  <a:gd name="T16" fmla="*/ 3 w 9"/>
                  <a:gd name="T17" fmla="*/ 14 h 24"/>
                  <a:gd name="T18" fmla="*/ 3 w 9"/>
                  <a:gd name="T1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" h="24">
                    <a:moveTo>
                      <a:pt x="3" y="24"/>
                    </a:moveTo>
                    <a:cubicBezTo>
                      <a:pt x="6" y="24"/>
                      <a:pt x="6" y="24"/>
                      <a:pt x="6" y="24"/>
                    </a:cubicBezTo>
                    <a:cubicBezTo>
                      <a:pt x="5" y="20"/>
                      <a:pt x="5" y="17"/>
                      <a:pt x="6" y="14"/>
                    </a:cubicBezTo>
                    <a:cubicBezTo>
                      <a:pt x="6" y="10"/>
                      <a:pt x="7" y="7"/>
                      <a:pt x="9" y="3"/>
                    </a:cubicBezTo>
                    <a:cubicBezTo>
                      <a:pt x="9" y="2"/>
                      <a:pt x="8" y="1"/>
                      <a:pt x="7" y="0"/>
                    </a:cubicBezTo>
                    <a:cubicBezTo>
                      <a:pt x="6" y="0"/>
                      <a:pt x="5" y="0"/>
                      <a:pt x="5" y="0"/>
                    </a:cubicBezTo>
                    <a:cubicBezTo>
                      <a:pt x="4" y="0"/>
                      <a:pt x="3" y="0"/>
                      <a:pt x="2" y="0"/>
                    </a:cubicBezTo>
                    <a:cubicBezTo>
                      <a:pt x="1" y="1"/>
                      <a:pt x="0" y="2"/>
                      <a:pt x="0" y="3"/>
                    </a:cubicBezTo>
                    <a:cubicBezTo>
                      <a:pt x="1" y="7"/>
                      <a:pt x="2" y="10"/>
                      <a:pt x="3" y="14"/>
                    </a:cubicBezTo>
                    <a:cubicBezTo>
                      <a:pt x="3" y="17"/>
                      <a:pt x="3" y="20"/>
                      <a:pt x="3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54" name="Freeform 59"/>
              <p:cNvSpPr>
                <a:spLocks/>
              </p:cNvSpPr>
              <p:nvPr/>
            </p:nvSpPr>
            <p:spPr bwMode="auto">
              <a:xfrm>
                <a:off x="6969126" y="2663826"/>
                <a:ext cx="79375" cy="15875"/>
              </a:xfrm>
              <a:custGeom>
                <a:avLst/>
                <a:gdLst>
                  <a:gd name="T0" fmla="*/ 18 w 21"/>
                  <a:gd name="T1" fmla="*/ 4 h 4"/>
                  <a:gd name="T2" fmla="*/ 3 w 21"/>
                  <a:gd name="T3" fmla="*/ 4 h 4"/>
                  <a:gd name="T4" fmla="*/ 3 w 21"/>
                  <a:gd name="T5" fmla="*/ 0 h 4"/>
                  <a:gd name="T6" fmla="*/ 18 w 21"/>
                  <a:gd name="T7" fmla="*/ 0 h 4"/>
                  <a:gd name="T8" fmla="*/ 18 w 21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4">
                    <a:moveTo>
                      <a:pt x="18" y="4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0" y="4"/>
                      <a:pt x="0" y="0"/>
                      <a:pt x="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1" y="0"/>
                      <a:pt x="21" y="4"/>
                      <a:pt x="18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55" name="Freeform 60"/>
              <p:cNvSpPr>
                <a:spLocks/>
              </p:cNvSpPr>
              <p:nvPr/>
            </p:nvSpPr>
            <p:spPr bwMode="auto">
              <a:xfrm>
                <a:off x="6973888" y="2682876"/>
                <a:ext cx="66675" cy="15875"/>
              </a:xfrm>
              <a:custGeom>
                <a:avLst/>
                <a:gdLst>
                  <a:gd name="T0" fmla="*/ 16 w 18"/>
                  <a:gd name="T1" fmla="*/ 4 h 4"/>
                  <a:gd name="T2" fmla="*/ 2 w 18"/>
                  <a:gd name="T3" fmla="*/ 4 h 4"/>
                  <a:gd name="T4" fmla="*/ 2 w 18"/>
                  <a:gd name="T5" fmla="*/ 0 h 4"/>
                  <a:gd name="T6" fmla="*/ 16 w 18"/>
                  <a:gd name="T7" fmla="*/ 0 h 4"/>
                  <a:gd name="T8" fmla="*/ 16 w 18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">
                    <a:moveTo>
                      <a:pt x="16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0" y="4"/>
                      <a:pt x="0" y="0"/>
                      <a:pt x="2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8" y="0"/>
                      <a:pt x="18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</p:grpSp>
      </p:grpSp>
      <p:sp>
        <p:nvSpPr>
          <p:cNvPr id="56" name="Rectangle 55"/>
          <p:cNvSpPr/>
          <p:nvPr/>
        </p:nvSpPr>
        <p:spPr>
          <a:xfrm>
            <a:off x="809625" y="2019300"/>
            <a:ext cx="22807613" cy="1285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9" tIns="45672" rIns="91339" bIns="45672" anchor="ctr"/>
          <a:lstStyle/>
          <a:p>
            <a:pPr algn="ctr" defTabSz="108744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accent2"/>
              </a:solidFill>
              <a:latin typeface="Open Sans Light"/>
            </a:endParaRPr>
          </a:p>
        </p:txBody>
      </p:sp>
      <p:grpSp>
        <p:nvGrpSpPr>
          <p:cNvPr id="9" name="Group 2"/>
          <p:cNvGrpSpPr>
            <a:grpSpLocks/>
          </p:cNvGrpSpPr>
          <p:nvPr/>
        </p:nvGrpSpPr>
        <p:grpSpPr bwMode="auto">
          <a:xfrm>
            <a:off x="10594975" y="6824663"/>
            <a:ext cx="3106738" cy="4364037"/>
            <a:chOff x="10563545" y="6163031"/>
            <a:chExt cx="3107101" cy="4363334"/>
          </a:xfrm>
        </p:grpSpPr>
        <p:grpSp>
          <p:nvGrpSpPr>
            <p:cNvPr id="10" name="Group 55"/>
            <p:cNvGrpSpPr/>
            <p:nvPr/>
          </p:nvGrpSpPr>
          <p:grpSpPr>
            <a:xfrm>
              <a:off x="10563545" y="6163031"/>
              <a:ext cx="3107101" cy="4363334"/>
              <a:chOff x="5281085" y="3081515"/>
              <a:chExt cx="1553348" cy="2181667"/>
            </a:xfrm>
            <a:solidFill>
              <a:schemeClr val="accent1">
                <a:lumMod val="60000"/>
                <a:lumOff val="40000"/>
              </a:schemeClr>
            </a:solidFill>
          </p:grpSpPr>
          <p:sp>
            <p:nvSpPr>
              <p:cNvPr id="60" name="Freeform 59"/>
              <p:cNvSpPr>
                <a:spLocks noEditPoints="1"/>
              </p:cNvSpPr>
              <p:nvPr/>
            </p:nvSpPr>
            <p:spPr bwMode="auto">
              <a:xfrm>
                <a:off x="5281085" y="4390515"/>
                <a:ext cx="1553348" cy="872667"/>
              </a:xfrm>
              <a:custGeom>
                <a:avLst/>
                <a:gdLst>
                  <a:gd name="T0" fmla="*/ 268 w 350"/>
                  <a:gd name="T1" fmla="*/ 3 h 196"/>
                  <a:gd name="T2" fmla="*/ 257 w 350"/>
                  <a:gd name="T3" fmla="*/ 0 h 196"/>
                  <a:gd name="T4" fmla="*/ 257 w 350"/>
                  <a:gd name="T5" fmla="*/ 0 h 196"/>
                  <a:gd name="T6" fmla="*/ 231 w 350"/>
                  <a:gd name="T7" fmla="*/ 53 h 196"/>
                  <a:gd name="T8" fmla="*/ 224 w 350"/>
                  <a:gd name="T9" fmla="*/ 58 h 196"/>
                  <a:gd name="T10" fmla="*/ 216 w 350"/>
                  <a:gd name="T11" fmla="*/ 54 h 196"/>
                  <a:gd name="T12" fmla="*/ 195 w 350"/>
                  <a:gd name="T13" fmla="*/ 24 h 196"/>
                  <a:gd name="T14" fmla="*/ 190 w 350"/>
                  <a:gd name="T15" fmla="*/ 21 h 196"/>
                  <a:gd name="T16" fmla="*/ 185 w 350"/>
                  <a:gd name="T17" fmla="*/ 23 h 196"/>
                  <a:gd name="T18" fmla="*/ 180 w 350"/>
                  <a:gd name="T19" fmla="*/ 28 h 196"/>
                  <a:gd name="T20" fmla="*/ 175 w 350"/>
                  <a:gd name="T21" fmla="*/ 30 h 196"/>
                  <a:gd name="T22" fmla="*/ 171 w 350"/>
                  <a:gd name="T23" fmla="*/ 29 h 196"/>
                  <a:gd name="T24" fmla="*/ 166 w 350"/>
                  <a:gd name="T25" fmla="*/ 23 h 196"/>
                  <a:gd name="T26" fmla="*/ 161 w 350"/>
                  <a:gd name="T27" fmla="*/ 21 h 196"/>
                  <a:gd name="T28" fmla="*/ 156 w 350"/>
                  <a:gd name="T29" fmla="*/ 24 h 196"/>
                  <a:gd name="T30" fmla="*/ 135 w 350"/>
                  <a:gd name="T31" fmla="*/ 54 h 196"/>
                  <a:gd name="T32" fmla="*/ 127 w 350"/>
                  <a:gd name="T33" fmla="*/ 58 h 196"/>
                  <a:gd name="T34" fmla="*/ 120 w 350"/>
                  <a:gd name="T35" fmla="*/ 53 h 196"/>
                  <a:gd name="T36" fmla="*/ 94 w 350"/>
                  <a:gd name="T37" fmla="*/ 0 h 196"/>
                  <a:gd name="T38" fmla="*/ 94 w 350"/>
                  <a:gd name="T39" fmla="*/ 0 h 196"/>
                  <a:gd name="T40" fmla="*/ 82 w 350"/>
                  <a:gd name="T41" fmla="*/ 3 h 196"/>
                  <a:gd name="T42" fmla="*/ 0 w 350"/>
                  <a:gd name="T43" fmla="*/ 107 h 196"/>
                  <a:gd name="T44" fmla="*/ 0 w 350"/>
                  <a:gd name="T45" fmla="*/ 173 h 196"/>
                  <a:gd name="T46" fmla="*/ 24 w 350"/>
                  <a:gd name="T47" fmla="*/ 196 h 196"/>
                  <a:gd name="T48" fmla="*/ 327 w 350"/>
                  <a:gd name="T49" fmla="*/ 196 h 196"/>
                  <a:gd name="T50" fmla="*/ 350 w 350"/>
                  <a:gd name="T51" fmla="*/ 173 h 196"/>
                  <a:gd name="T52" fmla="*/ 350 w 350"/>
                  <a:gd name="T53" fmla="*/ 107 h 196"/>
                  <a:gd name="T54" fmla="*/ 268 w 350"/>
                  <a:gd name="T55" fmla="*/ 3 h 196"/>
                  <a:gd name="T56" fmla="*/ 175 w 350"/>
                  <a:gd name="T57" fmla="*/ 177 h 196"/>
                  <a:gd name="T58" fmla="*/ 166 w 350"/>
                  <a:gd name="T59" fmla="*/ 167 h 196"/>
                  <a:gd name="T60" fmla="*/ 175 w 350"/>
                  <a:gd name="T61" fmla="*/ 158 h 196"/>
                  <a:gd name="T62" fmla="*/ 185 w 350"/>
                  <a:gd name="T63" fmla="*/ 167 h 196"/>
                  <a:gd name="T64" fmla="*/ 175 w 350"/>
                  <a:gd name="T65" fmla="*/ 177 h 196"/>
                  <a:gd name="T66" fmla="*/ 175 w 350"/>
                  <a:gd name="T67" fmla="*/ 130 h 196"/>
                  <a:gd name="T68" fmla="*/ 166 w 350"/>
                  <a:gd name="T69" fmla="*/ 120 h 196"/>
                  <a:gd name="T70" fmla="*/ 175 w 350"/>
                  <a:gd name="T71" fmla="*/ 110 h 196"/>
                  <a:gd name="T72" fmla="*/ 185 w 350"/>
                  <a:gd name="T73" fmla="*/ 120 h 196"/>
                  <a:gd name="T74" fmla="*/ 175 w 350"/>
                  <a:gd name="T75" fmla="*/ 130 h 196"/>
                  <a:gd name="T76" fmla="*/ 175 w 350"/>
                  <a:gd name="T77" fmla="*/ 82 h 196"/>
                  <a:gd name="T78" fmla="*/ 166 w 350"/>
                  <a:gd name="T79" fmla="*/ 72 h 196"/>
                  <a:gd name="T80" fmla="*/ 175 w 350"/>
                  <a:gd name="T81" fmla="*/ 62 h 196"/>
                  <a:gd name="T82" fmla="*/ 185 w 350"/>
                  <a:gd name="T83" fmla="*/ 72 h 196"/>
                  <a:gd name="T84" fmla="*/ 175 w 350"/>
                  <a:gd name="T85" fmla="*/ 82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50" h="196">
                    <a:moveTo>
                      <a:pt x="268" y="3"/>
                    </a:moveTo>
                    <a:cubicBezTo>
                      <a:pt x="257" y="0"/>
                      <a:pt x="257" y="0"/>
                      <a:pt x="257" y="0"/>
                    </a:cubicBezTo>
                    <a:cubicBezTo>
                      <a:pt x="257" y="0"/>
                      <a:pt x="257" y="0"/>
                      <a:pt x="257" y="0"/>
                    </a:cubicBezTo>
                    <a:cubicBezTo>
                      <a:pt x="231" y="53"/>
                      <a:pt x="231" y="53"/>
                      <a:pt x="231" y="53"/>
                    </a:cubicBezTo>
                    <a:cubicBezTo>
                      <a:pt x="230" y="56"/>
                      <a:pt x="227" y="58"/>
                      <a:pt x="224" y="58"/>
                    </a:cubicBezTo>
                    <a:cubicBezTo>
                      <a:pt x="221" y="58"/>
                      <a:pt x="218" y="57"/>
                      <a:pt x="216" y="54"/>
                    </a:cubicBezTo>
                    <a:cubicBezTo>
                      <a:pt x="195" y="24"/>
                      <a:pt x="195" y="24"/>
                      <a:pt x="195" y="24"/>
                    </a:cubicBezTo>
                    <a:cubicBezTo>
                      <a:pt x="194" y="23"/>
                      <a:pt x="192" y="22"/>
                      <a:pt x="190" y="21"/>
                    </a:cubicBezTo>
                    <a:cubicBezTo>
                      <a:pt x="188" y="21"/>
                      <a:pt x="187" y="22"/>
                      <a:pt x="185" y="23"/>
                    </a:cubicBezTo>
                    <a:cubicBezTo>
                      <a:pt x="180" y="28"/>
                      <a:pt x="180" y="28"/>
                      <a:pt x="180" y="28"/>
                    </a:cubicBezTo>
                    <a:cubicBezTo>
                      <a:pt x="179" y="30"/>
                      <a:pt x="177" y="30"/>
                      <a:pt x="175" y="30"/>
                    </a:cubicBezTo>
                    <a:cubicBezTo>
                      <a:pt x="174" y="30"/>
                      <a:pt x="172" y="30"/>
                      <a:pt x="171" y="29"/>
                    </a:cubicBezTo>
                    <a:cubicBezTo>
                      <a:pt x="166" y="23"/>
                      <a:pt x="166" y="23"/>
                      <a:pt x="166" y="23"/>
                    </a:cubicBezTo>
                    <a:cubicBezTo>
                      <a:pt x="164" y="22"/>
                      <a:pt x="163" y="21"/>
                      <a:pt x="161" y="21"/>
                    </a:cubicBezTo>
                    <a:cubicBezTo>
                      <a:pt x="159" y="22"/>
                      <a:pt x="157" y="23"/>
                      <a:pt x="156" y="24"/>
                    </a:cubicBezTo>
                    <a:cubicBezTo>
                      <a:pt x="135" y="54"/>
                      <a:pt x="135" y="54"/>
                      <a:pt x="135" y="54"/>
                    </a:cubicBezTo>
                    <a:cubicBezTo>
                      <a:pt x="133" y="57"/>
                      <a:pt x="130" y="58"/>
                      <a:pt x="127" y="58"/>
                    </a:cubicBezTo>
                    <a:cubicBezTo>
                      <a:pt x="124" y="58"/>
                      <a:pt x="121" y="56"/>
                      <a:pt x="120" y="53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82" y="3"/>
                      <a:pt x="82" y="3"/>
                      <a:pt x="82" y="3"/>
                    </a:cubicBezTo>
                    <a:cubicBezTo>
                      <a:pt x="34" y="15"/>
                      <a:pt x="0" y="58"/>
                      <a:pt x="0" y="107"/>
                    </a:cubicBezTo>
                    <a:cubicBezTo>
                      <a:pt x="0" y="173"/>
                      <a:pt x="0" y="173"/>
                      <a:pt x="0" y="173"/>
                    </a:cubicBezTo>
                    <a:cubicBezTo>
                      <a:pt x="0" y="185"/>
                      <a:pt x="11" y="196"/>
                      <a:pt x="24" y="196"/>
                    </a:cubicBezTo>
                    <a:cubicBezTo>
                      <a:pt x="327" y="196"/>
                      <a:pt x="327" y="196"/>
                      <a:pt x="327" y="196"/>
                    </a:cubicBezTo>
                    <a:cubicBezTo>
                      <a:pt x="340" y="196"/>
                      <a:pt x="350" y="185"/>
                      <a:pt x="350" y="173"/>
                    </a:cubicBezTo>
                    <a:cubicBezTo>
                      <a:pt x="350" y="107"/>
                      <a:pt x="350" y="107"/>
                      <a:pt x="350" y="107"/>
                    </a:cubicBezTo>
                    <a:cubicBezTo>
                      <a:pt x="350" y="58"/>
                      <a:pt x="317" y="15"/>
                      <a:pt x="268" y="3"/>
                    </a:cubicBezTo>
                    <a:moveTo>
                      <a:pt x="175" y="177"/>
                    </a:moveTo>
                    <a:cubicBezTo>
                      <a:pt x="170" y="177"/>
                      <a:pt x="166" y="173"/>
                      <a:pt x="166" y="167"/>
                    </a:cubicBezTo>
                    <a:cubicBezTo>
                      <a:pt x="166" y="162"/>
                      <a:pt x="170" y="158"/>
                      <a:pt x="175" y="158"/>
                    </a:cubicBezTo>
                    <a:cubicBezTo>
                      <a:pt x="181" y="158"/>
                      <a:pt x="185" y="162"/>
                      <a:pt x="185" y="167"/>
                    </a:cubicBezTo>
                    <a:cubicBezTo>
                      <a:pt x="185" y="173"/>
                      <a:pt x="181" y="177"/>
                      <a:pt x="175" y="177"/>
                    </a:cubicBezTo>
                    <a:moveTo>
                      <a:pt x="175" y="130"/>
                    </a:moveTo>
                    <a:cubicBezTo>
                      <a:pt x="170" y="130"/>
                      <a:pt x="166" y="125"/>
                      <a:pt x="166" y="120"/>
                    </a:cubicBezTo>
                    <a:cubicBezTo>
                      <a:pt x="166" y="114"/>
                      <a:pt x="170" y="110"/>
                      <a:pt x="175" y="110"/>
                    </a:cubicBezTo>
                    <a:cubicBezTo>
                      <a:pt x="181" y="110"/>
                      <a:pt x="185" y="114"/>
                      <a:pt x="185" y="120"/>
                    </a:cubicBezTo>
                    <a:cubicBezTo>
                      <a:pt x="185" y="125"/>
                      <a:pt x="181" y="130"/>
                      <a:pt x="175" y="130"/>
                    </a:cubicBezTo>
                    <a:moveTo>
                      <a:pt x="175" y="82"/>
                    </a:moveTo>
                    <a:cubicBezTo>
                      <a:pt x="170" y="82"/>
                      <a:pt x="166" y="77"/>
                      <a:pt x="166" y="72"/>
                    </a:cubicBezTo>
                    <a:cubicBezTo>
                      <a:pt x="166" y="66"/>
                      <a:pt x="170" y="62"/>
                      <a:pt x="175" y="62"/>
                    </a:cubicBezTo>
                    <a:cubicBezTo>
                      <a:pt x="181" y="62"/>
                      <a:pt x="185" y="66"/>
                      <a:pt x="185" y="72"/>
                    </a:cubicBezTo>
                    <a:cubicBezTo>
                      <a:pt x="185" y="77"/>
                      <a:pt x="181" y="82"/>
                      <a:pt x="175" y="82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800">
                  <a:latin typeface="+mn-lt"/>
                  <a:cs typeface="+mn-cs"/>
                </a:endParaRPr>
              </a:p>
            </p:txBody>
          </p:sp>
          <p:sp>
            <p:nvSpPr>
              <p:cNvPr id="61" name="Freeform 6"/>
              <p:cNvSpPr>
                <a:spLocks noEditPoints="1"/>
              </p:cNvSpPr>
              <p:nvPr/>
            </p:nvSpPr>
            <p:spPr bwMode="auto">
              <a:xfrm>
                <a:off x="5516707" y="3081515"/>
                <a:ext cx="1099560" cy="1335182"/>
              </a:xfrm>
              <a:custGeom>
                <a:avLst/>
                <a:gdLst>
                  <a:gd name="T0" fmla="*/ 16 w 250"/>
                  <a:gd name="T1" fmla="*/ 152 h 302"/>
                  <a:gd name="T2" fmla="*/ 2 w 250"/>
                  <a:gd name="T3" fmla="*/ 187 h 302"/>
                  <a:gd name="T4" fmla="*/ 28 w 250"/>
                  <a:gd name="T5" fmla="*/ 223 h 302"/>
                  <a:gd name="T6" fmla="*/ 123 w 250"/>
                  <a:gd name="T7" fmla="*/ 302 h 302"/>
                  <a:gd name="T8" fmla="*/ 217 w 250"/>
                  <a:gd name="T9" fmla="*/ 223 h 302"/>
                  <a:gd name="T10" fmla="*/ 245 w 250"/>
                  <a:gd name="T11" fmla="*/ 187 h 302"/>
                  <a:gd name="T12" fmla="*/ 235 w 250"/>
                  <a:gd name="T13" fmla="*/ 154 h 302"/>
                  <a:gd name="T14" fmla="*/ 196 w 250"/>
                  <a:gd name="T15" fmla="*/ 60 h 302"/>
                  <a:gd name="T16" fmla="*/ 56 w 250"/>
                  <a:gd name="T17" fmla="*/ 47 h 302"/>
                  <a:gd name="T18" fmla="*/ 9 w 250"/>
                  <a:gd name="T19" fmla="*/ 99 h 302"/>
                  <a:gd name="T20" fmla="*/ 10 w 250"/>
                  <a:gd name="T21" fmla="*/ 110 h 302"/>
                  <a:gd name="T22" fmla="*/ 20 w 250"/>
                  <a:gd name="T23" fmla="*/ 113 h 302"/>
                  <a:gd name="T24" fmla="*/ 16 w 250"/>
                  <a:gd name="T25" fmla="*/ 152 h 302"/>
                  <a:gd name="T26" fmla="*/ 36 w 250"/>
                  <a:gd name="T27" fmla="*/ 151 h 302"/>
                  <a:gd name="T28" fmla="*/ 167 w 250"/>
                  <a:gd name="T29" fmla="*/ 98 h 302"/>
                  <a:gd name="T30" fmla="*/ 209 w 250"/>
                  <a:gd name="T31" fmla="*/ 173 h 302"/>
                  <a:gd name="T32" fmla="*/ 123 w 250"/>
                  <a:gd name="T33" fmla="*/ 282 h 302"/>
                  <a:gd name="T34" fmla="*/ 36 w 250"/>
                  <a:gd name="T35" fmla="*/ 163 h 302"/>
                  <a:gd name="T36" fmla="*/ 36 w 250"/>
                  <a:gd name="T37" fmla="*/ 151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50" h="302">
                    <a:moveTo>
                      <a:pt x="16" y="152"/>
                    </a:moveTo>
                    <a:cubicBezTo>
                      <a:pt x="7" y="156"/>
                      <a:pt x="0" y="165"/>
                      <a:pt x="2" y="187"/>
                    </a:cubicBezTo>
                    <a:cubicBezTo>
                      <a:pt x="4" y="210"/>
                      <a:pt x="16" y="220"/>
                      <a:pt x="28" y="223"/>
                    </a:cubicBezTo>
                    <a:cubicBezTo>
                      <a:pt x="46" y="266"/>
                      <a:pt x="81" y="302"/>
                      <a:pt x="123" y="302"/>
                    </a:cubicBezTo>
                    <a:cubicBezTo>
                      <a:pt x="164" y="302"/>
                      <a:pt x="199" y="267"/>
                      <a:pt x="217" y="223"/>
                    </a:cubicBezTo>
                    <a:cubicBezTo>
                      <a:pt x="230" y="221"/>
                      <a:pt x="243" y="211"/>
                      <a:pt x="245" y="187"/>
                    </a:cubicBezTo>
                    <a:cubicBezTo>
                      <a:pt x="246" y="169"/>
                      <a:pt x="242" y="159"/>
                      <a:pt x="235" y="154"/>
                    </a:cubicBezTo>
                    <a:cubicBezTo>
                      <a:pt x="250" y="76"/>
                      <a:pt x="196" y="60"/>
                      <a:pt x="196" y="60"/>
                    </a:cubicBezTo>
                    <a:cubicBezTo>
                      <a:pt x="196" y="60"/>
                      <a:pt x="146" y="0"/>
                      <a:pt x="56" y="47"/>
                    </a:cubicBezTo>
                    <a:cubicBezTo>
                      <a:pt x="39" y="56"/>
                      <a:pt x="21" y="75"/>
                      <a:pt x="9" y="99"/>
                    </a:cubicBezTo>
                    <a:cubicBezTo>
                      <a:pt x="8" y="103"/>
                      <a:pt x="8" y="107"/>
                      <a:pt x="10" y="110"/>
                    </a:cubicBezTo>
                    <a:cubicBezTo>
                      <a:pt x="13" y="113"/>
                      <a:pt x="17" y="114"/>
                      <a:pt x="20" y="113"/>
                    </a:cubicBezTo>
                    <a:cubicBezTo>
                      <a:pt x="10" y="135"/>
                      <a:pt x="16" y="150"/>
                      <a:pt x="16" y="152"/>
                    </a:cubicBezTo>
                    <a:moveTo>
                      <a:pt x="36" y="151"/>
                    </a:moveTo>
                    <a:cubicBezTo>
                      <a:pt x="104" y="151"/>
                      <a:pt x="145" y="122"/>
                      <a:pt x="167" y="98"/>
                    </a:cubicBezTo>
                    <a:cubicBezTo>
                      <a:pt x="191" y="122"/>
                      <a:pt x="203" y="152"/>
                      <a:pt x="209" y="173"/>
                    </a:cubicBezTo>
                    <a:cubicBezTo>
                      <a:pt x="204" y="225"/>
                      <a:pt x="168" y="282"/>
                      <a:pt x="123" y="282"/>
                    </a:cubicBezTo>
                    <a:cubicBezTo>
                      <a:pt x="75" y="282"/>
                      <a:pt x="36" y="217"/>
                      <a:pt x="36" y="163"/>
                    </a:cubicBezTo>
                    <a:cubicBezTo>
                      <a:pt x="36" y="159"/>
                      <a:pt x="36" y="155"/>
                      <a:pt x="36" y="151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800">
                  <a:latin typeface="+mn-lt"/>
                  <a:cs typeface="+mn-cs"/>
                </a:endParaRPr>
              </a:p>
            </p:txBody>
          </p:sp>
        </p:grpSp>
        <p:sp>
          <p:nvSpPr>
            <p:cNvPr id="29714" name="TextBox 1"/>
            <p:cNvSpPr txBox="1">
              <a:spLocks noChangeArrowheads="1"/>
            </p:cNvSpPr>
            <p:nvPr/>
          </p:nvSpPr>
          <p:spPr bwMode="auto">
            <a:xfrm>
              <a:off x="11870715" y="7403620"/>
              <a:ext cx="1124095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1087438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1087438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1087438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1087438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id-ID" altLang="en-US" sz="7200" b="1">
                  <a:solidFill>
                    <a:schemeClr val="bg2"/>
                  </a:solidFill>
                  <a:latin typeface="Open Sans" pitchFamily="34" charset="0"/>
                </a:rPr>
                <a:t>?</a:t>
              </a:r>
            </a:p>
          </p:txBody>
        </p:sp>
      </p:grpSp>
      <p:grpSp>
        <p:nvGrpSpPr>
          <p:cNvPr id="11" name="Group 81"/>
          <p:cNvGrpSpPr>
            <a:grpSpLocks/>
          </p:cNvGrpSpPr>
          <p:nvPr/>
        </p:nvGrpSpPr>
        <p:grpSpPr bwMode="auto">
          <a:xfrm>
            <a:off x="7546975" y="8169275"/>
            <a:ext cx="2279650" cy="2282825"/>
            <a:chOff x="5487492" y="1665901"/>
            <a:chExt cx="1140534" cy="1140533"/>
          </a:xfrm>
        </p:grpSpPr>
        <p:sp>
          <p:nvSpPr>
            <p:cNvPr id="63" name="Oval 62"/>
            <p:cNvSpPr/>
            <p:nvPr/>
          </p:nvSpPr>
          <p:spPr>
            <a:xfrm>
              <a:off x="5487492" y="1665901"/>
              <a:ext cx="1140534" cy="1140533"/>
            </a:xfrm>
            <a:prstGeom prst="ellipse">
              <a:avLst/>
            </a:prstGeom>
            <a:solidFill>
              <a:srgbClr val="94B64E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5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12" name="Group 66"/>
            <p:cNvGrpSpPr/>
            <p:nvPr/>
          </p:nvGrpSpPr>
          <p:grpSpPr>
            <a:xfrm>
              <a:off x="5824931" y="2048097"/>
              <a:ext cx="483112" cy="373866"/>
              <a:chOff x="6916738" y="2898776"/>
              <a:chExt cx="315913" cy="244475"/>
            </a:xfrm>
            <a:solidFill>
              <a:schemeClr val="bg1"/>
            </a:solidFill>
          </p:grpSpPr>
          <p:sp>
            <p:nvSpPr>
              <p:cNvPr id="65" name="Freeform 64"/>
              <p:cNvSpPr>
                <a:spLocks/>
              </p:cNvSpPr>
              <p:nvPr/>
            </p:nvSpPr>
            <p:spPr bwMode="auto">
              <a:xfrm>
                <a:off x="7015163" y="2898776"/>
                <a:ext cx="119063" cy="33338"/>
              </a:xfrm>
              <a:custGeom>
                <a:avLst/>
                <a:gdLst>
                  <a:gd name="T0" fmla="*/ 4 w 32"/>
                  <a:gd name="T1" fmla="*/ 6 h 9"/>
                  <a:gd name="T2" fmla="*/ 6 w 32"/>
                  <a:gd name="T3" fmla="*/ 4 h 9"/>
                  <a:gd name="T4" fmla="*/ 26 w 32"/>
                  <a:gd name="T5" fmla="*/ 4 h 9"/>
                  <a:gd name="T6" fmla="*/ 28 w 32"/>
                  <a:gd name="T7" fmla="*/ 6 h 9"/>
                  <a:gd name="T8" fmla="*/ 28 w 32"/>
                  <a:gd name="T9" fmla="*/ 9 h 9"/>
                  <a:gd name="T10" fmla="*/ 32 w 32"/>
                  <a:gd name="T11" fmla="*/ 9 h 9"/>
                  <a:gd name="T12" fmla="*/ 32 w 32"/>
                  <a:gd name="T13" fmla="*/ 5 h 9"/>
                  <a:gd name="T14" fmla="*/ 26 w 32"/>
                  <a:gd name="T15" fmla="*/ 0 h 9"/>
                  <a:gd name="T16" fmla="*/ 5 w 32"/>
                  <a:gd name="T17" fmla="*/ 0 h 9"/>
                  <a:gd name="T18" fmla="*/ 0 w 32"/>
                  <a:gd name="T19" fmla="*/ 5 h 9"/>
                  <a:gd name="T20" fmla="*/ 0 w 32"/>
                  <a:gd name="T21" fmla="*/ 9 h 9"/>
                  <a:gd name="T22" fmla="*/ 4 w 32"/>
                  <a:gd name="T23" fmla="*/ 9 h 9"/>
                  <a:gd name="T24" fmla="*/ 4 w 32"/>
                  <a:gd name="T25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" h="9">
                    <a:moveTo>
                      <a:pt x="4" y="6"/>
                    </a:moveTo>
                    <a:cubicBezTo>
                      <a:pt x="4" y="5"/>
                      <a:pt x="5" y="4"/>
                      <a:pt x="6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7" y="4"/>
                      <a:pt x="28" y="5"/>
                      <a:pt x="28" y="6"/>
                    </a:cubicBezTo>
                    <a:cubicBezTo>
                      <a:pt x="28" y="9"/>
                      <a:pt x="28" y="9"/>
                      <a:pt x="28" y="9"/>
                    </a:cubicBezTo>
                    <a:cubicBezTo>
                      <a:pt x="32" y="9"/>
                      <a:pt x="32" y="9"/>
                      <a:pt x="32" y="9"/>
                    </a:cubicBezTo>
                    <a:cubicBezTo>
                      <a:pt x="32" y="5"/>
                      <a:pt x="32" y="5"/>
                      <a:pt x="32" y="5"/>
                    </a:cubicBezTo>
                    <a:cubicBezTo>
                      <a:pt x="32" y="2"/>
                      <a:pt x="29" y="0"/>
                      <a:pt x="26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4" y="9"/>
                      <a:pt x="4" y="9"/>
                      <a:pt x="4" y="9"/>
                    </a:cubicBezTo>
                    <a:lnTo>
                      <a:pt x="4" y="6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66" name="Freeform 63"/>
              <p:cNvSpPr>
                <a:spLocks/>
              </p:cNvSpPr>
              <p:nvPr/>
            </p:nvSpPr>
            <p:spPr bwMode="auto">
              <a:xfrm>
                <a:off x="6916738" y="3090863"/>
                <a:ext cx="315913" cy="52388"/>
              </a:xfrm>
              <a:custGeom>
                <a:avLst/>
                <a:gdLst>
                  <a:gd name="T0" fmla="*/ 83 w 84"/>
                  <a:gd name="T1" fmla="*/ 0 h 14"/>
                  <a:gd name="T2" fmla="*/ 49 w 84"/>
                  <a:gd name="T3" fmla="*/ 0 h 14"/>
                  <a:gd name="T4" fmla="*/ 49 w 84"/>
                  <a:gd name="T5" fmla="*/ 1 h 14"/>
                  <a:gd name="T6" fmla="*/ 46 w 84"/>
                  <a:gd name="T7" fmla="*/ 3 h 14"/>
                  <a:gd name="T8" fmla="*/ 37 w 84"/>
                  <a:gd name="T9" fmla="*/ 3 h 14"/>
                  <a:gd name="T10" fmla="*/ 35 w 84"/>
                  <a:gd name="T11" fmla="*/ 1 h 14"/>
                  <a:gd name="T12" fmla="*/ 35 w 84"/>
                  <a:gd name="T13" fmla="*/ 0 h 14"/>
                  <a:gd name="T14" fmla="*/ 1 w 84"/>
                  <a:gd name="T15" fmla="*/ 0 h 14"/>
                  <a:gd name="T16" fmla="*/ 0 w 84"/>
                  <a:gd name="T17" fmla="*/ 0 h 14"/>
                  <a:gd name="T18" fmla="*/ 0 w 84"/>
                  <a:gd name="T19" fmla="*/ 9 h 14"/>
                  <a:gd name="T20" fmla="*/ 6 w 84"/>
                  <a:gd name="T21" fmla="*/ 14 h 14"/>
                  <a:gd name="T22" fmla="*/ 78 w 84"/>
                  <a:gd name="T23" fmla="*/ 14 h 14"/>
                  <a:gd name="T24" fmla="*/ 84 w 84"/>
                  <a:gd name="T25" fmla="*/ 9 h 14"/>
                  <a:gd name="T26" fmla="*/ 84 w 84"/>
                  <a:gd name="T27" fmla="*/ 0 h 14"/>
                  <a:gd name="T28" fmla="*/ 83 w 84"/>
                  <a:gd name="T2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4" h="14">
                    <a:moveTo>
                      <a:pt x="83" y="0"/>
                    </a:moveTo>
                    <a:cubicBezTo>
                      <a:pt x="49" y="0"/>
                      <a:pt x="49" y="0"/>
                      <a:pt x="49" y="0"/>
                    </a:cubicBezTo>
                    <a:cubicBezTo>
                      <a:pt x="49" y="1"/>
                      <a:pt x="49" y="1"/>
                      <a:pt x="49" y="1"/>
                    </a:cubicBezTo>
                    <a:cubicBezTo>
                      <a:pt x="49" y="2"/>
                      <a:pt x="48" y="3"/>
                      <a:pt x="46" y="3"/>
                    </a:cubicBezTo>
                    <a:cubicBezTo>
                      <a:pt x="37" y="3"/>
                      <a:pt x="37" y="3"/>
                      <a:pt x="37" y="3"/>
                    </a:cubicBezTo>
                    <a:cubicBezTo>
                      <a:pt x="36" y="3"/>
                      <a:pt x="35" y="2"/>
                      <a:pt x="35" y="1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2"/>
                      <a:pt x="3" y="14"/>
                      <a:pt x="6" y="14"/>
                    </a:cubicBezTo>
                    <a:cubicBezTo>
                      <a:pt x="78" y="14"/>
                      <a:pt x="78" y="14"/>
                      <a:pt x="78" y="14"/>
                    </a:cubicBezTo>
                    <a:cubicBezTo>
                      <a:pt x="81" y="14"/>
                      <a:pt x="84" y="12"/>
                      <a:pt x="84" y="9"/>
                    </a:cubicBezTo>
                    <a:cubicBezTo>
                      <a:pt x="84" y="0"/>
                      <a:pt x="84" y="0"/>
                      <a:pt x="84" y="0"/>
                    </a:cubicBezTo>
                    <a:cubicBezTo>
                      <a:pt x="84" y="0"/>
                      <a:pt x="83" y="0"/>
                      <a:pt x="8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67" name="Freeform 64"/>
              <p:cNvSpPr>
                <a:spLocks/>
              </p:cNvSpPr>
              <p:nvPr/>
            </p:nvSpPr>
            <p:spPr bwMode="auto">
              <a:xfrm>
                <a:off x="6916738" y="2940051"/>
                <a:ext cx="315913" cy="138113"/>
              </a:xfrm>
              <a:custGeom>
                <a:avLst/>
                <a:gdLst>
                  <a:gd name="T0" fmla="*/ 78 w 84"/>
                  <a:gd name="T1" fmla="*/ 0 h 37"/>
                  <a:gd name="T2" fmla="*/ 6 w 84"/>
                  <a:gd name="T3" fmla="*/ 0 h 37"/>
                  <a:gd name="T4" fmla="*/ 0 w 84"/>
                  <a:gd name="T5" fmla="*/ 6 h 37"/>
                  <a:gd name="T6" fmla="*/ 0 w 84"/>
                  <a:gd name="T7" fmla="*/ 36 h 37"/>
                  <a:gd name="T8" fmla="*/ 1 w 84"/>
                  <a:gd name="T9" fmla="*/ 37 h 37"/>
                  <a:gd name="T10" fmla="*/ 35 w 84"/>
                  <a:gd name="T11" fmla="*/ 37 h 37"/>
                  <a:gd name="T12" fmla="*/ 35 w 84"/>
                  <a:gd name="T13" fmla="*/ 35 h 37"/>
                  <a:gd name="T14" fmla="*/ 37 w 84"/>
                  <a:gd name="T15" fmla="*/ 33 h 37"/>
                  <a:gd name="T16" fmla="*/ 46 w 84"/>
                  <a:gd name="T17" fmla="*/ 33 h 37"/>
                  <a:gd name="T18" fmla="*/ 49 w 84"/>
                  <a:gd name="T19" fmla="*/ 35 h 37"/>
                  <a:gd name="T20" fmla="*/ 49 w 84"/>
                  <a:gd name="T21" fmla="*/ 37 h 37"/>
                  <a:gd name="T22" fmla="*/ 83 w 84"/>
                  <a:gd name="T23" fmla="*/ 37 h 37"/>
                  <a:gd name="T24" fmla="*/ 84 w 84"/>
                  <a:gd name="T25" fmla="*/ 36 h 37"/>
                  <a:gd name="T26" fmla="*/ 84 w 84"/>
                  <a:gd name="T27" fmla="*/ 6 h 37"/>
                  <a:gd name="T28" fmla="*/ 78 w 84"/>
                  <a:gd name="T29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4" h="37">
                    <a:moveTo>
                      <a:pt x="78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37"/>
                      <a:pt x="0" y="37"/>
                      <a:pt x="1" y="37"/>
                    </a:cubicBezTo>
                    <a:cubicBezTo>
                      <a:pt x="35" y="37"/>
                      <a:pt x="35" y="37"/>
                      <a:pt x="35" y="37"/>
                    </a:cubicBezTo>
                    <a:cubicBezTo>
                      <a:pt x="35" y="35"/>
                      <a:pt x="35" y="35"/>
                      <a:pt x="35" y="35"/>
                    </a:cubicBezTo>
                    <a:cubicBezTo>
                      <a:pt x="35" y="34"/>
                      <a:pt x="36" y="33"/>
                      <a:pt x="37" y="33"/>
                    </a:cubicBezTo>
                    <a:cubicBezTo>
                      <a:pt x="46" y="33"/>
                      <a:pt x="46" y="33"/>
                      <a:pt x="46" y="33"/>
                    </a:cubicBezTo>
                    <a:cubicBezTo>
                      <a:pt x="48" y="33"/>
                      <a:pt x="49" y="34"/>
                      <a:pt x="49" y="35"/>
                    </a:cubicBezTo>
                    <a:cubicBezTo>
                      <a:pt x="49" y="37"/>
                      <a:pt x="49" y="37"/>
                      <a:pt x="49" y="37"/>
                    </a:cubicBezTo>
                    <a:cubicBezTo>
                      <a:pt x="83" y="37"/>
                      <a:pt x="83" y="37"/>
                      <a:pt x="83" y="37"/>
                    </a:cubicBezTo>
                    <a:cubicBezTo>
                      <a:pt x="83" y="37"/>
                      <a:pt x="84" y="37"/>
                      <a:pt x="84" y="36"/>
                    </a:cubicBezTo>
                    <a:cubicBezTo>
                      <a:pt x="84" y="6"/>
                      <a:pt x="84" y="6"/>
                      <a:pt x="84" y="6"/>
                    </a:cubicBezTo>
                    <a:cubicBezTo>
                      <a:pt x="84" y="2"/>
                      <a:pt x="81" y="0"/>
                      <a:pt x="7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</p:grpSp>
      </p:grpSp>
      <p:pic>
        <p:nvPicPr>
          <p:cNvPr id="29709" name="Pictur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0113" y="174625"/>
            <a:ext cx="289877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" name="Title 1"/>
          <p:cNvSpPr txBox="1">
            <a:spLocks/>
          </p:cNvSpPr>
          <p:nvPr/>
        </p:nvSpPr>
        <p:spPr bwMode="auto">
          <a:xfrm>
            <a:off x="1408113" y="798513"/>
            <a:ext cx="2066290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id-ID" altLang="en-US" sz="5400" b="1">
                <a:latin typeface="Arial" panose="020B0604020202020204" pitchFamily="34" charset="0"/>
              </a:rPr>
              <a:t>Jabatan Fungsional Pengelola Pengadaan Barang/Jasa</a:t>
            </a:r>
            <a:endParaRPr lang="en-US" altLang="en-US" sz="5400" b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/>
      <p:bldP spid="56" grpId="0" animBg="1"/>
      <p:bldP spid="6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8"/>
          <p:cNvGrpSpPr>
            <a:grpSpLocks/>
          </p:cNvGrpSpPr>
          <p:nvPr/>
        </p:nvGrpSpPr>
        <p:grpSpPr bwMode="auto">
          <a:xfrm>
            <a:off x="1795463" y="9604375"/>
            <a:ext cx="5754687" cy="2578100"/>
            <a:chOff x="1795680" y="9604707"/>
            <a:chExt cx="5754262" cy="2577879"/>
          </a:xfrm>
        </p:grpSpPr>
        <p:sp>
          <p:nvSpPr>
            <p:cNvPr id="60" name="Rectangle 59"/>
            <p:cNvSpPr/>
            <p:nvPr/>
          </p:nvSpPr>
          <p:spPr>
            <a:xfrm>
              <a:off x="1797267" y="9633280"/>
              <a:ext cx="5752675" cy="2549306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57" name="Straight Connector 56"/>
            <p:cNvCxnSpPr/>
            <p:nvPr/>
          </p:nvCxnSpPr>
          <p:spPr>
            <a:xfrm>
              <a:off x="1795680" y="9604707"/>
              <a:ext cx="5752675" cy="0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76"/>
          <p:cNvGrpSpPr>
            <a:grpSpLocks/>
          </p:cNvGrpSpPr>
          <p:nvPr/>
        </p:nvGrpSpPr>
        <p:grpSpPr bwMode="auto">
          <a:xfrm>
            <a:off x="1795463" y="7673975"/>
            <a:ext cx="11258550" cy="1958975"/>
            <a:chOff x="1795681" y="7673856"/>
            <a:chExt cx="11258840" cy="1930851"/>
          </a:xfrm>
        </p:grpSpPr>
        <p:sp>
          <p:nvSpPr>
            <p:cNvPr id="63" name="Rectangle 62"/>
            <p:cNvSpPr/>
            <p:nvPr/>
          </p:nvSpPr>
          <p:spPr>
            <a:xfrm>
              <a:off x="1795681" y="7695762"/>
              <a:ext cx="11258840" cy="1908945"/>
            </a:xfrm>
            <a:prstGeom prst="rect">
              <a:avLst/>
            </a:prstGeom>
            <a:solidFill>
              <a:srgbClr val="99FF9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52" name="Straight Connector 51"/>
            <p:cNvCxnSpPr/>
            <p:nvPr/>
          </p:nvCxnSpPr>
          <p:spPr>
            <a:xfrm>
              <a:off x="1797268" y="7673856"/>
              <a:ext cx="11257253" cy="3129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85"/>
          <p:cNvGrpSpPr>
            <a:grpSpLocks/>
          </p:cNvGrpSpPr>
          <p:nvPr/>
        </p:nvGrpSpPr>
        <p:grpSpPr bwMode="auto">
          <a:xfrm>
            <a:off x="1797050" y="4806950"/>
            <a:ext cx="17137063" cy="2867025"/>
            <a:chOff x="1797270" y="4752138"/>
            <a:chExt cx="17137028" cy="2921718"/>
          </a:xfrm>
        </p:grpSpPr>
        <p:sp>
          <p:nvSpPr>
            <p:cNvPr id="85" name="Rectangle 84"/>
            <p:cNvSpPr/>
            <p:nvPr/>
          </p:nvSpPr>
          <p:spPr>
            <a:xfrm>
              <a:off x="1797270" y="5413812"/>
              <a:ext cx="15884493" cy="2260044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797270" y="4752138"/>
              <a:ext cx="17137028" cy="661674"/>
            </a:xfrm>
            <a:custGeom>
              <a:avLst/>
              <a:gdLst>
                <a:gd name="connsiteX0" fmla="*/ 0 w 17436661"/>
                <a:gd name="connsiteY0" fmla="*/ 0 h 2897760"/>
                <a:gd name="connsiteX1" fmla="*/ 17436661 w 17436661"/>
                <a:gd name="connsiteY1" fmla="*/ 0 h 2897760"/>
                <a:gd name="connsiteX2" fmla="*/ 17436661 w 17436661"/>
                <a:gd name="connsiteY2" fmla="*/ 2897760 h 2897760"/>
                <a:gd name="connsiteX3" fmla="*/ 0 w 17436661"/>
                <a:gd name="connsiteY3" fmla="*/ 2897760 h 2897760"/>
                <a:gd name="connsiteX4" fmla="*/ 0 w 17436661"/>
                <a:gd name="connsiteY4" fmla="*/ 0 h 2897760"/>
                <a:gd name="connsiteX0" fmla="*/ 0 w 17436661"/>
                <a:gd name="connsiteY0" fmla="*/ 0 h 2929291"/>
                <a:gd name="connsiteX1" fmla="*/ 17436661 w 17436661"/>
                <a:gd name="connsiteY1" fmla="*/ 0 h 2929291"/>
                <a:gd name="connsiteX2" fmla="*/ 16837570 w 17436661"/>
                <a:gd name="connsiteY2" fmla="*/ 2929291 h 2929291"/>
                <a:gd name="connsiteX3" fmla="*/ 0 w 17436661"/>
                <a:gd name="connsiteY3" fmla="*/ 2897760 h 2929291"/>
                <a:gd name="connsiteX4" fmla="*/ 0 w 17436661"/>
                <a:gd name="connsiteY4" fmla="*/ 0 h 2929291"/>
                <a:gd name="connsiteX0" fmla="*/ 0 w 17436661"/>
                <a:gd name="connsiteY0" fmla="*/ 0 h 2897760"/>
                <a:gd name="connsiteX1" fmla="*/ 17436661 w 17436661"/>
                <a:gd name="connsiteY1" fmla="*/ 0 h 2897760"/>
                <a:gd name="connsiteX2" fmla="*/ 16527861 w 17436661"/>
                <a:gd name="connsiteY2" fmla="*/ 2897760 h 2897760"/>
                <a:gd name="connsiteX3" fmla="*/ 0 w 17436661"/>
                <a:gd name="connsiteY3" fmla="*/ 2897760 h 2897760"/>
                <a:gd name="connsiteX4" fmla="*/ 0 w 17436661"/>
                <a:gd name="connsiteY4" fmla="*/ 0 h 2897760"/>
                <a:gd name="connsiteX0" fmla="*/ 0 w 20916428"/>
                <a:gd name="connsiteY0" fmla="*/ 63062 h 2960822"/>
                <a:gd name="connsiteX1" fmla="*/ 20916428 w 20916428"/>
                <a:gd name="connsiteY1" fmla="*/ 0 h 2960822"/>
                <a:gd name="connsiteX2" fmla="*/ 16527861 w 20916428"/>
                <a:gd name="connsiteY2" fmla="*/ 2960822 h 2960822"/>
                <a:gd name="connsiteX3" fmla="*/ 0 w 20916428"/>
                <a:gd name="connsiteY3" fmla="*/ 2960822 h 2960822"/>
                <a:gd name="connsiteX4" fmla="*/ 0 w 20916428"/>
                <a:gd name="connsiteY4" fmla="*/ 63062 h 2960822"/>
                <a:gd name="connsiteX0" fmla="*/ 0 w 20916428"/>
                <a:gd name="connsiteY0" fmla="*/ 63062 h 2960822"/>
                <a:gd name="connsiteX1" fmla="*/ 20916428 w 20916428"/>
                <a:gd name="connsiteY1" fmla="*/ 0 h 2960822"/>
                <a:gd name="connsiteX2" fmla="*/ 19833579 w 20916428"/>
                <a:gd name="connsiteY2" fmla="*/ 2684746 h 2960822"/>
                <a:gd name="connsiteX3" fmla="*/ 0 w 20916428"/>
                <a:gd name="connsiteY3" fmla="*/ 2960822 h 2960822"/>
                <a:gd name="connsiteX4" fmla="*/ 0 w 20916428"/>
                <a:gd name="connsiteY4" fmla="*/ 63062 h 2960822"/>
                <a:gd name="connsiteX0" fmla="*/ 0 w 21388674"/>
                <a:gd name="connsiteY0" fmla="*/ -1 h 2897759"/>
                <a:gd name="connsiteX1" fmla="*/ 21388674 w 21388674"/>
                <a:gd name="connsiteY1" fmla="*/ 74975 h 2897759"/>
                <a:gd name="connsiteX2" fmla="*/ 19833579 w 21388674"/>
                <a:gd name="connsiteY2" fmla="*/ 2621683 h 2897759"/>
                <a:gd name="connsiteX3" fmla="*/ 0 w 21388674"/>
                <a:gd name="connsiteY3" fmla="*/ 2897759 h 2897759"/>
                <a:gd name="connsiteX4" fmla="*/ 0 w 21388674"/>
                <a:gd name="connsiteY4" fmla="*/ -1 h 2897759"/>
                <a:gd name="connsiteX0" fmla="*/ 0 w 21388674"/>
                <a:gd name="connsiteY0" fmla="*/ -1 h 2897759"/>
                <a:gd name="connsiteX1" fmla="*/ 21388674 w 21388674"/>
                <a:gd name="connsiteY1" fmla="*/ 74975 h 2897759"/>
                <a:gd name="connsiteX2" fmla="*/ 20030350 w 21388674"/>
                <a:gd name="connsiteY2" fmla="*/ 2897759 h 2897759"/>
                <a:gd name="connsiteX3" fmla="*/ 0 w 21388674"/>
                <a:gd name="connsiteY3" fmla="*/ 2897759 h 2897759"/>
                <a:gd name="connsiteX4" fmla="*/ 0 w 21388674"/>
                <a:gd name="connsiteY4" fmla="*/ -1 h 2897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388674" h="2897759">
                  <a:moveTo>
                    <a:pt x="0" y="-1"/>
                  </a:moveTo>
                  <a:lnTo>
                    <a:pt x="21388674" y="74975"/>
                  </a:lnTo>
                  <a:lnTo>
                    <a:pt x="20030350" y="2897759"/>
                  </a:lnTo>
                  <a:lnTo>
                    <a:pt x="0" y="2897759"/>
                  </a:lnTo>
                  <a:lnTo>
                    <a:pt x="0" y="-1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7" name="Group 31"/>
          <p:cNvGrpSpPr>
            <a:grpSpLocks/>
          </p:cNvGrpSpPr>
          <p:nvPr/>
        </p:nvGrpSpPr>
        <p:grpSpPr bwMode="auto">
          <a:xfrm>
            <a:off x="2044700" y="10610850"/>
            <a:ext cx="5503863" cy="1571625"/>
            <a:chOff x="1275140" y="5541569"/>
            <a:chExt cx="2751408" cy="786881"/>
          </a:xfrm>
        </p:grpSpPr>
        <p:sp>
          <p:nvSpPr>
            <p:cNvPr id="12" name="Flowchart: Manual Operation 11"/>
            <p:cNvSpPr/>
            <p:nvPr/>
          </p:nvSpPr>
          <p:spPr>
            <a:xfrm flipV="1">
              <a:off x="1275140" y="5541569"/>
              <a:ext cx="2751408" cy="306804"/>
            </a:xfrm>
            <a:prstGeom prst="flowChartManualOperation">
              <a:avLst/>
            </a:prstGeom>
            <a:solidFill>
              <a:srgbClr val="4B2C50">
                <a:alpha val="5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dirty="0">
                <a:solidFill>
                  <a:schemeClr val="bg1"/>
                </a:solidFill>
                <a:latin typeface="Arial" pitchFamily="34" charset="0"/>
                <a:ea typeface="Open Sans" pitchFamily="34" charset="0"/>
                <a:cs typeface="Arial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275140" y="5845194"/>
              <a:ext cx="2751408" cy="483256"/>
            </a:xfrm>
            <a:prstGeom prst="rect">
              <a:avLst/>
            </a:prstGeom>
            <a:solidFill>
              <a:srgbClr val="4B2C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d-ID" sz="3200" b="1" dirty="0">
                  <a:solidFill>
                    <a:schemeClr val="bg1"/>
                  </a:solidFill>
                  <a:latin typeface="Arial" pitchFamily="34" charset="0"/>
                  <a:ea typeface="Open Sans" pitchFamily="34" charset="0"/>
                  <a:cs typeface="Arial" pitchFamily="34" charset="0"/>
                </a:rPr>
                <a:t>Penata Muda (III/a)</a:t>
              </a:r>
              <a:endParaRPr lang="en-US" sz="3200" b="1" dirty="0">
                <a:solidFill>
                  <a:schemeClr val="bg1"/>
                </a:solidFill>
                <a:latin typeface="Arial" pitchFamily="34" charset="0"/>
                <a:ea typeface="Open Sans" pitchFamily="34" charset="0"/>
                <a:cs typeface="Arial" pitchFamily="34" charset="0"/>
              </a:endParaRPr>
            </a:p>
          </p:txBody>
        </p:sp>
      </p:grpSp>
      <p:grpSp>
        <p:nvGrpSpPr>
          <p:cNvPr id="18" name="Group 32"/>
          <p:cNvGrpSpPr>
            <a:grpSpLocks/>
          </p:cNvGrpSpPr>
          <p:nvPr/>
        </p:nvGrpSpPr>
        <p:grpSpPr bwMode="auto">
          <a:xfrm>
            <a:off x="4799013" y="9632950"/>
            <a:ext cx="5502275" cy="1574800"/>
            <a:chOff x="2650844" y="5052784"/>
            <a:chExt cx="2751408" cy="786881"/>
          </a:xfrm>
        </p:grpSpPr>
        <p:sp>
          <p:nvSpPr>
            <p:cNvPr id="10" name="Flowchart: Manual Operation 9"/>
            <p:cNvSpPr/>
            <p:nvPr/>
          </p:nvSpPr>
          <p:spPr>
            <a:xfrm flipV="1">
              <a:off x="2650844" y="5052784"/>
              <a:ext cx="2751408" cy="307772"/>
            </a:xfrm>
            <a:prstGeom prst="flowChartManualOperation">
              <a:avLst/>
            </a:prstGeom>
            <a:solidFill>
              <a:srgbClr val="2980B9">
                <a:alpha val="5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dirty="0">
                <a:solidFill>
                  <a:schemeClr val="bg1"/>
                </a:solidFill>
                <a:latin typeface="Arial" pitchFamily="34" charset="0"/>
                <a:ea typeface="Open Sans" pitchFamily="34" charset="0"/>
                <a:cs typeface="Arial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650844" y="5355797"/>
              <a:ext cx="2751408" cy="483868"/>
            </a:xfrm>
            <a:prstGeom prst="rect">
              <a:avLst/>
            </a:prstGeom>
            <a:solidFill>
              <a:srgbClr val="2980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d-ID" sz="3200" b="1" dirty="0">
                  <a:solidFill>
                    <a:schemeClr val="bg1"/>
                  </a:solidFill>
                  <a:latin typeface="Arial" pitchFamily="34" charset="0"/>
                  <a:ea typeface="Open Sans" pitchFamily="34" charset="0"/>
                  <a:cs typeface="Arial" pitchFamily="34" charset="0"/>
                </a:rPr>
                <a:t>Penata Muda Tk.1 (III/b)</a:t>
              </a:r>
              <a:endParaRPr lang="en-US" sz="3200" b="1" dirty="0">
                <a:solidFill>
                  <a:schemeClr val="bg1"/>
                </a:solidFill>
                <a:latin typeface="Arial" pitchFamily="34" charset="0"/>
                <a:ea typeface="Open Sans" pitchFamily="34" charset="0"/>
                <a:cs typeface="Arial" pitchFamily="34" charset="0"/>
              </a:endParaRPr>
            </a:p>
          </p:txBody>
        </p:sp>
      </p:grpSp>
      <p:grpSp>
        <p:nvGrpSpPr>
          <p:cNvPr id="19" name="Group 33"/>
          <p:cNvGrpSpPr>
            <a:grpSpLocks/>
          </p:cNvGrpSpPr>
          <p:nvPr/>
        </p:nvGrpSpPr>
        <p:grpSpPr bwMode="auto">
          <a:xfrm>
            <a:off x="7548563" y="8664575"/>
            <a:ext cx="5505450" cy="1574800"/>
            <a:chOff x="4026548" y="4568739"/>
            <a:chExt cx="2751408" cy="786880"/>
          </a:xfrm>
        </p:grpSpPr>
        <p:sp>
          <p:nvSpPr>
            <p:cNvPr id="8" name="Flowchart: Manual Operation 7"/>
            <p:cNvSpPr/>
            <p:nvPr/>
          </p:nvSpPr>
          <p:spPr>
            <a:xfrm flipV="1">
              <a:off x="4026548" y="4568739"/>
              <a:ext cx="2751408" cy="307772"/>
            </a:xfrm>
            <a:prstGeom prst="flowChartManualOperation">
              <a:avLst/>
            </a:prstGeom>
            <a:solidFill>
              <a:srgbClr val="16A085">
                <a:alpha val="5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dirty="0">
                <a:solidFill>
                  <a:schemeClr val="bg1"/>
                </a:solidFill>
                <a:latin typeface="Arial" pitchFamily="34" charset="0"/>
                <a:ea typeface="Open Sans" pitchFamily="34" charset="0"/>
                <a:cs typeface="Arial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4026548" y="4871751"/>
              <a:ext cx="2751408" cy="483868"/>
            </a:xfrm>
            <a:prstGeom prst="rect">
              <a:avLst/>
            </a:prstGeom>
            <a:solidFill>
              <a:srgbClr val="16A0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d-ID" sz="3200" b="1" dirty="0">
                  <a:solidFill>
                    <a:schemeClr val="bg1"/>
                  </a:solidFill>
                  <a:latin typeface="Arial" pitchFamily="34" charset="0"/>
                  <a:ea typeface="Open Sans" pitchFamily="34" charset="0"/>
                  <a:cs typeface="Arial" pitchFamily="34" charset="0"/>
                </a:rPr>
                <a:t>Penata (III/c)</a:t>
              </a:r>
              <a:endParaRPr lang="en-US" sz="3200" b="1" dirty="0">
                <a:solidFill>
                  <a:schemeClr val="bg1"/>
                </a:solidFill>
                <a:latin typeface="Arial" pitchFamily="34" charset="0"/>
                <a:ea typeface="Open Sans" pitchFamily="34" charset="0"/>
                <a:cs typeface="Arial" pitchFamily="34" charset="0"/>
              </a:endParaRPr>
            </a:p>
          </p:txBody>
        </p:sp>
      </p:grpSp>
      <p:grpSp>
        <p:nvGrpSpPr>
          <p:cNvPr id="20" name="Group 34"/>
          <p:cNvGrpSpPr>
            <a:grpSpLocks/>
          </p:cNvGrpSpPr>
          <p:nvPr/>
        </p:nvGrpSpPr>
        <p:grpSpPr bwMode="auto">
          <a:xfrm>
            <a:off x="10301288" y="7696200"/>
            <a:ext cx="5503862" cy="1574800"/>
            <a:chOff x="5402252" y="4084693"/>
            <a:chExt cx="2751408" cy="786881"/>
          </a:xfrm>
        </p:grpSpPr>
        <p:sp>
          <p:nvSpPr>
            <p:cNvPr id="6" name="Flowchart: Manual Operation 5"/>
            <p:cNvSpPr/>
            <p:nvPr/>
          </p:nvSpPr>
          <p:spPr>
            <a:xfrm flipV="1">
              <a:off x="5402252" y="4084693"/>
              <a:ext cx="2751408" cy="307772"/>
            </a:xfrm>
            <a:prstGeom prst="flowChartManualOperation">
              <a:avLst/>
            </a:prstGeom>
            <a:solidFill>
              <a:srgbClr val="94B64E">
                <a:alpha val="5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dirty="0">
                <a:solidFill>
                  <a:schemeClr val="bg1"/>
                </a:solidFill>
                <a:latin typeface="Arial" pitchFamily="34" charset="0"/>
                <a:ea typeface="Open Sans" pitchFamily="34" charset="0"/>
                <a:cs typeface="Arial" pitchFamily="34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5402252" y="4387706"/>
              <a:ext cx="2751408" cy="483868"/>
            </a:xfrm>
            <a:prstGeom prst="rect">
              <a:avLst/>
            </a:prstGeom>
            <a:solidFill>
              <a:srgbClr val="94B6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d-ID" sz="3200" b="1" dirty="0">
                  <a:solidFill>
                    <a:schemeClr val="bg1"/>
                  </a:solidFill>
                  <a:latin typeface="Arial" pitchFamily="34" charset="0"/>
                  <a:ea typeface="Open Sans" pitchFamily="34" charset="0"/>
                  <a:cs typeface="Arial" pitchFamily="34" charset="0"/>
                </a:rPr>
                <a:t>Penata Tk.1 (III/d)</a:t>
              </a:r>
              <a:endParaRPr lang="en-US" sz="3200" b="1" dirty="0">
                <a:solidFill>
                  <a:schemeClr val="bg1"/>
                </a:solidFill>
                <a:latin typeface="Arial" pitchFamily="34" charset="0"/>
                <a:ea typeface="Open Sans" pitchFamily="34" charset="0"/>
                <a:cs typeface="Arial" pitchFamily="34" charset="0"/>
              </a:endParaRPr>
            </a:p>
          </p:txBody>
        </p:sp>
      </p:grpSp>
      <p:grpSp>
        <p:nvGrpSpPr>
          <p:cNvPr id="21" name="Group 35"/>
          <p:cNvGrpSpPr>
            <a:grpSpLocks/>
          </p:cNvGrpSpPr>
          <p:nvPr/>
        </p:nvGrpSpPr>
        <p:grpSpPr bwMode="auto">
          <a:xfrm>
            <a:off x="13054013" y="6762750"/>
            <a:ext cx="5991225" cy="1574800"/>
            <a:chOff x="6777956" y="3618048"/>
            <a:chExt cx="2751408" cy="786881"/>
          </a:xfrm>
        </p:grpSpPr>
        <p:sp>
          <p:nvSpPr>
            <p:cNvPr id="16" name="Flowchart: Manual Operation 15"/>
            <p:cNvSpPr/>
            <p:nvPr/>
          </p:nvSpPr>
          <p:spPr>
            <a:xfrm flipV="1">
              <a:off x="6777956" y="3618048"/>
              <a:ext cx="2751408" cy="307772"/>
            </a:xfrm>
            <a:prstGeom prst="flowChartManualOperation">
              <a:avLst/>
            </a:prstGeom>
            <a:solidFill>
              <a:schemeClr val="accent1">
                <a:lumMod val="60000"/>
                <a:lumOff val="40000"/>
                <a:alpha val="5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dirty="0">
                <a:solidFill>
                  <a:schemeClr val="bg1"/>
                </a:solidFill>
                <a:latin typeface="Arial" pitchFamily="34" charset="0"/>
                <a:ea typeface="Open Sans" pitchFamily="34" charset="0"/>
                <a:cs typeface="Arial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777956" y="3921061"/>
              <a:ext cx="2751408" cy="48386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d-ID" sz="3200" b="1" dirty="0">
                  <a:solidFill>
                    <a:schemeClr val="bg1"/>
                  </a:solidFill>
                  <a:latin typeface="Arial" pitchFamily="34" charset="0"/>
                  <a:ea typeface="Open Sans" pitchFamily="34" charset="0"/>
                  <a:cs typeface="Arial" pitchFamily="34" charset="0"/>
                </a:rPr>
                <a:t>Pembina (IV/a)</a:t>
              </a:r>
              <a:endParaRPr lang="en-US" sz="3200" b="1" dirty="0">
                <a:solidFill>
                  <a:schemeClr val="bg1"/>
                </a:solidFill>
                <a:latin typeface="Arial" pitchFamily="34" charset="0"/>
                <a:ea typeface="Open Sans" pitchFamily="34" charset="0"/>
                <a:cs typeface="Arial" pitchFamily="34" charset="0"/>
              </a:endParaRPr>
            </a:p>
          </p:txBody>
        </p:sp>
      </p:grpSp>
      <p:grpSp>
        <p:nvGrpSpPr>
          <p:cNvPr id="22" name="Group 36"/>
          <p:cNvGrpSpPr>
            <a:grpSpLocks/>
          </p:cNvGrpSpPr>
          <p:nvPr/>
        </p:nvGrpSpPr>
        <p:grpSpPr bwMode="auto">
          <a:xfrm>
            <a:off x="15805150" y="5794375"/>
            <a:ext cx="5502275" cy="1574800"/>
            <a:chOff x="8153660" y="3134003"/>
            <a:chExt cx="2751408" cy="786881"/>
          </a:xfrm>
        </p:grpSpPr>
        <p:sp>
          <p:nvSpPr>
            <p:cNvPr id="14" name="Flowchart: Manual Operation 13"/>
            <p:cNvSpPr/>
            <p:nvPr/>
          </p:nvSpPr>
          <p:spPr>
            <a:xfrm flipV="1">
              <a:off x="8153660" y="3134003"/>
              <a:ext cx="2751408" cy="307772"/>
            </a:xfrm>
            <a:prstGeom prst="flowChartManualOperation">
              <a:avLst/>
            </a:prstGeom>
            <a:solidFill>
              <a:srgbClr val="C0392B">
                <a:alpha val="5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dirty="0">
                <a:solidFill>
                  <a:schemeClr val="bg1"/>
                </a:solidFill>
                <a:latin typeface="Arial" pitchFamily="34" charset="0"/>
                <a:ea typeface="Open Sans" pitchFamily="34" charset="0"/>
                <a:cs typeface="Arial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8153660" y="3437016"/>
              <a:ext cx="2751408" cy="483868"/>
            </a:xfrm>
            <a:prstGeom prst="rect">
              <a:avLst/>
            </a:prstGeom>
            <a:solidFill>
              <a:srgbClr val="C039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d-ID" sz="3200" b="1" dirty="0">
                  <a:solidFill>
                    <a:schemeClr val="bg1"/>
                  </a:solidFill>
                  <a:latin typeface="Arial" pitchFamily="34" charset="0"/>
                  <a:ea typeface="Open Sans" pitchFamily="34" charset="0"/>
                  <a:cs typeface="Arial" pitchFamily="34" charset="0"/>
                </a:rPr>
                <a:t>Pembina Tk.1 (Iv/b)</a:t>
              </a:r>
              <a:endParaRPr lang="en-US" sz="3200" b="1" dirty="0">
                <a:solidFill>
                  <a:schemeClr val="bg1"/>
                </a:solidFill>
                <a:latin typeface="Arial" pitchFamily="34" charset="0"/>
                <a:ea typeface="Open Sans" pitchFamily="34" charset="0"/>
                <a:cs typeface="Arial" pitchFamily="34" charset="0"/>
              </a:endParaRPr>
            </a:p>
          </p:txBody>
        </p:sp>
      </p:grpSp>
      <p:grpSp>
        <p:nvGrpSpPr>
          <p:cNvPr id="23" name="Group 37"/>
          <p:cNvGrpSpPr>
            <a:grpSpLocks/>
          </p:cNvGrpSpPr>
          <p:nvPr/>
        </p:nvGrpSpPr>
        <p:grpSpPr bwMode="auto">
          <a:xfrm>
            <a:off x="17681575" y="4806950"/>
            <a:ext cx="6034088" cy="1574800"/>
            <a:chOff x="7888130" y="3134004"/>
            <a:chExt cx="3016938" cy="786880"/>
          </a:xfrm>
        </p:grpSpPr>
        <p:sp>
          <p:nvSpPr>
            <p:cNvPr id="40" name="Rectangle 39"/>
            <p:cNvSpPr/>
            <p:nvPr/>
          </p:nvSpPr>
          <p:spPr>
            <a:xfrm>
              <a:off x="7888130" y="3437016"/>
              <a:ext cx="3016938" cy="483868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d-ID" sz="3200" b="1" dirty="0">
                  <a:solidFill>
                    <a:schemeClr val="bg1"/>
                  </a:solidFill>
                  <a:latin typeface="Arial" pitchFamily="34" charset="0"/>
                  <a:ea typeface="Open Sans" pitchFamily="34" charset="0"/>
                  <a:cs typeface="Arial" pitchFamily="34" charset="0"/>
                </a:rPr>
                <a:t>Pembina Utama Muda (IV/c)</a:t>
              </a:r>
              <a:endParaRPr lang="en-US" sz="3200" b="1" dirty="0">
                <a:solidFill>
                  <a:schemeClr val="bg1"/>
                </a:solidFill>
                <a:latin typeface="Arial" pitchFamily="34" charset="0"/>
                <a:ea typeface="Open Sans" pitchFamily="34" charset="0"/>
                <a:cs typeface="Arial" pitchFamily="34" charset="0"/>
              </a:endParaRPr>
            </a:p>
          </p:txBody>
        </p:sp>
        <p:sp>
          <p:nvSpPr>
            <p:cNvPr id="39" name="Flowchart: Manual Operation 38"/>
            <p:cNvSpPr/>
            <p:nvPr/>
          </p:nvSpPr>
          <p:spPr>
            <a:xfrm flipV="1">
              <a:off x="7888130" y="3134004"/>
              <a:ext cx="3016938" cy="307772"/>
            </a:xfrm>
            <a:prstGeom prst="flowChartManualOperation">
              <a:avLst/>
            </a:prstGeom>
            <a:solidFill>
              <a:schemeClr val="accent3">
                <a:lumMod val="60000"/>
                <a:lumOff val="40000"/>
                <a:alpha val="5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dirty="0">
                <a:solidFill>
                  <a:schemeClr val="bg1"/>
                </a:solidFill>
                <a:latin typeface="Arial" pitchFamily="34" charset="0"/>
                <a:ea typeface="Open Sans" pitchFamily="34" charset="0"/>
                <a:cs typeface="Arial" pitchFamily="34" charset="0"/>
              </a:endParaRPr>
            </a:p>
          </p:txBody>
        </p:sp>
      </p:grp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1223963" y="717550"/>
            <a:ext cx="158162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2889" tIns="91445" rIns="182889" bIns="91445">
            <a:spAutoFit/>
          </a:bodyPr>
          <a:lstStyle>
            <a:lvl1pPr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id-ID" altLang="en-US" sz="5400" b="1">
                <a:latin typeface="Arial" panose="020B0604020202020204" pitchFamily="34" charset="0"/>
              </a:rPr>
              <a:t>Jenjang Jabatan (Pangkat &amp; Golongan Ruang)</a:t>
            </a:r>
            <a:endParaRPr lang="en-US" altLang="en-US" sz="5400" b="1"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09625" y="2019300"/>
            <a:ext cx="22807613" cy="128588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9" tIns="45672" rIns="91339" bIns="45672" anchor="ctr"/>
          <a:lstStyle/>
          <a:p>
            <a:pPr algn="ctr" defTabSz="108744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 flipV="1">
            <a:off x="2049463" y="4776788"/>
            <a:ext cx="0" cy="74056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8" name="Group 22"/>
          <p:cNvGrpSpPr/>
          <p:nvPr/>
        </p:nvGrpSpPr>
        <p:grpSpPr>
          <a:xfrm>
            <a:off x="20551788" y="2557024"/>
            <a:ext cx="748391" cy="2565913"/>
            <a:chOff x="4795838" y="1579563"/>
            <a:chExt cx="514350" cy="1763712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4795838" y="1579563"/>
              <a:ext cx="514350" cy="1763712"/>
            </a:xfrm>
            <a:custGeom>
              <a:avLst/>
              <a:gdLst>
                <a:gd name="T0" fmla="*/ 80 w 137"/>
                <a:gd name="T1" fmla="*/ 0 h 469"/>
                <a:gd name="T2" fmla="*/ 57 w 137"/>
                <a:gd name="T3" fmla="*/ 23 h 469"/>
                <a:gd name="T4" fmla="*/ 59 w 137"/>
                <a:gd name="T5" fmla="*/ 48 h 469"/>
                <a:gd name="T6" fmla="*/ 62 w 137"/>
                <a:gd name="T7" fmla="*/ 52 h 469"/>
                <a:gd name="T8" fmla="*/ 64 w 137"/>
                <a:gd name="T9" fmla="*/ 63 h 469"/>
                <a:gd name="T10" fmla="*/ 68 w 137"/>
                <a:gd name="T11" fmla="*/ 69 h 469"/>
                <a:gd name="T12" fmla="*/ 63 w 137"/>
                <a:gd name="T13" fmla="*/ 78 h 469"/>
                <a:gd name="T14" fmla="*/ 44 w 137"/>
                <a:gd name="T15" fmla="*/ 86 h 469"/>
                <a:gd name="T16" fmla="*/ 29 w 137"/>
                <a:gd name="T17" fmla="*/ 100 h 469"/>
                <a:gd name="T18" fmla="*/ 14 w 137"/>
                <a:gd name="T19" fmla="*/ 123 h 469"/>
                <a:gd name="T20" fmla="*/ 2 w 137"/>
                <a:gd name="T21" fmla="*/ 150 h 469"/>
                <a:gd name="T22" fmla="*/ 26 w 137"/>
                <a:gd name="T23" fmla="*/ 163 h 469"/>
                <a:gd name="T24" fmla="*/ 36 w 137"/>
                <a:gd name="T25" fmla="*/ 158 h 469"/>
                <a:gd name="T26" fmla="*/ 29 w 137"/>
                <a:gd name="T27" fmla="*/ 201 h 469"/>
                <a:gd name="T28" fmla="*/ 24 w 137"/>
                <a:gd name="T29" fmla="*/ 245 h 469"/>
                <a:gd name="T30" fmla="*/ 33 w 137"/>
                <a:gd name="T31" fmla="*/ 250 h 469"/>
                <a:gd name="T32" fmla="*/ 39 w 137"/>
                <a:gd name="T33" fmla="*/ 306 h 469"/>
                <a:gd name="T34" fmla="*/ 47 w 137"/>
                <a:gd name="T35" fmla="*/ 360 h 469"/>
                <a:gd name="T36" fmla="*/ 48 w 137"/>
                <a:gd name="T37" fmla="*/ 394 h 469"/>
                <a:gd name="T38" fmla="*/ 32 w 137"/>
                <a:gd name="T39" fmla="*/ 416 h 469"/>
                <a:gd name="T40" fmla="*/ 14 w 137"/>
                <a:gd name="T41" fmla="*/ 420 h 469"/>
                <a:gd name="T42" fmla="*/ 16 w 137"/>
                <a:gd name="T43" fmla="*/ 428 h 469"/>
                <a:gd name="T44" fmla="*/ 45 w 137"/>
                <a:gd name="T45" fmla="*/ 425 h 469"/>
                <a:gd name="T46" fmla="*/ 56 w 137"/>
                <a:gd name="T47" fmla="*/ 421 h 469"/>
                <a:gd name="T48" fmla="*/ 63 w 137"/>
                <a:gd name="T49" fmla="*/ 426 h 469"/>
                <a:gd name="T50" fmla="*/ 75 w 137"/>
                <a:gd name="T51" fmla="*/ 419 h 469"/>
                <a:gd name="T52" fmla="*/ 76 w 137"/>
                <a:gd name="T53" fmla="*/ 401 h 469"/>
                <a:gd name="T54" fmla="*/ 74 w 137"/>
                <a:gd name="T55" fmla="*/ 380 h 469"/>
                <a:gd name="T56" fmla="*/ 78 w 137"/>
                <a:gd name="T57" fmla="*/ 350 h 469"/>
                <a:gd name="T58" fmla="*/ 78 w 137"/>
                <a:gd name="T59" fmla="*/ 326 h 469"/>
                <a:gd name="T60" fmla="*/ 76 w 137"/>
                <a:gd name="T61" fmla="*/ 303 h 469"/>
                <a:gd name="T62" fmla="*/ 76 w 137"/>
                <a:gd name="T63" fmla="*/ 288 h 469"/>
                <a:gd name="T64" fmla="*/ 84 w 137"/>
                <a:gd name="T65" fmla="*/ 331 h 469"/>
                <a:gd name="T66" fmla="*/ 89 w 137"/>
                <a:gd name="T67" fmla="*/ 382 h 469"/>
                <a:gd name="T68" fmla="*/ 96 w 137"/>
                <a:gd name="T69" fmla="*/ 413 h 469"/>
                <a:gd name="T70" fmla="*/ 99 w 137"/>
                <a:gd name="T71" fmla="*/ 427 h 469"/>
                <a:gd name="T72" fmla="*/ 95 w 137"/>
                <a:gd name="T73" fmla="*/ 445 h 469"/>
                <a:gd name="T74" fmla="*/ 98 w 137"/>
                <a:gd name="T75" fmla="*/ 469 h 469"/>
                <a:gd name="T76" fmla="*/ 120 w 137"/>
                <a:gd name="T77" fmla="*/ 454 h 469"/>
                <a:gd name="T78" fmla="*/ 122 w 137"/>
                <a:gd name="T79" fmla="*/ 430 h 469"/>
                <a:gd name="T80" fmla="*/ 125 w 137"/>
                <a:gd name="T81" fmla="*/ 411 h 469"/>
                <a:gd name="T82" fmla="*/ 125 w 137"/>
                <a:gd name="T83" fmla="*/ 385 h 469"/>
                <a:gd name="T84" fmla="*/ 121 w 137"/>
                <a:gd name="T85" fmla="*/ 338 h 469"/>
                <a:gd name="T86" fmla="*/ 116 w 137"/>
                <a:gd name="T87" fmla="*/ 282 h 469"/>
                <a:gd name="T88" fmla="*/ 115 w 137"/>
                <a:gd name="T89" fmla="*/ 252 h 469"/>
                <a:gd name="T90" fmla="*/ 130 w 137"/>
                <a:gd name="T91" fmla="*/ 246 h 469"/>
                <a:gd name="T92" fmla="*/ 124 w 137"/>
                <a:gd name="T93" fmla="*/ 211 h 469"/>
                <a:gd name="T94" fmla="*/ 117 w 137"/>
                <a:gd name="T95" fmla="*/ 175 h 469"/>
                <a:gd name="T96" fmla="*/ 119 w 137"/>
                <a:gd name="T97" fmla="*/ 151 h 469"/>
                <a:gd name="T98" fmla="*/ 131 w 137"/>
                <a:gd name="T99" fmla="*/ 120 h 469"/>
                <a:gd name="T100" fmla="*/ 132 w 137"/>
                <a:gd name="T101" fmla="*/ 85 h 469"/>
                <a:gd name="T102" fmla="*/ 111 w 137"/>
                <a:gd name="T103" fmla="*/ 78 h 469"/>
                <a:gd name="T104" fmla="*/ 100 w 137"/>
                <a:gd name="T105" fmla="*/ 65 h 469"/>
                <a:gd name="T106" fmla="*/ 96 w 137"/>
                <a:gd name="T107" fmla="*/ 60 h 469"/>
                <a:gd name="T108" fmla="*/ 97 w 137"/>
                <a:gd name="T109" fmla="*/ 52 h 469"/>
                <a:gd name="T110" fmla="*/ 103 w 137"/>
                <a:gd name="T111" fmla="*/ 44 h 469"/>
                <a:gd name="T112" fmla="*/ 104 w 137"/>
                <a:gd name="T113" fmla="*/ 19 h 469"/>
                <a:gd name="T114" fmla="*/ 80 w 137"/>
                <a:gd name="T115" fmla="*/ 0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7" h="469">
                  <a:moveTo>
                    <a:pt x="80" y="0"/>
                  </a:moveTo>
                  <a:cubicBezTo>
                    <a:pt x="71" y="0"/>
                    <a:pt x="57" y="9"/>
                    <a:pt x="57" y="23"/>
                  </a:cubicBezTo>
                  <a:cubicBezTo>
                    <a:pt x="57" y="37"/>
                    <a:pt x="58" y="43"/>
                    <a:pt x="59" y="48"/>
                  </a:cubicBezTo>
                  <a:cubicBezTo>
                    <a:pt x="60" y="52"/>
                    <a:pt x="62" y="52"/>
                    <a:pt x="62" y="52"/>
                  </a:cubicBezTo>
                  <a:cubicBezTo>
                    <a:pt x="62" y="52"/>
                    <a:pt x="61" y="61"/>
                    <a:pt x="64" y="63"/>
                  </a:cubicBezTo>
                  <a:cubicBezTo>
                    <a:pt x="67" y="66"/>
                    <a:pt x="68" y="66"/>
                    <a:pt x="68" y="69"/>
                  </a:cubicBezTo>
                  <a:cubicBezTo>
                    <a:pt x="68" y="72"/>
                    <a:pt x="66" y="75"/>
                    <a:pt x="63" y="78"/>
                  </a:cubicBezTo>
                  <a:cubicBezTo>
                    <a:pt x="61" y="81"/>
                    <a:pt x="50" y="84"/>
                    <a:pt x="44" y="86"/>
                  </a:cubicBezTo>
                  <a:cubicBezTo>
                    <a:pt x="37" y="89"/>
                    <a:pt x="33" y="92"/>
                    <a:pt x="29" y="100"/>
                  </a:cubicBezTo>
                  <a:cubicBezTo>
                    <a:pt x="26" y="107"/>
                    <a:pt x="21" y="117"/>
                    <a:pt x="14" y="123"/>
                  </a:cubicBezTo>
                  <a:cubicBezTo>
                    <a:pt x="8" y="130"/>
                    <a:pt x="0" y="140"/>
                    <a:pt x="2" y="150"/>
                  </a:cubicBezTo>
                  <a:cubicBezTo>
                    <a:pt x="5" y="159"/>
                    <a:pt x="18" y="167"/>
                    <a:pt x="26" y="163"/>
                  </a:cubicBezTo>
                  <a:cubicBezTo>
                    <a:pt x="33" y="159"/>
                    <a:pt x="36" y="158"/>
                    <a:pt x="36" y="158"/>
                  </a:cubicBezTo>
                  <a:cubicBezTo>
                    <a:pt x="36" y="158"/>
                    <a:pt x="31" y="180"/>
                    <a:pt x="29" y="201"/>
                  </a:cubicBezTo>
                  <a:cubicBezTo>
                    <a:pt x="27" y="223"/>
                    <a:pt x="21" y="244"/>
                    <a:pt x="24" y="245"/>
                  </a:cubicBezTo>
                  <a:cubicBezTo>
                    <a:pt x="28" y="247"/>
                    <a:pt x="33" y="250"/>
                    <a:pt x="33" y="250"/>
                  </a:cubicBezTo>
                  <a:cubicBezTo>
                    <a:pt x="33" y="250"/>
                    <a:pt x="34" y="280"/>
                    <a:pt x="39" y="306"/>
                  </a:cubicBezTo>
                  <a:cubicBezTo>
                    <a:pt x="44" y="332"/>
                    <a:pt x="46" y="344"/>
                    <a:pt x="47" y="360"/>
                  </a:cubicBezTo>
                  <a:cubicBezTo>
                    <a:pt x="48" y="376"/>
                    <a:pt x="49" y="387"/>
                    <a:pt x="48" y="394"/>
                  </a:cubicBezTo>
                  <a:cubicBezTo>
                    <a:pt x="47" y="400"/>
                    <a:pt x="38" y="413"/>
                    <a:pt x="32" y="416"/>
                  </a:cubicBezTo>
                  <a:cubicBezTo>
                    <a:pt x="27" y="418"/>
                    <a:pt x="18" y="418"/>
                    <a:pt x="14" y="420"/>
                  </a:cubicBezTo>
                  <a:cubicBezTo>
                    <a:pt x="10" y="421"/>
                    <a:pt x="7" y="426"/>
                    <a:pt x="16" y="428"/>
                  </a:cubicBezTo>
                  <a:cubicBezTo>
                    <a:pt x="25" y="429"/>
                    <a:pt x="41" y="427"/>
                    <a:pt x="45" y="425"/>
                  </a:cubicBezTo>
                  <a:cubicBezTo>
                    <a:pt x="49" y="424"/>
                    <a:pt x="56" y="421"/>
                    <a:pt x="56" y="421"/>
                  </a:cubicBezTo>
                  <a:cubicBezTo>
                    <a:pt x="56" y="421"/>
                    <a:pt x="54" y="426"/>
                    <a:pt x="63" y="426"/>
                  </a:cubicBezTo>
                  <a:cubicBezTo>
                    <a:pt x="73" y="426"/>
                    <a:pt x="74" y="425"/>
                    <a:pt x="75" y="419"/>
                  </a:cubicBezTo>
                  <a:cubicBezTo>
                    <a:pt x="75" y="413"/>
                    <a:pt x="75" y="405"/>
                    <a:pt x="76" y="401"/>
                  </a:cubicBezTo>
                  <a:cubicBezTo>
                    <a:pt x="78" y="397"/>
                    <a:pt x="71" y="386"/>
                    <a:pt x="74" y="380"/>
                  </a:cubicBezTo>
                  <a:cubicBezTo>
                    <a:pt x="78" y="375"/>
                    <a:pt x="81" y="359"/>
                    <a:pt x="78" y="350"/>
                  </a:cubicBezTo>
                  <a:cubicBezTo>
                    <a:pt x="75" y="341"/>
                    <a:pt x="79" y="332"/>
                    <a:pt x="78" y="326"/>
                  </a:cubicBezTo>
                  <a:cubicBezTo>
                    <a:pt x="77" y="320"/>
                    <a:pt x="76" y="312"/>
                    <a:pt x="76" y="303"/>
                  </a:cubicBezTo>
                  <a:cubicBezTo>
                    <a:pt x="76" y="294"/>
                    <a:pt x="76" y="288"/>
                    <a:pt x="76" y="288"/>
                  </a:cubicBezTo>
                  <a:cubicBezTo>
                    <a:pt x="76" y="288"/>
                    <a:pt x="82" y="322"/>
                    <a:pt x="84" y="331"/>
                  </a:cubicBezTo>
                  <a:cubicBezTo>
                    <a:pt x="86" y="340"/>
                    <a:pt x="89" y="372"/>
                    <a:pt x="89" y="382"/>
                  </a:cubicBezTo>
                  <a:cubicBezTo>
                    <a:pt x="89" y="392"/>
                    <a:pt x="96" y="405"/>
                    <a:pt x="96" y="413"/>
                  </a:cubicBezTo>
                  <a:cubicBezTo>
                    <a:pt x="97" y="422"/>
                    <a:pt x="97" y="427"/>
                    <a:pt x="99" y="427"/>
                  </a:cubicBezTo>
                  <a:cubicBezTo>
                    <a:pt x="102" y="427"/>
                    <a:pt x="97" y="437"/>
                    <a:pt x="95" y="445"/>
                  </a:cubicBezTo>
                  <a:cubicBezTo>
                    <a:pt x="94" y="452"/>
                    <a:pt x="88" y="469"/>
                    <a:pt x="98" y="469"/>
                  </a:cubicBezTo>
                  <a:cubicBezTo>
                    <a:pt x="109" y="469"/>
                    <a:pt x="120" y="465"/>
                    <a:pt x="120" y="454"/>
                  </a:cubicBezTo>
                  <a:cubicBezTo>
                    <a:pt x="121" y="444"/>
                    <a:pt x="119" y="434"/>
                    <a:pt x="122" y="430"/>
                  </a:cubicBezTo>
                  <a:cubicBezTo>
                    <a:pt x="125" y="426"/>
                    <a:pt x="125" y="417"/>
                    <a:pt x="125" y="411"/>
                  </a:cubicBezTo>
                  <a:cubicBezTo>
                    <a:pt x="124" y="406"/>
                    <a:pt x="126" y="396"/>
                    <a:pt x="125" y="385"/>
                  </a:cubicBezTo>
                  <a:cubicBezTo>
                    <a:pt x="123" y="373"/>
                    <a:pt x="123" y="353"/>
                    <a:pt x="121" y="338"/>
                  </a:cubicBezTo>
                  <a:cubicBezTo>
                    <a:pt x="118" y="323"/>
                    <a:pt x="117" y="300"/>
                    <a:pt x="116" y="282"/>
                  </a:cubicBezTo>
                  <a:cubicBezTo>
                    <a:pt x="114" y="264"/>
                    <a:pt x="113" y="255"/>
                    <a:pt x="115" y="252"/>
                  </a:cubicBezTo>
                  <a:cubicBezTo>
                    <a:pt x="117" y="250"/>
                    <a:pt x="127" y="247"/>
                    <a:pt x="130" y="246"/>
                  </a:cubicBezTo>
                  <a:cubicBezTo>
                    <a:pt x="133" y="246"/>
                    <a:pt x="127" y="227"/>
                    <a:pt x="124" y="211"/>
                  </a:cubicBezTo>
                  <a:cubicBezTo>
                    <a:pt x="122" y="196"/>
                    <a:pt x="119" y="186"/>
                    <a:pt x="117" y="175"/>
                  </a:cubicBezTo>
                  <a:cubicBezTo>
                    <a:pt x="114" y="164"/>
                    <a:pt x="114" y="159"/>
                    <a:pt x="119" y="151"/>
                  </a:cubicBezTo>
                  <a:cubicBezTo>
                    <a:pt x="123" y="143"/>
                    <a:pt x="129" y="138"/>
                    <a:pt x="131" y="120"/>
                  </a:cubicBezTo>
                  <a:cubicBezTo>
                    <a:pt x="134" y="102"/>
                    <a:pt x="137" y="90"/>
                    <a:pt x="132" y="85"/>
                  </a:cubicBezTo>
                  <a:cubicBezTo>
                    <a:pt x="127" y="81"/>
                    <a:pt x="118" y="83"/>
                    <a:pt x="111" y="78"/>
                  </a:cubicBezTo>
                  <a:cubicBezTo>
                    <a:pt x="104" y="72"/>
                    <a:pt x="103" y="66"/>
                    <a:pt x="100" y="65"/>
                  </a:cubicBezTo>
                  <a:cubicBezTo>
                    <a:pt x="97" y="64"/>
                    <a:pt x="96" y="64"/>
                    <a:pt x="96" y="60"/>
                  </a:cubicBezTo>
                  <a:cubicBezTo>
                    <a:pt x="96" y="56"/>
                    <a:pt x="97" y="52"/>
                    <a:pt x="97" y="52"/>
                  </a:cubicBezTo>
                  <a:cubicBezTo>
                    <a:pt x="97" y="52"/>
                    <a:pt x="102" y="49"/>
                    <a:pt x="103" y="44"/>
                  </a:cubicBezTo>
                  <a:cubicBezTo>
                    <a:pt x="104" y="39"/>
                    <a:pt x="105" y="27"/>
                    <a:pt x="104" y="19"/>
                  </a:cubicBezTo>
                  <a:cubicBezTo>
                    <a:pt x="102" y="11"/>
                    <a:pt x="95" y="0"/>
                    <a:pt x="80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lIns="68580" tIns="34290" rIns="68580" bIns="3429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>
                <a:latin typeface="Arial" pitchFamily="34" charset="0"/>
              </a:endParaRPr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5040313" y="1809750"/>
              <a:ext cx="127000" cy="96837"/>
            </a:xfrm>
            <a:custGeom>
              <a:avLst/>
              <a:gdLst>
                <a:gd name="T0" fmla="*/ 2 w 34"/>
                <a:gd name="T1" fmla="*/ 12 h 26"/>
                <a:gd name="T2" fmla="*/ 0 w 34"/>
                <a:gd name="T3" fmla="*/ 15 h 26"/>
                <a:gd name="T4" fmla="*/ 1 w 34"/>
                <a:gd name="T5" fmla="*/ 26 h 26"/>
                <a:gd name="T6" fmla="*/ 8 w 34"/>
                <a:gd name="T7" fmla="*/ 15 h 26"/>
                <a:gd name="T8" fmla="*/ 14 w 34"/>
                <a:gd name="T9" fmla="*/ 20 h 26"/>
                <a:gd name="T10" fmla="*/ 15 w 34"/>
                <a:gd name="T11" fmla="*/ 25 h 26"/>
                <a:gd name="T12" fmla="*/ 34 w 34"/>
                <a:gd name="T13" fmla="*/ 4 h 26"/>
                <a:gd name="T14" fmla="*/ 31 w 34"/>
                <a:gd name="T15" fmla="*/ 0 h 26"/>
                <a:gd name="T16" fmla="*/ 9 w 34"/>
                <a:gd name="T17" fmla="*/ 14 h 26"/>
                <a:gd name="T18" fmla="*/ 2 w 34"/>
                <a:gd name="T19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26">
                  <a:moveTo>
                    <a:pt x="2" y="12"/>
                  </a:moveTo>
                  <a:cubicBezTo>
                    <a:pt x="1" y="13"/>
                    <a:pt x="1" y="14"/>
                    <a:pt x="0" y="15"/>
                  </a:cubicBezTo>
                  <a:cubicBezTo>
                    <a:pt x="1" y="19"/>
                    <a:pt x="1" y="23"/>
                    <a:pt x="1" y="26"/>
                  </a:cubicBezTo>
                  <a:cubicBezTo>
                    <a:pt x="7" y="23"/>
                    <a:pt x="4" y="16"/>
                    <a:pt x="8" y="15"/>
                  </a:cubicBezTo>
                  <a:cubicBezTo>
                    <a:pt x="13" y="15"/>
                    <a:pt x="13" y="17"/>
                    <a:pt x="14" y="20"/>
                  </a:cubicBezTo>
                  <a:cubicBezTo>
                    <a:pt x="15" y="22"/>
                    <a:pt x="15" y="25"/>
                    <a:pt x="15" y="25"/>
                  </a:cubicBezTo>
                  <a:cubicBezTo>
                    <a:pt x="15" y="25"/>
                    <a:pt x="30" y="9"/>
                    <a:pt x="34" y="4"/>
                  </a:cubicBezTo>
                  <a:cubicBezTo>
                    <a:pt x="32" y="3"/>
                    <a:pt x="31" y="2"/>
                    <a:pt x="31" y="0"/>
                  </a:cubicBezTo>
                  <a:cubicBezTo>
                    <a:pt x="26" y="5"/>
                    <a:pt x="15" y="14"/>
                    <a:pt x="9" y="14"/>
                  </a:cubicBezTo>
                  <a:cubicBezTo>
                    <a:pt x="6" y="14"/>
                    <a:pt x="4" y="13"/>
                    <a:pt x="2" y="12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lIns="68580" tIns="34290" rIns="68580" bIns="3429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>
                <a:latin typeface="Arial" pitchFamily="34" charset="0"/>
              </a:endParaRPr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4975226" y="2073275"/>
              <a:ext cx="57150" cy="74612"/>
            </a:xfrm>
            <a:custGeom>
              <a:avLst/>
              <a:gdLst>
                <a:gd name="T0" fmla="*/ 7 w 15"/>
                <a:gd name="T1" fmla="*/ 1 h 20"/>
                <a:gd name="T2" fmla="*/ 15 w 15"/>
                <a:gd name="T3" fmla="*/ 0 h 20"/>
                <a:gd name="T4" fmla="*/ 8 w 15"/>
                <a:gd name="T5" fmla="*/ 11 h 20"/>
                <a:gd name="T6" fmla="*/ 8 w 15"/>
                <a:gd name="T7" fmla="*/ 18 h 20"/>
                <a:gd name="T8" fmla="*/ 2 w 15"/>
                <a:gd name="T9" fmla="*/ 20 h 20"/>
                <a:gd name="T10" fmla="*/ 2 w 15"/>
                <a:gd name="T11" fmla="*/ 9 h 20"/>
                <a:gd name="T12" fmla="*/ 7 w 15"/>
                <a:gd name="T13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20">
                  <a:moveTo>
                    <a:pt x="7" y="1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8" y="5"/>
                    <a:pt x="8" y="11"/>
                  </a:cubicBezTo>
                  <a:cubicBezTo>
                    <a:pt x="8" y="16"/>
                    <a:pt x="8" y="18"/>
                    <a:pt x="8" y="18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0"/>
                    <a:pt x="0" y="14"/>
                    <a:pt x="2" y="9"/>
                  </a:cubicBezTo>
                  <a:cubicBezTo>
                    <a:pt x="4" y="4"/>
                    <a:pt x="6" y="2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lIns="68580" tIns="34290" rIns="68580" bIns="3429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>
                <a:latin typeface="Arial" pitchFamily="34" charset="0"/>
              </a:endParaRPr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4979988" y="2252663"/>
              <a:ext cx="22225" cy="65087"/>
            </a:xfrm>
            <a:custGeom>
              <a:avLst/>
              <a:gdLst>
                <a:gd name="T0" fmla="*/ 4 w 6"/>
                <a:gd name="T1" fmla="*/ 0 h 17"/>
                <a:gd name="T2" fmla="*/ 5 w 6"/>
                <a:gd name="T3" fmla="*/ 13 h 17"/>
                <a:gd name="T4" fmla="*/ 6 w 6"/>
                <a:gd name="T5" fmla="*/ 17 h 17"/>
                <a:gd name="T6" fmla="*/ 0 w 6"/>
                <a:gd name="T7" fmla="*/ 16 h 17"/>
                <a:gd name="T8" fmla="*/ 4 w 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7">
                  <a:moveTo>
                    <a:pt x="4" y="0"/>
                  </a:moveTo>
                  <a:cubicBezTo>
                    <a:pt x="4" y="0"/>
                    <a:pt x="5" y="9"/>
                    <a:pt x="5" y="13"/>
                  </a:cubicBezTo>
                  <a:cubicBezTo>
                    <a:pt x="6" y="16"/>
                    <a:pt x="6" y="17"/>
                    <a:pt x="6" y="17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1" y="8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lIns="68580" tIns="34290" rIns="68580" bIns="3429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>
                <a:latin typeface="Arial" pitchFamily="34" charset="0"/>
              </a:endParaRPr>
            </a:p>
          </p:txBody>
        </p:sp>
      </p:grpSp>
      <p:grpSp>
        <p:nvGrpSpPr>
          <p:cNvPr id="29" name="Group 81"/>
          <p:cNvGrpSpPr>
            <a:grpSpLocks/>
          </p:cNvGrpSpPr>
          <p:nvPr/>
        </p:nvGrpSpPr>
        <p:grpSpPr bwMode="auto">
          <a:xfrm>
            <a:off x="15805150" y="9972675"/>
            <a:ext cx="8347075" cy="777875"/>
            <a:chOff x="15804428" y="9972133"/>
            <a:chExt cx="8348344" cy="778637"/>
          </a:xfrm>
        </p:grpSpPr>
        <p:sp>
          <p:nvSpPr>
            <p:cNvPr id="72" name="Rectangle 71"/>
            <p:cNvSpPr/>
            <p:nvPr/>
          </p:nvSpPr>
          <p:spPr>
            <a:xfrm>
              <a:off x="15804428" y="9972133"/>
              <a:ext cx="1757630" cy="778637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47" name="TextBox 67"/>
            <p:cNvSpPr txBox="1">
              <a:spLocks noChangeArrowheads="1"/>
            </p:cNvSpPr>
            <p:nvPr/>
          </p:nvSpPr>
          <p:spPr bwMode="auto">
            <a:xfrm>
              <a:off x="17592853" y="9972133"/>
              <a:ext cx="6559919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1087438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1087438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1087438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1087438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id-ID" altLang="en-US" sz="3600">
                  <a:latin typeface="Arial" panose="020B0604020202020204" pitchFamily="34" charset="0"/>
                </a:rPr>
                <a:t>Pengelola PBJ Pertama</a:t>
              </a:r>
            </a:p>
          </p:txBody>
        </p:sp>
      </p:grpSp>
      <p:grpSp>
        <p:nvGrpSpPr>
          <p:cNvPr id="30" name="Group 82"/>
          <p:cNvGrpSpPr>
            <a:grpSpLocks/>
          </p:cNvGrpSpPr>
          <p:nvPr/>
        </p:nvGrpSpPr>
        <p:grpSpPr bwMode="auto">
          <a:xfrm>
            <a:off x="15805150" y="10975975"/>
            <a:ext cx="8342313" cy="779463"/>
            <a:chOff x="15804428" y="10975870"/>
            <a:chExt cx="8343089" cy="779625"/>
          </a:xfrm>
        </p:grpSpPr>
        <p:sp>
          <p:nvSpPr>
            <p:cNvPr id="74" name="Rectangle 73"/>
            <p:cNvSpPr/>
            <p:nvPr/>
          </p:nvSpPr>
          <p:spPr>
            <a:xfrm>
              <a:off x="15804428" y="10977458"/>
              <a:ext cx="1757526" cy="778037"/>
            </a:xfrm>
            <a:prstGeom prst="rect">
              <a:avLst/>
            </a:prstGeom>
            <a:solidFill>
              <a:srgbClr val="99FF9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45" name="TextBox 77"/>
            <p:cNvSpPr txBox="1">
              <a:spLocks noChangeArrowheads="1"/>
            </p:cNvSpPr>
            <p:nvPr/>
          </p:nvSpPr>
          <p:spPr bwMode="auto">
            <a:xfrm>
              <a:off x="17587598" y="10975870"/>
              <a:ext cx="6559919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1087438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1087438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1087438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1087438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id-ID" altLang="en-US" sz="3600">
                  <a:latin typeface="Arial" panose="020B0604020202020204" pitchFamily="34" charset="0"/>
                </a:rPr>
                <a:t>Pengelola PBJ Muda</a:t>
              </a:r>
            </a:p>
          </p:txBody>
        </p:sp>
      </p:grpSp>
      <p:grpSp>
        <p:nvGrpSpPr>
          <p:cNvPr id="31" name="Group 83"/>
          <p:cNvGrpSpPr>
            <a:grpSpLocks/>
          </p:cNvGrpSpPr>
          <p:nvPr/>
        </p:nvGrpSpPr>
        <p:grpSpPr bwMode="auto">
          <a:xfrm>
            <a:off x="15835313" y="11987213"/>
            <a:ext cx="8407400" cy="779462"/>
            <a:chOff x="15835959" y="11986505"/>
            <a:chExt cx="8406151" cy="779950"/>
          </a:xfrm>
        </p:grpSpPr>
        <p:sp>
          <p:nvSpPr>
            <p:cNvPr id="76" name="Rectangle 75"/>
            <p:cNvSpPr/>
            <p:nvPr/>
          </p:nvSpPr>
          <p:spPr>
            <a:xfrm>
              <a:off x="15835959" y="11988093"/>
              <a:ext cx="1757101" cy="77836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43" name="TextBox 78"/>
            <p:cNvSpPr txBox="1">
              <a:spLocks noChangeArrowheads="1"/>
            </p:cNvSpPr>
            <p:nvPr/>
          </p:nvSpPr>
          <p:spPr bwMode="auto">
            <a:xfrm>
              <a:off x="17682191" y="11986505"/>
              <a:ext cx="6559919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1087438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1087438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1087438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1087438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id-ID" altLang="en-US" sz="3600">
                  <a:latin typeface="Arial" panose="020B0604020202020204" pitchFamily="34" charset="0"/>
                </a:rPr>
                <a:t>Pengelola PBJ Madya</a:t>
              </a:r>
            </a:p>
          </p:txBody>
        </p:sp>
      </p:grpSp>
      <p:sp>
        <p:nvSpPr>
          <p:cNvPr id="80" name="TextBox 79"/>
          <p:cNvSpPr txBox="1">
            <a:spLocks noChangeArrowheads="1"/>
          </p:cNvSpPr>
          <p:nvPr/>
        </p:nvSpPr>
        <p:spPr bwMode="auto">
          <a:xfrm>
            <a:off x="1835150" y="2428875"/>
            <a:ext cx="1693227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1500" indent="-5715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id-ID" altLang="en-US" sz="3600">
                <a:latin typeface="Arial" panose="020B0604020202020204" pitchFamily="34" charset="0"/>
              </a:rPr>
              <a:t>Pangkat dan golongan ruang untuk masing-masing jenjang jabatan ditentukan berdasarkan </a:t>
            </a:r>
            <a:r>
              <a:rPr lang="id-ID" altLang="en-US" sz="3600" b="1">
                <a:latin typeface="Arial" panose="020B0604020202020204" pitchFamily="34" charset="0"/>
              </a:rPr>
              <a:t>jumlah angka kredit </a:t>
            </a:r>
            <a:r>
              <a:rPr lang="id-ID" altLang="en-US" sz="3600">
                <a:latin typeface="Arial" panose="020B0604020202020204" pitchFamily="34" charset="0"/>
              </a:rPr>
              <a:t>yang telah ditetapkan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id-ID" altLang="en-US" sz="3600">
                <a:latin typeface="Arial" panose="020B0604020202020204" pitchFamily="34" charset="0"/>
              </a:rPr>
              <a:t>Jenjang jabatan dan pangkat </a:t>
            </a:r>
            <a:r>
              <a:rPr lang="id-ID" altLang="en-US" sz="3600" b="1">
                <a:latin typeface="Arial" panose="020B0604020202020204" pitchFamily="34" charset="0"/>
              </a:rPr>
              <a:t>dapat tidak sesuai </a:t>
            </a:r>
            <a:r>
              <a:rPr lang="id-ID" altLang="en-US" sz="3600">
                <a:latin typeface="Arial" panose="020B0604020202020204" pitchFamily="34" charset="0"/>
              </a:rPr>
              <a:t>dengan yang telah ditetapkan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id-ID" altLang="en-US" sz="3600">
              <a:latin typeface="Arial" panose="020B0604020202020204" pitchFamily="34" charset="0"/>
            </a:endParaRPr>
          </a:p>
        </p:txBody>
      </p:sp>
      <p:sp>
        <p:nvSpPr>
          <p:cNvPr id="30740" name="Slide Number Placeholder 31"/>
          <p:cNvSpPr>
            <a:spLocks noGrp="1"/>
          </p:cNvSpPr>
          <p:nvPr>
            <p:ph type="sldNum" sz="quarter" idx="10"/>
          </p:nvPr>
        </p:nvSpPr>
        <p:spPr bwMode="auto">
          <a:xfrm>
            <a:off x="22845713" y="508000"/>
            <a:ext cx="1016000" cy="7842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C5C7D08F-EA5D-4AF0-91CF-A4E46F02EFB0}" type="slidenum">
              <a:rPr lang="en-US" altLang="en-US" sz="2700">
                <a:solidFill>
                  <a:schemeClr val="bg1"/>
                </a:solidFill>
                <a:latin typeface="Arial" panose="020B0604020202020204" pitchFamily="34" charset="0"/>
              </a:rPr>
              <a:pPr eaLnBrk="1" hangingPunct="1"/>
              <a:t>12</a:t>
            </a:fld>
            <a:endParaRPr lang="en-US" altLang="en-US" sz="27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17560925" y="1025525"/>
            <a:ext cx="4922838" cy="7080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id-ID" sz="4000" dirty="0">
                <a:latin typeface="Arial" pitchFamily="34" charset="0"/>
              </a:rPr>
              <a:t>*) Pasal 7 Ayat 3,4,5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8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 animBg="1"/>
      <p:bldP spid="8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 92"/>
          <p:cNvSpPr/>
          <p:nvPr/>
        </p:nvSpPr>
        <p:spPr>
          <a:xfrm>
            <a:off x="809625" y="2019300"/>
            <a:ext cx="22807613" cy="128588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9" tIns="45672" rIns="91339" bIns="45672" anchor="ctr"/>
          <a:lstStyle/>
          <a:p>
            <a:pPr algn="ctr" defTabSz="108744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accent2"/>
              </a:solidFill>
              <a:latin typeface="Open Sans Light"/>
            </a:endParaRPr>
          </a:p>
        </p:txBody>
      </p:sp>
      <p:pic>
        <p:nvPicPr>
          <p:cNvPr id="3174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0113" y="174625"/>
            <a:ext cx="289877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" name="Title 1"/>
          <p:cNvSpPr txBox="1">
            <a:spLocks/>
          </p:cNvSpPr>
          <p:nvPr/>
        </p:nvSpPr>
        <p:spPr bwMode="auto">
          <a:xfrm>
            <a:off x="1408113" y="798513"/>
            <a:ext cx="2066290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id-ID" altLang="en-US" sz="5400" b="1">
                <a:latin typeface="Arial" panose="020B0604020202020204" pitchFamily="34" charset="0"/>
              </a:rPr>
              <a:t>Unit Kompetensi JF PPBJ</a:t>
            </a:r>
            <a:endParaRPr lang="en-US" altLang="en-US" sz="5400" b="1">
              <a:latin typeface="Arial" panose="020B0604020202020204" pitchFamily="34" charset="0"/>
            </a:endParaRPr>
          </a:p>
        </p:txBody>
      </p:sp>
      <p:graphicFrame>
        <p:nvGraphicFramePr>
          <p:cNvPr id="42" name="Diagram 41"/>
          <p:cNvGraphicFramePr/>
          <p:nvPr/>
        </p:nvGraphicFramePr>
        <p:xfrm>
          <a:off x="801469" y="1501690"/>
          <a:ext cx="22847300" cy="10838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1750" name="Rectangle 33"/>
          <p:cNvSpPr>
            <a:spLocks noChangeArrowheads="1"/>
          </p:cNvSpPr>
          <p:nvPr/>
        </p:nvSpPr>
        <p:spPr bwMode="auto">
          <a:xfrm>
            <a:off x="2465388" y="2900363"/>
            <a:ext cx="47625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id-ID" altLang="en-US" sz="4800">
                <a:latin typeface="Franklin Gothic Demi" panose="020B0703020102020204" pitchFamily="34" charset="0"/>
              </a:rPr>
              <a:t>JF PPBJ Pertama</a:t>
            </a:r>
          </a:p>
        </p:txBody>
      </p:sp>
      <p:sp>
        <p:nvSpPr>
          <p:cNvPr id="31751" name="Rectangle 33"/>
          <p:cNvSpPr>
            <a:spLocks noChangeArrowheads="1"/>
          </p:cNvSpPr>
          <p:nvPr/>
        </p:nvSpPr>
        <p:spPr bwMode="auto">
          <a:xfrm>
            <a:off x="10248900" y="2927350"/>
            <a:ext cx="39735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id-ID" altLang="en-US" sz="4800">
                <a:latin typeface="Franklin Gothic Demi" panose="020B0703020102020204" pitchFamily="34" charset="0"/>
              </a:rPr>
              <a:t>JF PPBJ Muda</a:t>
            </a:r>
          </a:p>
        </p:txBody>
      </p:sp>
      <p:sp>
        <p:nvSpPr>
          <p:cNvPr id="31752" name="Rectangle 33"/>
          <p:cNvSpPr>
            <a:spLocks noChangeArrowheads="1"/>
          </p:cNvSpPr>
          <p:nvPr/>
        </p:nvSpPr>
        <p:spPr bwMode="auto">
          <a:xfrm>
            <a:off x="17527588" y="2922588"/>
            <a:ext cx="42402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id-ID" altLang="en-US" sz="4800">
                <a:latin typeface="Franklin Gothic Demi" panose="020B0703020102020204" pitchFamily="34" charset="0"/>
              </a:rPr>
              <a:t>JF PPBJ Madya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1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11610975"/>
            <a:ext cx="5068888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2"/>
          <p:cNvGrpSpPr/>
          <p:nvPr/>
        </p:nvGrpSpPr>
        <p:grpSpPr>
          <a:xfrm>
            <a:off x="828675" y="2392363"/>
            <a:ext cx="21573529" cy="3279868"/>
            <a:chOff x="4341571" y="1247174"/>
            <a:chExt cx="4802429" cy="992056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6" name="Rectangle 5"/>
            <p:cNvSpPr/>
            <p:nvPr/>
          </p:nvSpPr>
          <p:spPr>
            <a:xfrm>
              <a:off x="6173803" y="1247174"/>
              <a:ext cx="2970197" cy="98251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0" hangingPunct="0">
                <a:defRPr/>
              </a:pPr>
              <a:r>
                <a:rPr lang="en-US" sz="3600" dirty="0" err="1">
                  <a:solidFill>
                    <a:schemeClr val="tx1"/>
                  </a:solidFill>
                  <a:latin typeface="Franklin Gothic Demi Cond" pitchFamily="34" charset="0"/>
                  <a:ea typeface="Open Sans" pitchFamily="34" charset="0"/>
                  <a:cs typeface="Open Sans" pitchFamily="34" charset="0"/>
                </a:rPr>
                <a:t>Mekanisme</a:t>
              </a:r>
              <a:r>
                <a:rPr lang="en-US" sz="3600" dirty="0">
                  <a:solidFill>
                    <a:schemeClr val="tx1"/>
                  </a:solidFill>
                  <a:latin typeface="Franklin Gothic Demi Cond" pitchFamily="34" charset="0"/>
                  <a:ea typeface="Open Sans" pitchFamily="34" charset="0"/>
                  <a:cs typeface="Open Sans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Franklin Gothic Demi Cond" pitchFamily="34" charset="0"/>
                  <a:ea typeface="Open Sans" pitchFamily="34" charset="0"/>
                  <a:cs typeface="Open Sans" pitchFamily="34" charset="0"/>
                </a:rPr>
                <a:t>pengangkatan</a:t>
              </a:r>
              <a:r>
                <a:rPr lang="en-US" sz="3600" dirty="0">
                  <a:solidFill>
                    <a:schemeClr val="tx1"/>
                  </a:solidFill>
                  <a:latin typeface="Franklin Gothic Demi Cond" pitchFamily="34" charset="0"/>
                  <a:ea typeface="Open Sans" pitchFamily="34" charset="0"/>
                  <a:cs typeface="Open Sans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Franklin Gothic Demi Cond" pitchFamily="34" charset="0"/>
                  <a:ea typeface="Open Sans" pitchFamily="34" charset="0"/>
                  <a:cs typeface="Open Sans" pitchFamily="34" charset="0"/>
                </a:rPr>
                <a:t>dalam</a:t>
              </a:r>
              <a:r>
                <a:rPr lang="en-US" sz="3600" dirty="0">
                  <a:solidFill>
                    <a:schemeClr val="tx1"/>
                  </a:solidFill>
                  <a:latin typeface="Franklin Gothic Demi Cond" pitchFamily="34" charset="0"/>
                  <a:ea typeface="Open Sans" pitchFamily="34" charset="0"/>
                  <a:cs typeface="Open Sans" pitchFamily="34" charset="0"/>
                </a:rPr>
                <a:t> jabatan </a:t>
              </a:r>
              <a:r>
                <a:rPr lang="en-US" sz="3600" dirty="0" err="1">
                  <a:solidFill>
                    <a:schemeClr val="tx1"/>
                  </a:solidFill>
                  <a:latin typeface="Franklin Gothic Demi Cond" pitchFamily="34" charset="0"/>
                  <a:ea typeface="Open Sans" pitchFamily="34" charset="0"/>
                  <a:cs typeface="Open Sans" pitchFamily="34" charset="0"/>
                </a:rPr>
                <a:t>fungsional</a:t>
              </a:r>
              <a:r>
                <a:rPr lang="en-US" sz="3600" dirty="0">
                  <a:solidFill>
                    <a:schemeClr val="tx1"/>
                  </a:solidFill>
                  <a:latin typeface="Franklin Gothic Demi Cond" pitchFamily="34" charset="0"/>
                  <a:ea typeface="Open Sans" pitchFamily="34" charset="0"/>
                  <a:cs typeface="Open Sans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Franklin Gothic Demi Cond" pitchFamily="34" charset="0"/>
                  <a:ea typeface="Open Sans" pitchFamily="34" charset="0"/>
                  <a:cs typeface="Open Sans" pitchFamily="34" charset="0"/>
                </a:rPr>
                <a:t>Pengelola</a:t>
              </a:r>
              <a:r>
                <a:rPr lang="en-US" sz="3600" dirty="0">
                  <a:solidFill>
                    <a:schemeClr val="tx1"/>
                  </a:solidFill>
                  <a:latin typeface="Franklin Gothic Demi Cond" pitchFamily="34" charset="0"/>
                  <a:ea typeface="Open Sans" pitchFamily="34" charset="0"/>
                  <a:cs typeface="Open Sans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Franklin Gothic Demi Cond" pitchFamily="34" charset="0"/>
                  <a:ea typeface="Open Sans" pitchFamily="34" charset="0"/>
                  <a:cs typeface="Open Sans" pitchFamily="34" charset="0"/>
                </a:rPr>
                <a:t>Pengadaan</a:t>
              </a:r>
              <a:r>
                <a:rPr lang="en-US" sz="3600" dirty="0">
                  <a:solidFill>
                    <a:schemeClr val="tx1"/>
                  </a:solidFill>
                  <a:latin typeface="Franklin Gothic Demi Cond" pitchFamily="34" charset="0"/>
                  <a:ea typeface="Open Sans" pitchFamily="34" charset="0"/>
                  <a:cs typeface="Open Sans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Franklin Gothic Demi Cond" pitchFamily="34" charset="0"/>
                  <a:ea typeface="Open Sans" pitchFamily="34" charset="0"/>
                  <a:cs typeface="Open Sans" pitchFamily="34" charset="0"/>
                </a:rPr>
                <a:t>Barang</a:t>
              </a:r>
              <a:r>
                <a:rPr lang="en-US" sz="3600" dirty="0">
                  <a:solidFill>
                    <a:schemeClr val="tx1"/>
                  </a:solidFill>
                  <a:latin typeface="Franklin Gothic Demi Cond" pitchFamily="34" charset="0"/>
                  <a:ea typeface="Open Sans" pitchFamily="34" charset="0"/>
                  <a:cs typeface="Open Sans" pitchFamily="34" charset="0"/>
                </a:rPr>
                <a:t>/</a:t>
              </a:r>
              <a:r>
                <a:rPr lang="en-US" sz="3600" dirty="0" err="1">
                  <a:solidFill>
                    <a:schemeClr val="tx1"/>
                  </a:solidFill>
                  <a:latin typeface="Franklin Gothic Demi Cond" pitchFamily="34" charset="0"/>
                  <a:ea typeface="Open Sans" pitchFamily="34" charset="0"/>
                  <a:cs typeface="Open Sans" pitchFamily="34" charset="0"/>
                </a:rPr>
                <a:t>Jasa</a:t>
              </a:r>
              <a:r>
                <a:rPr lang="en-US" sz="3600" dirty="0">
                  <a:solidFill>
                    <a:schemeClr val="tx1"/>
                  </a:solidFill>
                  <a:latin typeface="Franklin Gothic Demi Cond" pitchFamily="34" charset="0"/>
                  <a:ea typeface="Open Sans" pitchFamily="34" charset="0"/>
                  <a:cs typeface="Open Sans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Franklin Gothic Demi Cond" pitchFamily="34" charset="0"/>
                  <a:ea typeface="Open Sans" pitchFamily="34" charset="0"/>
                  <a:cs typeface="Open Sans" pitchFamily="34" charset="0"/>
                </a:rPr>
                <a:t>bagi</a:t>
              </a:r>
              <a:r>
                <a:rPr lang="en-US" sz="3600" dirty="0">
                  <a:solidFill>
                    <a:schemeClr val="tx1"/>
                  </a:solidFill>
                  <a:latin typeface="Franklin Gothic Demi Cond" pitchFamily="34" charset="0"/>
                  <a:ea typeface="Open Sans" pitchFamily="34" charset="0"/>
                  <a:cs typeface="Open Sans" pitchFamily="34" charset="0"/>
                </a:rPr>
                <a:t> PNS yang </a:t>
              </a:r>
              <a:r>
                <a:rPr lang="en-US" sz="3600" dirty="0" err="1">
                  <a:solidFill>
                    <a:schemeClr val="tx1"/>
                  </a:solidFill>
                  <a:latin typeface="Franklin Gothic Demi Cond" pitchFamily="34" charset="0"/>
                  <a:ea typeface="Open Sans" pitchFamily="34" charset="0"/>
                  <a:cs typeface="Open Sans" pitchFamily="34" charset="0"/>
                </a:rPr>
                <a:t>telah</a:t>
              </a:r>
              <a:r>
                <a:rPr lang="en-US" sz="3600" dirty="0">
                  <a:solidFill>
                    <a:schemeClr val="tx1"/>
                  </a:solidFill>
                  <a:latin typeface="Franklin Gothic Demi Cond" pitchFamily="34" charset="0"/>
                  <a:ea typeface="Open Sans" pitchFamily="34" charset="0"/>
                  <a:cs typeface="Open Sans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Franklin Gothic Demi Cond" pitchFamily="34" charset="0"/>
                  <a:ea typeface="Open Sans" pitchFamily="34" charset="0"/>
                  <a:cs typeface="Open Sans" pitchFamily="34" charset="0"/>
                </a:rPr>
                <a:t>dan</a:t>
              </a:r>
              <a:r>
                <a:rPr lang="en-US" sz="3600" dirty="0">
                  <a:solidFill>
                    <a:schemeClr val="tx1"/>
                  </a:solidFill>
                  <a:latin typeface="Franklin Gothic Demi Cond" pitchFamily="34" charset="0"/>
                  <a:ea typeface="Open Sans" pitchFamily="34" charset="0"/>
                  <a:cs typeface="Open Sans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Franklin Gothic Demi Cond" pitchFamily="34" charset="0"/>
                  <a:ea typeface="Open Sans" pitchFamily="34" charset="0"/>
                  <a:cs typeface="Open Sans" pitchFamily="34" charset="0"/>
                </a:rPr>
                <a:t>masih</a:t>
              </a:r>
              <a:r>
                <a:rPr lang="en-US" sz="3600" dirty="0">
                  <a:solidFill>
                    <a:schemeClr val="tx1"/>
                  </a:solidFill>
                  <a:latin typeface="Franklin Gothic Demi Cond" pitchFamily="34" charset="0"/>
                  <a:ea typeface="Open Sans" pitchFamily="34" charset="0"/>
                  <a:cs typeface="Open Sans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Franklin Gothic Demi Cond" pitchFamily="34" charset="0"/>
                  <a:ea typeface="Open Sans" pitchFamily="34" charset="0"/>
                  <a:cs typeface="Open Sans" pitchFamily="34" charset="0"/>
                </a:rPr>
                <a:t>melaksanakan</a:t>
              </a:r>
              <a:r>
                <a:rPr lang="en-US" sz="3600" dirty="0">
                  <a:solidFill>
                    <a:schemeClr val="tx1"/>
                  </a:solidFill>
                  <a:latin typeface="Franklin Gothic Demi Cond" pitchFamily="34" charset="0"/>
                  <a:ea typeface="Open Sans" pitchFamily="34" charset="0"/>
                  <a:cs typeface="Open Sans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Franklin Gothic Demi Cond" pitchFamily="34" charset="0"/>
                  <a:ea typeface="Open Sans" pitchFamily="34" charset="0"/>
                  <a:cs typeface="Open Sans" pitchFamily="34" charset="0"/>
                </a:rPr>
                <a:t>tugas</a:t>
              </a:r>
              <a:r>
                <a:rPr lang="en-US" sz="3600" dirty="0">
                  <a:solidFill>
                    <a:schemeClr val="tx1"/>
                  </a:solidFill>
                  <a:latin typeface="Franklin Gothic Demi Cond" pitchFamily="34" charset="0"/>
                  <a:ea typeface="Open Sans" pitchFamily="34" charset="0"/>
                  <a:cs typeface="Open Sans" pitchFamily="34" charset="0"/>
                </a:rPr>
                <a:t> di </a:t>
              </a:r>
              <a:r>
                <a:rPr lang="en-US" sz="3600" dirty="0" err="1">
                  <a:solidFill>
                    <a:schemeClr val="tx1"/>
                  </a:solidFill>
                  <a:latin typeface="Franklin Gothic Demi Cond" pitchFamily="34" charset="0"/>
                  <a:ea typeface="Open Sans" pitchFamily="34" charset="0"/>
                  <a:cs typeface="Open Sans" pitchFamily="34" charset="0"/>
                </a:rPr>
                <a:t>bidang</a:t>
              </a:r>
              <a:r>
                <a:rPr lang="en-US" sz="3600" dirty="0">
                  <a:solidFill>
                    <a:schemeClr val="tx1"/>
                  </a:solidFill>
                  <a:latin typeface="Franklin Gothic Demi Cond" pitchFamily="34" charset="0"/>
                  <a:ea typeface="Open Sans" pitchFamily="34" charset="0"/>
                  <a:cs typeface="Open Sans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Franklin Gothic Demi Cond" pitchFamily="34" charset="0"/>
                  <a:ea typeface="Open Sans" pitchFamily="34" charset="0"/>
                  <a:cs typeface="Open Sans" pitchFamily="34" charset="0"/>
                </a:rPr>
                <a:t>pengadaan</a:t>
              </a:r>
              <a:r>
                <a:rPr lang="en-US" sz="3600" dirty="0">
                  <a:solidFill>
                    <a:schemeClr val="tx1"/>
                  </a:solidFill>
                  <a:latin typeface="Franklin Gothic Demi Cond" pitchFamily="34" charset="0"/>
                  <a:ea typeface="Open Sans" pitchFamily="34" charset="0"/>
                  <a:cs typeface="Open Sans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Franklin Gothic Demi Cond" pitchFamily="34" charset="0"/>
                  <a:ea typeface="Open Sans" pitchFamily="34" charset="0"/>
                  <a:cs typeface="Open Sans" pitchFamily="34" charset="0"/>
                </a:rPr>
                <a:t>barang</a:t>
              </a:r>
              <a:r>
                <a:rPr lang="en-US" sz="3600" dirty="0">
                  <a:solidFill>
                    <a:schemeClr val="tx1"/>
                  </a:solidFill>
                  <a:latin typeface="Franklin Gothic Demi Cond" pitchFamily="34" charset="0"/>
                  <a:ea typeface="Open Sans" pitchFamily="34" charset="0"/>
                  <a:cs typeface="Open Sans" pitchFamily="34" charset="0"/>
                </a:rPr>
                <a:t>/</a:t>
              </a:r>
              <a:r>
                <a:rPr lang="en-US" sz="3600" dirty="0" err="1">
                  <a:solidFill>
                    <a:schemeClr val="tx1"/>
                  </a:solidFill>
                  <a:latin typeface="Franklin Gothic Demi Cond" pitchFamily="34" charset="0"/>
                  <a:ea typeface="Open Sans" pitchFamily="34" charset="0"/>
                  <a:cs typeface="Open Sans" pitchFamily="34" charset="0"/>
                </a:rPr>
                <a:t>jasa</a:t>
              </a:r>
              <a:r>
                <a:rPr lang="en-US" sz="3600" dirty="0">
                  <a:solidFill>
                    <a:schemeClr val="tx1"/>
                  </a:solidFill>
                  <a:latin typeface="Franklin Gothic Demi Cond" pitchFamily="34" charset="0"/>
                  <a:ea typeface="Open Sans" pitchFamily="34" charset="0"/>
                  <a:cs typeface="Open Sans" pitchFamily="34" charset="0"/>
                </a:rPr>
                <a:t> </a:t>
              </a:r>
              <a:r>
                <a:rPr lang="id-ID" sz="3600" dirty="0">
                  <a:solidFill>
                    <a:schemeClr val="tx1"/>
                  </a:solidFill>
                  <a:latin typeface="Franklin Gothic Demi Cond" pitchFamily="34" charset="0"/>
                  <a:ea typeface="Open Sans" pitchFamily="34" charset="0"/>
                  <a:cs typeface="Open Sans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Franklin Gothic Demi Cond" pitchFamily="34" charset="0"/>
                  <a:ea typeface="Open Sans" pitchFamily="34" charset="0"/>
                  <a:cs typeface="Open Sans" pitchFamily="34" charset="0"/>
                </a:rPr>
                <a:t>pemerintah</a:t>
              </a:r>
              <a:endParaRPr lang="en-US" sz="3600" dirty="0">
                <a:solidFill>
                  <a:schemeClr val="tx1"/>
                </a:solidFill>
                <a:latin typeface="Franklin Gothic Demi Cond" pitchFamily="34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7" name="Trapezoid 6"/>
            <p:cNvSpPr/>
            <p:nvPr/>
          </p:nvSpPr>
          <p:spPr>
            <a:xfrm rot="16200000">
              <a:off x="5395336" y="1460763"/>
              <a:ext cx="992056" cy="564878"/>
            </a:xfrm>
            <a:prstGeom prst="trapezoid">
              <a:avLst>
                <a:gd name="adj" fmla="val 29359"/>
              </a:avLst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Pentagon 7"/>
            <p:cNvSpPr/>
            <p:nvPr/>
          </p:nvSpPr>
          <p:spPr>
            <a:xfrm rot="10800000">
              <a:off x="4341571" y="1470048"/>
              <a:ext cx="1267353" cy="570029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763960" y="1521103"/>
              <a:ext cx="708528" cy="428226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id-ID" b="1" dirty="0">
                  <a:cs typeface="+mn-cs"/>
                </a:rPr>
                <a:t>Inpassing/</a:t>
              </a:r>
            </a:p>
            <a:p>
              <a:pPr algn="ctr" eaLnBrk="0" hangingPunct="0">
                <a:defRPr/>
              </a:pPr>
              <a:r>
                <a:rPr lang="id-ID" b="1" dirty="0">
                  <a:cs typeface="+mn-cs"/>
                </a:rPr>
                <a:t>Penyesuaian </a:t>
              </a:r>
              <a:endParaRPr lang="en-US" b="1" dirty="0">
                <a:cs typeface="+mn-cs"/>
              </a:endParaRPr>
            </a:p>
          </p:txBody>
        </p:sp>
      </p:grpSp>
      <p:grpSp>
        <p:nvGrpSpPr>
          <p:cNvPr id="3" name="Group 32"/>
          <p:cNvGrpSpPr/>
          <p:nvPr/>
        </p:nvGrpSpPr>
        <p:grpSpPr>
          <a:xfrm>
            <a:off x="860203" y="5640701"/>
            <a:ext cx="21573529" cy="3361349"/>
            <a:chOff x="4341571" y="1228100"/>
            <a:chExt cx="4802429" cy="1016701"/>
          </a:xfrm>
          <a:solidFill>
            <a:srgbClr val="99CCFF"/>
          </a:solidFill>
        </p:grpSpPr>
        <p:sp>
          <p:nvSpPr>
            <p:cNvPr id="30" name="Rectangle 29"/>
            <p:cNvSpPr/>
            <p:nvPr/>
          </p:nvSpPr>
          <p:spPr>
            <a:xfrm>
              <a:off x="6166111" y="1228100"/>
              <a:ext cx="2977889" cy="101670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0" hangingPunct="0">
                <a:defRPr/>
              </a:pPr>
              <a:r>
                <a:rPr lang="en-US" sz="3600" dirty="0" err="1">
                  <a:solidFill>
                    <a:schemeClr val="tx1"/>
                  </a:solidFill>
                  <a:latin typeface="Franklin Gothic Demi Cond" pitchFamily="34" charset="0"/>
                  <a:cs typeface="Arial" pitchFamily="34" charset="0"/>
                </a:rPr>
                <a:t>Mekanisme</a:t>
              </a:r>
              <a:r>
                <a:rPr lang="en-US" sz="3600" dirty="0">
                  <a:solidFill>
                    <a:schemeClr val="tx1"/>
                  </a:solidFill>
                  <a:latin typeface="Franklin Gothic Demi Cond" pitchFamily="34" charset="0"/>
                  <a:cs typeface="Arial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Franklin Gothic Demi Cond" pitchFamily="34" charset="0"/>
                  <a:cs typeface="Arial" pitchFamily="34" charset="0"/>
                </a:rPr>
                <a:t>pengangkatan</a:t>
              </a:r>
              <a:r>
                <a:rPr lang="en-US" sz="3600" dirty="0">
                  <a:solidFill>
                    <a:schemeClr val="tx1"/>
                  </a:solidFill>
                  <a:latin typeface="Franklin Gothic Demi Cond" pitchFamily="34" charset="0"/>
                  <a:cs typeface="Arial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Franklin Gothic Demi Cond" pitchFamily="34" charset="0"/>
                  <a:cs typeface="Arial" pitchFamily="34" charset="0"/>
                </a:rPr>
                <a:t>dalam</a:t>
              </a:r>
              <a:r>
                <a:rPr lang="en-US" sz="3600" dirty="0">
                  <a:solidFill>
                    <a:schemeClr val="tx1"/>
                  </a:solidFill>
                  <a:latin typeface="Franklin Gothic Demi Cond" pitchFamily="34" charset="0"/>
                  <a:cs typeface="Arial" pitchFamily="34" charset="0"/>
                </a:rPr>
                <a:t> jabatan </a:t>
              </a:r>
              <a:r>
                <a:rPr lang="en-US" sz="3600" dirty="0" err="1">
                  <a:solidFill>
                    <a:schemeClr val="tx1"/>
                  </a:solidFill>
                  <a:latin typeface="Franklin Gothic Demi Cond" pitchFamily="34" charset="0"/>
                  <a:cs typeface="Arial" pitchFamily="34" charset="0"/>
                </a:rPr>
                <a:t>fungsional</a:t>
              </a:r>
              <a:r>
                <a:rPr lang="en-US" sz="3600" dirty="0">
                  <a:solidFill>
                    <a:schemeClr val="tx1"/>
                  </a:solidFill>
                  <a:latin typeface="Franklin Gothic Demi Cond" pitchFamily="34" charset="0"/>
                  <a:cs typeface="Arial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Franklin Gothic Demi Cond" pitchFamily="34" charset="0"/>
                  <a:cs typeface="Arial" pitchFamily="34" charset="0"/>
                </a:rPr>
                <a:t>Pengelola</a:t>
              </a:r>
              <a:r>
                <a:rPr lang="en-US" sz="3600" dirty="0">
                  <a:solidFill>
                    <a:schemeClr val="tx1"/>
                  </a:solidFill>
                  <a:latin typeface="Franklin Gothic Demi Cond" pitchFamily="34" charset="0"/>
                  <a:cs typeface="Arial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Franklin Gothic Demi Cond" pitchFamily="34" charset="0"/>
                  <a:cs typeface="Arial" pitchFamily="34" charset="0"/>
                </a:rPr>
                <a:t>Pengadaan</a:t>
              </a:r>
              <a:r>
                <a:rPr lang="en-US" sz="3600" dirty="0">
                  <a:solidFill>
                    <a:schemeClr val="tx1"/>
                  </a:solidFill>
                  <a:latin typeface="Franklin Gothic Demi Cond" pitchFamily="34" charset="0"/>
                  <a:cs typeface="Arial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Franklin Gothic Demi Cond" pitchFamily="34" charset="0"/>
                  <a:cs typeface="Arial" pitchFamily="34" charset="0"/>
                </a:rPr>
                <a:t>Barang</a:t>
              </a:r>
              <a:r>
                <a:rPr lang="en-US" sz="3600" dirty="0">
                  <a:solidFill>
                    <a:schemeClr val="tx1"/>
                  </a:solidFill>
                  <a:latin typeface="Franklin Gothic Demi Cond" pitchFamily="34" charset="0"/>
                  <a:cs typeface="Arial" pitchFamily="34" charset="0"/>
                </a:rPr>
                <a:t>/</a:t>
              </a:r>
              <a:r>
                <a:rPr lang="en-US" sz="3600" dirty="0" err="1">
                  <a:solidFill>
                    <a:schemeClr val="tx1"/>
                  </a:solidFill>
                  <a:latin typeface="Franklin Gothic Demi Cond" pitchFamily="34" charset="0"/>
                  <a:cs typeface="Arial" pitchFamily="34" charset="0"/>
                </a:rPr>
                <a:t>Jasa</a:t>
              </a:r>
              <a:r>
                <a:rPr lang="en-US" sz="3600" dirty="0">
                  <a:solidFill>
                    <a:schemeClr val="tx1"/>
                  </a:solidFill>
                  <a:latin typeface="Franklin Gothic Demi Cond" pitchFamily="34" charset="0"/>
                  <a:cs typeface="Arial" pitchFamily="34" charset="0"/>
                </a:rPr>
                <a:t> </a:t>
              </a:r>
              <a:r>
                <a:rPr lang="id-ID" sz="3600" dirty="0">
                  <a:solidFill>
                    <a:schemeClr val="tx1"/>
                  </a:solidFill>
                  <a:latin typeface="Franklin Gothic Demi Cond" pitchFamily="34" charset="0"/>
                  <a:cs typeface="Arial" pitchFamily="34" charset="0"/>
                </a:rPr>
                <a:t>melalui jalur CPNS  untuk </a:t>
              </a:r>
              <a:r>
                <a:rPr lang="en-US" sz="3600" dirty="0" err="1">
                  <a:solidFill>
                    <a:schemeClr val="tx1"/>
                  </a:solidFill>
                  <a:latin typeface="Franklin Gothic Demi Cond" pitchFamily="34" charset="0"/>
                  <a:cs typeface="Arial" pitchFamily="34" charset="0"/>
                </a:rPr>
                <a:t>melaksanakan</a:t>
              </a:r>
              <a:r>
                <a:rPr lang="en-US" sz="3600" dirty="0">
                  <a:solidFill>
                    <a:schemeClr val="tx1"/>
                  </a:solidFill>
                  <a:latin typeface="Franklin Gothic Demi Cond" pitchFamily="34" charset="0"/>
                  <a:cs typeface="Arial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Franklin Gothic Demi Cond" pitchFamily="34" charset="0"/>
                  <a:cs typeface="Arial" pitchFamily="34" charset="0"/>
                </a:rPr>
                <a:t>tugas</a:t>
              </a:r>
              <a:r>
                <a:rPr lang="en-US" sz="3600" dirty="0">
                  <a:solidFill>
                    <a:schemeClr val="tx1"/>
                  </a:solidFill>
                  <a:latin typeface="Franklin Gothic Demi Cond" pitchFamily="34" charset="0"/>
                  <a:cs typeface="Arial" pitchFamily="34" charset="0"/>
                </a:rPr>
                <a:t> di </a:t>
              </a:r>
              <a:r>
                <a:rPr lang="en-US" sz="3600" dirty="0" err="1">
                  <a:solidFill>
                    <a:schemeClr val="tx1"/>
                  </a:solidFill>
                  <a:latin typeface="Franklin Gothic Demi Cond" pitchFamily="34" charset="0"/>
                  <a:cs typeface="Arial" pitchFamily="34" charset="0"/>
                </a:rPr>
                <a:t>bidang</a:t>
              </a:r>
              <a:r>
                <a:rPr lang="en-US" sz="3600" dirty="0">
                  <a:solidFill>
                    <a:schemeClr val="tx1"/>
                  </a:solidFill>
                  <a:latin typeface="Franklin Gothic Demi Cond" pitchFamily="34" charset="0"/>
                  <a:cs typeface="Arial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Franklin Gothic Demi Cond" pitchFamily="34" charset="0"/>
                  <a:cs typeface="Arial" pitchFamily="34" charset="0"/>
                </a:rPr>
                <a:t>pengadaan</a:t>
              </a:r>
              <a:r>
                <a:rPr lang="en-US" sz="3600" dirty="0">
                  <a:solidFill>
                    <a:schemeClr val="tx1"/>
                  </a:solidFill>
                  <a:latin typeface="Franklin Gothic Demi Cond" pitchFamily="34" charset="0"/>
                  <a:cs typeface="Arial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Franklin Gothic Demi Cond" pitchFamily="34" charset="0"/>
                  <a:cs typeface="Arial" pitchFamily="34" charset="0"/>
                </a:rPr>
                <a:t>barang</a:t>
              </a:r>
              <a:r>
                <a:rPr lang="en-US" sz="3600" dirty="0">
                  <a:solidFill>
                    <a:schemeClr val="tx1"/>
                  </a:solidFill>
                  <a:latin typeface="Franklin Gothic Demi Cond" pitchFamily="34" charset="0"/>
                  <a:cs typeface="Arial" pitchFamily="34" charset="0"/>
                </a:rPr>
                <a:t>/</a:t>
              </a:r>
              <a:r>
                <a:rPr lang="en-US" sz="3600" dirty="0" err="1">
                  <a:solidFill>
                    <a:schemeClr val="tx1"/>
                  </a:solidFill>
                  <a:latin typeface="Franklin Gothic Demi Cond" pitchFamily="34" charset="0"/>
                  <a:cs typeface="Arial" pitchFamily="34" charset="0"/>
                </a:rPr>
                <a:t>jasa</a:t>
              </a:r>
              <a:r>
                <a:rPr lang="en-US" sz="3600" dirty="0">
                  <a:solidFill>
                    <a:schemeClr val="tx1"/>
                  </a:solidFill>
                  <a:latin typeface="Franklin Gothic Demi Cond" pitchFamily="34" charset="0"/>
                  <a:cs typeface="Arial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Franklin Gothic Demi Cond" pitchFamily="34" charset="0"/>
                  <a:cs typeface="Arial" pitchFamily="34" charset="0"/>
                </a:rPr>
                <a:t>pemerintah</a:t>
              </a:r>
              <a:r>
                <a:rPr lang="en-US" sz="3600" dirty="0">
                  <a:solidFill>
                    <a:schemeClr val="tx1"/>
                  </a:solidFill>
                  <a:latin typeface="Franklin Gothic Demi Cond" pitchFamily="34" charset="0"/>
                  <a:cs typeface="Arial" pitchFamily="34" charset="0"/>
                </a:rPr>
                <a:t> </a:t>
              </a:r>
            </a:p>
          </p:txBody>
        </p:sp>
        <p:sp>
          <p:nvSpPr>
            <p:cNvPr id="32" name="Trapezoid 31"/>
            <p:cNvSpPr/>
            <p:nvPr/>
          </p:nvSpPr>
          <p:spPr>
            <a:xfrm rot="16200000">
              <a:off x="5393474" y="1443552"/>
              <a:ext cx="988088" cy="557184"/>
            </a:xfrm>
            <a:prstGeom prst="trapezoid">
              <a:avLst>
                <a:gd name="adj" fmla="val 2935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3" name="Pentagon 32"/>
            <p:cNvSpPr/>
            <p:nvPr/>
          </p:nvSpPr>
          <p:spPr>
            <a:xfrm rot="10800000">
              <a:off x="4341571" y="1429507"/>
              <a:ext cx="1267353" cy="582002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708489" y="1503666"/>
              <a:ext cx="757929" cy="428226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id-ID" b="1" dirty="0">
                  <a:cs typeface="+mn-cs"/>
                </a:rPr>
                <a:t>Pengangkatan</a:t>
              </a:r>
            </a:p>
            <a:p>
              <a:pPr algn="ctr" eaLnBrk="0" hangingPunct="0">
                <a:defRPr/>
              </a:pPr>
              <a:r>
                <a:rPr lang="id-ID" b="1" dirty="0">
                  <a:cs typeface="+mn-cs"/>
                </a:rPr>
                <a:t>Pertama</a:t>
              </a:r>
              <a:endParaRPr lang="en-US" b="1" dirty="0">
                <a:cs typeface="+mn-cs"/>
              </a:endParaRPr>
            </a:p>
          </p:txBody>
        </p:sp>
      </p:grpSp>
      <p:grpSp>
        <p:nvGrpSpPr>
          <p:cNvPr id="4" name="Group 32"/>
          <p:cNvGrpSpPr/>
          <p:nvPr/>
        </p:nvGrpSpPr>
        <p:grpSpPr>
          <a:xfrm>
            <a:off x="860203" y="9002049"/>
            <a:ext cx="21573529" cy="3274659"/>
            <a:chOff x="4341571" y="1235245"/>
            <a:chExt cx="4802429" cy="990480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36" name="Rectangle 35"/>
            <p:cNvSpPr/>
            <p:nvPr/>
          </p:nvSpPr>
          <p:spPr>
            <a:xfrm>
              <a:off x="6166111" y="1235245"/>
              <a:ext cx="2977889" cy="9809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0" hangingPunct="0">
                <a:defRPr/>
              </a:pPr>
              <a:r>
                <a:rPr lang="en-US" sz="3600" dirty="0" err="1">
                  <a:solidFill>
                    <a:schemeClr val="tx1"/>
                  </a:solidFill>
                  <a:latin typeface="Franklin Gothic Demi Cond" pitchFamily="34" charset="0"/>
                  <a:cs typeface="Arial" pitchFamily="34" charset="0"/>
                </a:rPr>
                <a:t>Mekanisme</a:t>
              </a:r>
              <a:r>
                <a:rPr lang="en-US" sz="3600" dirty="0">
                  <a:solidFill>
                    <a:schemeClr val="tx1"/>
                  </a:solidFill>
                  <a:latin typeface="Franklin Gothic Demi Cond" pitchFamily="34" charset="0"/>
                  <a:cs typeface="Arial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Franklin Gothic Demi Cond" pitchFamily="34" charset="0"/>
                  <a:cs typeface="Arial" pitchFamily="34" charset="0"/>
                </a:rPr>
                <a:t>pengangkatan</a:t>
              </a:r>
              <a:r>
                <a:rPr lang="en-US" sz="3600" dirty="0">
                  <a:solidFill>
                    <a:schemeClr val="tx1"/>
                  </a:solidFill>
                  <a:latin typeface="Franklin Gothic Demi Cond" pitchFamily="34" charset="0"/>
                  <a:cs typeface="Arial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Franklin Gothic Demi Cond" pitchFamily="34" charset="0"/>
                  <a:cs typeface="Arial" pitchFamily="34" charset="0"/>
                </a:rPr>
                <a:t>dalam</a:t>
              </a:r>
              <a:r>
                <a:rPr lang="en-US" sz="3600" dirty="0">
                  <a:solidFill>
                    <a:schemeClr val="tx1"/>
                  </a:solidFill>
                  <a:latin typeface="Franklin Gothic Demi Cond" pitchFamily="34" charset="0"/>
                  <a:cs typeface="Arial" pitchFamily="34" charset="0"/>
                </a:rPr>
                <a:t> jabatan </a:t>
              </a:r>
              <a:r>
                <a:rPr lang="en-US" sz="3600" dirty="0" err="1">
                  <a:solidFill>
                    <a:schemeClr val="tx1"/>
                  </a:solidFill>
                  <a:latin typeface="Franklin Gothic Demi Cond" pitchFamily="34" charset="0"/>
                  <a:cs typeface="Arial" pitchFamily="34" charset="0"/>
                </a:rPr>
                <a:t>fungsional</a:t>
              </a:r>
              <a:r>
                <a:rPr lang="en-US" sz="3600" dirty="0">
                  <a:solidFill>
                    <a:schemeClr val="tx1"/>
                  </a:solidFill>
                  <a:latin typeface="Franklin Gothic Demi Cond" pitchFamily="34" charset="0"/>
                  <a:cs typeface="Arial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Franklin Gothic Demi Cond" pitchFamily="34" charset="0"/>
                  <a:cs typeface="Arial" pitchFamily="34" charset="0"/>
                </a:rPr>
                <a:t>Pengelola</a:t>
              </a:r>
              <a:r>
                <a:rPr lang="en-US" sz="3600" dirty="0">
                  <a:solidFill>
                    <a:schemeClr val="tx1"/>
                  </a:solidFill>
                  <a:latin typeface="Franklin Gothic Demi Cond" pitchFamily="34" charset="0"/>
                  <a:cs typeface="Arial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Franklin Gothic Demi Cond" pitchFamily="34" charset="0"/>
                  <a:cs typeface="Arial" pitchFamily="34" charset="0"/>
                </a:rPr>
                <a:t>Pengadaan</a:t>
              </a:r>
              <a:r>
                <a:rPr lang="en-US" sz="3600" dirty="0">
                  <a:solidFill>
                    <a:schemeClr val="tx1"/>
                  </a:solidFill>
                  <a:latin typeface="Franklin Gothic Demi Cond" pitchFamily="34" charset="0"/>
                  <a:cs typeface="Arial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Franklin Gothic Demi Cond" pitchFamily="34" charset="0"/>
                  <a:cs typeface="Arial" pitchFamily="34" charset="0"/>
                </a:rPr>
                <a:t>Barang</a:t>
              </a:r>
              <a:r>
                <a:rPr lang="en-US" sz="3600" dirty="0">
                  <a:solidFill>
                    <a:schemeClr val="tx1"/>
                  </a:solidFill>
                  <a:latin typeface="Franklin Gothic Demi Cond" pitchFamily="34" charset="0"/>
                  <a:cs typeface="Arial" pitchFamily="34" charset="0"/>
                </a:rPr>
                <a:t>/</a:t>
              </a:r>
              <a:r>
                <a:rPr lang="en-US" sz="3600" dirty="0" err="1">
                  <a:solidFill>
                    <a:schemeClr val="tx1"/>
                  </a:solidFill>
                  <a:latin typeface="Franklin Gothic Demi Cond" pitchFamily="34" charset="0"/>
                  <a:cs typeface="Arial" pitchFamily="34" charset="0"/>
                </a:rPr>
                <a:t>Jasa</a:t>
              </a:r>
              <a:r>
                <a:rPr lang="en-US" sz="3600" dirty="0">
                  <a:solidFill>
                    <a:schemeClr val="tx1"/>
                  </a:solidFill>
                  <a:latin typeface="Franklin Gothic Demi Cond" pitchFamily="34" charset="0"/>
                  <a:cs typeface="Arial" pitchFamily="34" charset="0"/>
                </a:rPr>
                <a:t> </a:t>
              </a:r>
              <a:r>
                <a:rPr lang="id-ID" sz="3600" dirty="0">
                  <a:solidFill>
                    <a:schemeClr val="tx1"/>
                  </a:solidFill>
                  <a:latin typeface="Franklin Gothic Demi Cond" pitchFamily="34" charset="0"/>
                  <a:cs typeface="Arial" pitchFamily="34" charset="0"/>
                </a:rPr>
                <a:t>dari  jabatan fungsional</a:t>
              </a:r>
              <a:r>
                <a:rPr lang="en-US" sz="3600" dirty="0">
                  <a:solidFill>
                    <a:schemeClr val="tx1"/>
                  </a:solidFill>
                  <a:latin typeface="Franklin Gothic Demi Cond" pitchFamily="34" charset="0"/>
                  <a:cs typeface="Arial" pitchFamily="34" charset="0"/>
                </a:rPr>
                <a:t> lain</a:t>
              </a:r>
              <a:r>
                <a:rPr lang="id-ID" sz="3600" dirty="0">
                  <a:solidFill>
                    <a:schemeClr val="tx1"/>
                  </a:solidFill>
                  <a:latin typeface="Franklin Gothic Demi Cond" pitchFamily="34" charset="0"/>
                  <a:cs typeface="Arial" pitchFamily="34" charset="0"/>
                </a:rPr>
                <a:t>/struktural </a:t>
              </a:r>
            </a:p>
            <a:p>
              <a:pPr eaLnBrk="0" hangingPunct="0">
                <a:defRPr/>
              </a:pPr>
              <a:endParaRPr lang="en-US" sz="3600" dirty="0">
                <a:solidFill>
                  <a:schemeClr val="tx1"/>
                </a:solidFill>
                <a:latin typeface="Franklin Gothic Demi Cond" pitchFamily="34" charset="0"/>
                <a:cs typeface="Arial" pitchFamily="34" charset="0"/>
              </a:endParaRPr>
            </a:p>
          </p:txBody>
        </p:sp>
        <p:sp>
          <p:nvSpPr>
            <p:cNvPr id="37" name="Trapezoid 36"/>
            <p:cNvSpPr/>
            <p:nvPr/>
          </p:nvSpPr>
          <p:spPr>
            <a:xfrm rot="16200000">
              <a:off x="5397047" y="1456660"/>
              <a:ext cx="980944" cy="557185"/>
            </a:xfrm>
            <a:prstGeom prst="trapezoid">
              <a:avLst>
                <a:gd name="adj" fmla="val 2935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8" name="Pentagon 37"/>
            <p:cNvSpPr/>
            <p:nvPr/>
          </p:nvSpPr>
          <p:spPr>
            <a:xfrm rot="10800000">
              <a:off x="4341571" y="1449961"/>
              <a:ext cx="1267353" cy="561548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703452" y="1529839"/>
              <a:ext cx="691072" cy="428226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id-ID" b="1" dirty="0">
                  <a:cs typeface="+mn-cs"/>
                </a:rPr>
                <a:t>Perpindahan</a:t>
              </a:r>
            </a:p>
            <a:p>
              <a:pPr algn="ctr" eaLnBrk="0" hangingPunct="0">
                <a:defRPr/>
              </a:pPr>
              <a:r>
                <a:rPr lang="id-ID" b="1" dirty="0">
                  <a:cs typeface="+mn-cs"/>
                </a:rPr>
                <a:t>Jabatan</a:t>
              </a:r>
              <a:endParaRPr lang="en-US" b="1" dirty="0">
                <a:cs typeface="+mn-cs"/>
              </a:endParaRPr>
            </a:p>
          </p:txBody>
        </p:sp>
      </p:grp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1074738" y="666750"/>
            <a:ext cx="1118552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2889" tIns="91445" rIns="182889" bIns="91445">
            <a:spAutoFit/>
          </a:bodyPr>
          <a:lstStyle>
            <a:lvl1pPr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id-ID" altLang="en-US" sz="6000" b="1">
                <a:latin typeface="Open Sans" pitchFamily="34" charset="0"/>
              </a:rPr>
              <a:t>Pengangkatan dalam Jabatan</a:t>
            </a:r>
            <a:endParaRPr lang="en-US" altLang="en-US" sz="6000" b="1">
              <a:latin typeface="Open Sans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09625" y="2019300"/>
            <a:ext cx="22807613" cy="128588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9" tIns="45672" rIns="91339" bIns="45672" anchor="ctr"/>
          <a:lstStyle/>
          <a:p>
            <a:pPr algn="ctr" defTabSz="1087444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  <a:latin typeface="Open Sans Light"/>
            </a:endParaRPr>
          </a:p>
        </p:txBody>
      </p:sp>
      <p:sp>
        <p:nvSpPr>
          <p:cNvPr id="32776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22782213" y="576263"/>
            <a:ext cx="1220787" cy="6350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7728" tIns="108864" rIns="217728" bIns="108864"/>
          <a:lstStyle>
            <a:lvl1pPr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74D426E6-3EBD-4F68-96F3-A8D47B7CBFC8}" type="slidenum">
              <a:rPr lang="en-US" altLang="en-US" sz="2700">
                <a:latin typeface="Open Sans" pitchFamily="34" charset="0"/>
              </a:rPr>
              <a:pPr eaLnBrk="1" hangingPunct="1"/>
              <a:t>14</a:t>
            </a:fld>
            <a:endParaRPr lang="en-US" altLang="en-US" sz="2700">
              <a:latin typeface="Open Sans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23561675" y="403225"/>
            <a:ext cx="825500" cy="67786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E4B6A7C6-8364-4801-BE8B-6323B01E8AE0}" type="slidenum">
              <a:rPr lang="en-US" altLang="en-US" sz="2000">
                <a:solidFill>
                  <a:schemeClr val="bg1"/>
                </a:solidFill>
                <a:latin typeface="Open Sans" pitchFamily="34" charset="0"/>
              </a:rPr>
              <a:pPr eaLnBrk="1" hangingPunct="1"/>
              <a:t>15</a:t>
            </a:fld>
            <a:endParaRPr lang="en-US" altLang="en-US" sz="2000">
              <a:solidFill>
                <a:schemeClr val="bg1"/>
              </a:solidFill>
              <a:latin typeface="Open Sans" pitchFamily="34" charset="0"/>
            </a:endParaRPr>
          </a:p>
        </p:txBody>
      </p:sp>
      <p:sp>
        <p:nvSpPr>
          <p:cNvPr id="33795" name="Titl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24387175" cy="2359025"/>
          </a:xfrm>
        </p:spPr>
        <p:txBody>
          <a:bodyPr/>
          <a:lstStyle/>
          <a:p>
            <a:pPr algn="l"/>
            <a:r>
              <a:rPr lang="en-US" altLang="id-ID" smtClean="0">
                <a:solidFill>
                  <a:schemeClr val="tx1"/>
                </a:solidFill>
                <a:latin typeface="Open Sans" pitchFamily="34" charset="0"/>
                <a:cs typeface="Open Sans" pitchFamily="34" charset="0"/>
              </a:rPr>
              <a:t> </a:t>
            </a:r>
            <a:r>
              <a:rPr lang="en-US" altLang="ko-KR" smtClean="0">
                <a:solidFill>
                  <a:schemeClr val="tx1"/>
                </a:solidFill>
                <a:latin typeface="Open Sans" pitchFamily="34" charset="0"/>
                <a:cs typeface="Open Sans" pitchFamily="34" charset="0"/>
              </a:rPr>
              <a:t> </a:t>
            </a:r>
            <a:r>
              <a:rPr lang="id-ID" altLang="ko-KR" smtClean="0">
                <a:solidFill>
                  <a:schemeClr val="tx1"/>
                </a:solidFill>
                <a:latin typeface="Open Sans" pitchFamily="34" charset="0"/>
                <a:cs typeface="Open Sans" pitchFamily="34" charset="0"/>
              </a:rPr>
              <a:t>Inpassing Nasional 2017-2018</a:t>
            </a:r>
            <a:endParaRPr lang="en-US" altLang="id-ID" smtClean="0">
              <a:solidFill>
                <a:schemeClr val="tx1"/>
              </a:solidFill>
              <a:latin typeface="Open Sans" pitchFamily="34" charset="0"/>
              <a:cs typeface="Open Sans" pitchFamily="34" charset="0"/>
            </a:endParaRPr>
          </a:p>
        </p:txBody>
      </p:sp>
      <p:grpSp>
        <p:nvGrpSpPr>
          <p:cNvPr id="33796" name="Group 4"/>
          <p:cNvGrpSpPr>
            <a:grpSpLocks/>
          </p:cNvGrpSpPr>
          <p:nvPr/>
        </p:nvGrpSpPr>
        <p:grpSpPr bwMode="auto">
          <a:xfrm>
            <a:off x="12496800" y="3778250"/>
            <a:ext cx="10666413" cy="6756400"/>
            <a:chOff x="6202587" y="5068817"/>
            <a:chExt cx="2700851" cy="1447280"/>
          </a:xfrm>
        </p:grpSpPr>
        <p:sp>
          <p:nvSpPr>
            <p:cNvPr id="33798" name="Freeform 36"/>
            <p:cNvSpPr>
              <a:spLocks/>
            </p:cNvSpPr>
            <p:nvPr/>
          </p:nvSpPr>
          <p:spPr bwMode="auto">
            <a:xfrm flipH="1">
              <a:off x="7485230" y="5487538"/>
              <a:ext cx="761244" cy="284939"/>
            </a:xfrm>
            <a:custGeom>
              <a:avLst/>
              <a:gdLst>
                <a:gd name="T0" fmla="*/ 2147483647 w 2628"/>
                <a:gd name="T1" fmla="*/ 0 h 1147"/>
                <a:gd name="T2" fmla="*/ 2147483647 w 2628"/>
                <a:gd name="T3" fmla="*/ 2147483647 h 1147"/>
                <a:gd name="T4" fmla="*/ 2147483647 w 2628"/>
                <a:gd name="T5" fmla="*/ 2147483647 h 1147"/>
                <a:gd name="T6" fmla="*/ 2147483647 w 2628"/>
                <a:gd name="T7" fmla="*/ 2147483647 h 1147"/>
                <a:gd name="T8" fmla="*/ 2147483647 w 2628"/>
                <a:gd name="T9" fmla="*/ 2147483647 h 1147"/>
                <a:gd name="T10" fmla="*/ 2147483647 w 2628"/>
                <a:gd name="T11" fmla="*/ 2147483647 h 1147"/>
                <a:gd name="T12" fmla="*/ 2147483647 w 2628"/>
                <a:gd name="T13" fmla="*/ 2147483647 h 1147"/>
                <a:gd name="T14" fmla="*/ 2147483647 w 2628"/>
                <a:gd name="T15" fmla="*/ 2147483647 h 1147"/>
                <a:gd name="T16" fmla="*/ 2147483647 w 2628"/>
                <a:gd name="T17" fmla="*/ 2147483647 h 1147"/>
                <a:gd name="T18" fmla="*/ 2147483647 w 2628"/>
                <a:gd name="T19" fmla="*/ 2147483647 h 1147"/>
                <a:gd name="T20" fmla="*/ 2147483647 w 2628"/>
                <a:gd name="T21" fmla="*/ 2147483647 h 1147"/>
                <a:gd name="T22" fmla="*/ 2147483647 w 2628"/>
                <a:gd name="T23" fmla="*/ 2147483647 h 1147"/>
                <a:gd name="T24" fmla="*/ 2147483647 w 2628"/>
                <a:gd name="T25" fmla="*/ 2147483647 h 1147"/>
                <a:gd name="T26" fmla="*/ 2147483647 w 2628"/>
                <a:gd name="T27" fmla="*/ 2147483647 h 1147"/>
                <a:gd name="T28" fmla="*/ 2147483647 w 2628"/>
                <a:gd name="T29" fmla="*/ 2147483647 h 1147"/>
                <a:gd name="T30" fmla="*/ 2147483647 w 2628"/>
                <a:gd name="T31" fmla="*/ 2147483647 h 1147"/>
                <a:gd name="T32" fmla="*/ 2147483647 w 2628"/>
                <a:gd name="T33" fmla="*/ 2147483647 h 1147"/>
                <a:gd name="T34" fmla="*/ 0 w 2628"/>
                <a:gd name="T35" fmla="*/ 2147483647 h 1147"/>
                <a:gd name="T36" fmla="*/ 2147483647 w 2628"/>
                <a:gd name="T37" fmla="*/ 2147483647 h 1147"/>
                <a:gd name="T38" fmla="*/ 2147483647 w 2628"/>
                <a:gd name="T39" fmla="*/ 2147483647 h 1147"/>
                <a:gd name="T40" fmla="*/ 2147483647 w 2628"/>
                <a:gd name="T41" fmla="*/ 2147483647 h 1147"/>
                <a:gd name="T42" fmla="*/ 2147483647 w 2628"/>
                <a:gd name="T43" fmla="*/ 2147483647 h 1147"/>
                <a:gd name="T44" fmla="*/ 2147483647 w 2628"/>
                <a:gd name="T45" fmla="*/ 2147483647 h 1147"/>
                <a:gd name="T46" fmla="*/ 2147483647 w 2628"/>
                <a:gd name="T47" fmla="*/ 2147483647 h 1147"/>
                <a:gd name="T48" fmla="*/ 2147483647 w 2628"/>
                <a:gd name="T49" fmla="*/ 2147483647 h 1147"/>
                <a:gd name="T50" fmla="*/ 2147483647 w 2628"/>
                <a:gd name="T51" fmla="*/ 2147483647 h 1147"/>
                <a:gd name="T52" fmla="*/ 2147483647 w 2628"/>
                <a:gd name="T53" fmla="*/ 2147483647 h 1147"/>
                <a:gd name="T54" fmla="*/ 2147483647 w 2628"/>
                <a:gd name="T55" fmla="*/ 2147483647 h 1147"/>
                <a:gd name="T56" fmla="*/ 2147483647 w 2628"/>
                <a:gd name="T57" fmla="*/ 2147483647 h 1147"/>
                <a:gd name="T58" fmla="*/ 2147483647 w 2628"/>
                <a:gd name="T59" fmla="*/ 2147483647 h 1147"/>
                <a:gd name="T60" fmla="*/ 2147483647 w 2628"/>
                <a:gd name="T61" fmla="*/ 2147483647 h 1147"/>
                <a:gd name="T62" fmla="*/ 2147483647 w 2628"/>
                <a:gd name="T63" fmla="*/ 2147483647 h 1147"/>
                <a:gd name="T64" fmla="*/ 2147483647 w 2628"/>
                <a:gd name="T65" fmla="*/ 2147483647 h 1147"/>
                <a:gd name="T66" fmla="*/ 2147483647 w 2628"/>
                <a:gd name="T67" fmla="*/ 0 h 114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628"/>
                <a:gd name="T103" fmla="*/ 0 h 1147"/>
                <a:gd name="T104" fmla="*/ 2628 w 2628"/>
                <a:gd name="T105" fmla="*/ 1147 h 114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628" h="1147">
                  <a:moveTo>
                    <a:pt x="1576" y="0"/>
                  </a:moveTo>
                  <a:lnTo>
                    <a:pt x="1576" y="0"/>
                  </a:lnTo>
                  <a:lnTo>
                    <a:pt x="1681" y="44"/>
                  </a:lnTo>
                  <a:lnTo>
                    <a:pt x="1776" y="86"/>
                  </a:lnTo>
                  <a:lnTo>
                    <a:pt x="1863" y="125"/>
                  </a:lnTo>
                  <a:lnTo>
                    <a:pt x="1941" y="163"/>
                  </a:lnTo>
                  <a:lnTo>
                    <a:pt x="2012" y="197"/>
                  </a:lnTo>
                  <a:lnTo>
                    <a:pt x="2075" y="229"/>
                  </a:lnTo>
                  <a:lnTo>
                    <a:pt x="2131" y="259"/>
                  </a:lnTo>
                  <a:lnTo>
                    <a:pt x="2181" y="286"/>
                  </a:lnTo>
                  <a:lnTo>
                    <a:pt x="2225" y="312"/>
                  </a:lnTo>
                  <a:lnTo>
                    <a:pt x="2263" y="336"/>
                  </a:lnTo>
                  <a:lnTo>
                    <a:pt x="2296" y="356"/>
                  </a:lnTo>
                  <a:lnTo>
                    <a:pt x="2325" y="376"/>
                  </a:lnTo>
                  <a:lnTo>
                    <a:pt x="2348" y="393"/>
                  </a:lnTo>
                  <a:lnTo>
                    <a:pt x="2370" y="408"/>
                  </a:lnTo>
                  <a:lnTo>
                    <a:pt x="2401" y="434"/>
                  </a:lnTo>
                  <a:lnTo>
                    <a:pt x="2410" y="442"/>
                  </a:lnTo>
                  <a:lnTo>
                    <a:pt x="2420" y="453"/>
                  </a:lnTo>
                  <a:lnTo>
                    <a:pt x="2429" y="465"/>
                  </a:lnTo>
                  <a:lnTo>
                    <a:pt x="2438" y="478"/>
                  </a:lnTo>
                  <a:lnTo>
                    <a:pt x="2447" y="493"/>
                  </a:lnTo>
                  <a:lnTo>
                    <a:pt x="2456" y="508"/>
                  </a:lnTo>
                  <a:lnTo>
                    <a:pt x="2472" y="543"/>
                  </a:lnTo>
                  <a:lnTo>
                    <a:pt x="2487" y="582"/>
                  </a:lnTo>
                  <a:lnTo>
                    <a:pt x="2503" y="624"/>
                  </a:lnTo>
                  <a:lnTo>
                    <a:pt x="2517" y="669"/>
                  </a:lnTo>
                  <a:lnTo>
                    <a:pt x="2531" y="717"/>
                  </a:lnTo>
                  <a:lnTo>
                    <a:pt x="2543" y="768"/>
                  </a:lnTo>
                  <a:lnTo>
                    <a:pt x="2557" y="819"/>
                  </a:lnTo>
                  <a:lnTo>
                    <a:pt x="2580" y="927"/>
                  </a:lnTo>
                  <a:lnTo>
                    <a:pt x="2628" y="1147"/>
                  </a:lnTo>
                  <a:lnTo>
                    <a:pt x="1314" y="1147"/>
                  </a:lnTo>
                  <a:lnTo>
                    <a:pt x="0" y="1147"/>
                  </a:lnTo>
                  <a:lnTo>
                    <a:pt x="47" y="927"/>
                  </a:lnTo>
                  <a:lnTo>
                    <a:pt x="72" y="819"/>
                  </a:lnTo>
                  <a:lnTo>
                    <a:pt x="84" y="768"/>
                  </a:lnTo>
                  <a:lnTo>
                    <a:pt x="98" y="717"/>
                  </a:lnTo>
                  <a:lnTo>
                    <a:pt x="111" y="669"/>
                  </a:lnTo>
                  <a:lnTo>
                    <a:pt x="126" y="624"/>
                  </a:lnTo>
                  <a:lnTo>
                    <a:pt x="141" y="582"/>
                  </a:lnTo>
                  <a:lnTo>
                    <a:pt x="156" y="543"/>
                  </a:lnTo>
                  <a:lnTo>
                    <a:pt x="173" y="508"/>
                  </a:lnTo>
                  <a:lnTo>
                    <a:pt x="182" y="493"/>
                  </a:lnTo>
                  <a:lnTo>
                    <a:pt x="190" y="478"/>
                  </a:lnTo>
                  <a:lnTo>
                    <a:pt x="199" y="465"/>
                  </a:lnTo>
                  <a:lnTo>
                    <a:pt x="209" y="453"/>
                  </a:lnTo>
                  <a:lnTo>
                    <a:pt x="218" y="442"/>
                  </a:lnTo>
                  <a:lnTo>
                    <a:pt x="228" y="434"/>
                  </a:lnTo>
                  <a:lnTo>
                    <a:pt x="259" y="408"/>
                  </a:lnTo>
                  <a:lnTo>
                    <a:pt x="280" y="393"/>
                  </a:lnTo>
                  <a:lnTo>
                    <a:pt x="303" y="376"/>
                  </a:lnTo>
                  <a:lnTo>
                    <a:pt x="331" y="357"/>
                  </a:lnTo>
                  <a:lnTo>
                    <a:pt x="364" y="337"/>
                  </a:lnTo>
                  <a:lnTo>
                    <a:pt x="402" y="313"/>
                  </a:lnTo>
                  <a:lnTo>
                    <a:pt x="445" y="288"/>
                  </a:lnTo>
                  <a:lnTo>
                    <a:pt x="494" y="261"/>
                  </a:lnTo>
                  <a:lnTo>
                    <a:pt x="550" y="231"/>
                  </a:lnTo>
                  <a:lnTo>
                    <a:pt x="613" y="200"/>
                  </a:lnTo>
                  <a:lnTo>
                    <a:pt x="682" y="165"/>
                  </a:lnTo>
                  <a:lnTo>
                    <a:pt x="760" y="128"/>
                  </a:lnTo>
                  <a:lnTo>
                    <a:pt x="846" y="89"/>
                  </a:lnTo>
                  <a:lnTo>
                    <a:pt x="942" y="47"/>
                  </a:lnTo>
                  <a:lnTo>
                    <a:pt x="1046" y="3"/>
                  </a:lnTo>
                  <a:lnTo>
                    <a:pt x="1576" y="0"/>
                  </a:lnTo>
                  <a:close/>
                </a:path>
              </a:pathLst>
            </a:custGeom>
            <a:solidFill>
              <a:srgbClr val="FDDE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3799" name="Freeform 37"/>
            <p:cNvSpPr>
              <a:spLocks/>
            </p:cNvSpPr>
            <p:nvPr/>
          </p:nvSpPr>
          <p:spPr bwMode="auto">
            <a:xfrm flipH="1">
              <a:off x="7485230" y="5487538"/>
              <a:ext cx="761244" cy="284939"/>
            </a:xfrm>
            <a:custGeom>
              <a:avLst/>
              <a:gdLst>
                <a:gd name="T0" fmla="*/ 2147483647 w 2628"/>
                <a:gd name="T1" fmla="*/ 0 h 1147"/>
                <a:gd name="T2" fmla="*/ 2147483647 w 2628"/>
                <a:gd name="T3" fmla="*/ 2147483647 h 1147"/>
                <a:gd name="T4" fmla="*/ 2147483647 w 2628"/>
                <a:gd name="T5" fmla="*/ 2147483647 h 1147"/>
                <a:gd name="T6" fmla="*/ 2147483647 w 2628"/>
                <a:gd name="T7" fmla="*/ 2147483647 h 1147"/>
                <a:gd name="T8" fmla="*/ 2147483647 w 2628"/>
                <a:gd name="T9" fmla="*/ 2147483647 h 1147"/>
                <a:gd name="T10" fmla="*/ 2147483647 w 2628"/>
                <a:gd name="T11" fmla="*/ 2147483647 h 1147"/>
                <a:gd name="T12" fmla="*/ 2147483647 w 2628"/>
                <a:gd name="T13" fmla="*/ 2147483647 h 1147"/>
                <a:gd name="T14" fmla="*/ 2147483647 w 2628"/>
                <a:gd name="T15" fmla="*/ 2147483647 h 1147"/>
                <a:gd name="T16" fmla="*/ 2147483647 w 2628"/>
                <a:gd name="T17" fmla="*/ 2147483647 h 1147"/>
                <a:gd name="T18" fmla="*/ 2147483647 w 2628"/>
                <a:gd name="T19" fmla="*/ 2147483647 h 1147"/>
                <a:gd name="T20" fmla="*/ 2147483647 w 2628"/>
                <a:gd name="T21" fmla="*/ 2147483647 h 1147"/>
                <a:gd name="T22" fmla="*/ 2147483647 w 2628"/>
                <a:gd name="T23" fmla="*/ 2147483647 h 1147"/>
                <a:gd name="T24" fmla="*/ 2147483647 w 2628"/>
                <a:gd name="T25" fmla="*/ 2147483647 h 1147"/>
                <a:gd name="T26" fmla="*/ 2147483647 w 2628"/>
                <a:gd name="T27" fmla="*/ 2147483647 h 1147"/>
                <a:gd name="T28" fmla="*/ 2147483647 w 2628"/>
                <a:gd name="T29" fmla="*/ 2147483647 h 1147"/>
                <a:gd name="T30" fmla="*/ 2147483647 w 2628"/>
                <a:gd name="T31" fmla="*/ 2147483647 h 1147"/>
                <a:gd name="T32" fmla="*/ 2147483647 w 2628"/>
                <a:gd name="T33" fmla="*/ 2147483647 h 1147"/>
                <a:gd name="T34" fmla="*/ 0 w 2628"/>
                <a:gd name="T35" fmla="*/ 2147483647 h 1147"/>
                <a:gd name="T36" fmla="*/ 2147483647 w 2628"/>
                <a:gd name="T37" fmla="*/ 2147483647 h 1147"/>
                <a:gd name="T38" fmla="*/ 2147483647 w 2628"/>
                <a:gd name="T39" fmla="*/ 2147483647 h 1147"/>
                <a:gd name="T40" fmla="*/ 2147483647 w 2628"/>
                <a:gd name="T41" fmla="*/ 2147483647 h 1147"/>
                <a:gd name="T42" fmla="*/ 2147483647 w 2628"/>
                <a:gd name="T43" fmla="*/ 2147483647 h 1147"/>
                <a:gd name="T44" fmla="*/ 2147483647 w 2628"/>
                <a:gd name="T45" fmla="*/ 2147483647 h 1147"/>
                <a:gd name="T46" fmla="*/ 2147483647 w 2628"/>
                <a:gd name="T47" fmla="*/ 2147483647 h 1147"/>
                <a:gd name="T48" fmla="*/ 2147483647 w 2628"/>
                <a:gd name="T49" fmla="*/ 2147483647 h 1147"/>
                <a:gd name="T50" fmla="*/ 2147483647 w 2628"/>
                <a:gd name="T51" fmla="*/ 2147483647 h 1147"/>
                <a:gd name="T52" fmla="*/ 2147483647 w 2628"/>
                <a:gd name="T53" fmla="*/ 2147483647 h 1147"/>
                <a:gd name="T54" fmla="*/ 2147483647 w 2628"/>
                <a:gd name="T55" fmla="*/ 2147483647 h 1147"/>
                <a:gd name="T56" fmla="*/ 2147483647 w 2628"/>
                <a:gd name="T57" fmla="*/ 2147483647 h 1147"/>
                <a:gd name="T58" fmla="*/ 2147483647 w 2628"/>
                <a:gd name="T59" fmla="*/ 2147483647 h 1147"/>
                <a:gd name="T60" fmla="*/ 2147483647 w 2628"/>
                <a:gd name="T61" fmla="*/ 2147483647 h 1147"/>
                <a:gd name="T62" fmla="*/ 2147483647 w 2628"/>
                <a:gd name="T63" fmla="*/ 2147483647 h 1147"/>
                <a:gd name="T64" fmla="*/ 2147483647 w 2628"/>
                <a:gd name="T65" fmla="*/ 2147483647 h 1147"/>
                <a:gd name="T66" fmla="*/ 2147483647 w 2628"/>
                <a:gd name="T67" fmla="*/ 0 h 114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628"/>
                <a:gd name="T103" fmla="*/ 0 h 1147"/>
                <a:gd name="T104" fmla="*/ 2628 w 2628"/>
                <a:gd name="T105" fmla="*/ 1147 h 114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628" h="1147">
                  <a:moveTo>
                    <a:pt x="1576" y="0"/>
                  </a:moveTo>
                  <a:lnTo>
                    <a:pt x="1576" y="0"/>
                  </a:lnTo>
                  <a:lnTo>
                    <a:pt x="1681" y="44"/>
                  </a:lnTo>
                  <a:lnTo>
                    <a:pt x="1776" y="86"/>
                  </a:lnTo>
                  <a:lnTo>
                    <a:pt x="1863" y="125"/>
                  </a:lnTo>
                  <a:lnTo>
                    <a:pt x="1941" y="163"/>
                  </a:lnTo>
                  <a:lnTo>
                    <a:pt x="2012" y="197"/>
                  </a:lnTo>
                  <a:lnTo>
                    <a:pt x="2075" y="229"/>
                  </a:lnTo>
                  <a:lnTo>
                    <a:pt x="2131" y="259"/>
                  </a:lnTo>
                  <a:lnTo>
                    <a:pt x="2181" y="286"/>
                  </a:lnTo>
                  <a:lnTo>
                    <a:pt x="2225" y="312"/>
                  </a:lnTo>
                  <a:lnTo>
                    <a:pt x="2263" y="336"/>
                  </a:lnTo>
                  <a:lnTo>
                    <a:pt x="2296" y="356"/>
                  </a:lnTo>
                  <a:lnTo>
                    <a:pt x="2325" y="376"/>
                  </a:lnTo>
                  <a:lnTo>
                    <a:pt x="2348" y="393"/>
                  </a:lnTo>
                  <a:lnTo>
                    <a:pt x="2370" y="408"/>
                  </a:lnTo>
                  <a:lnTo>
                    <a:pt x="2401" y="434"/>
                  </a:lnTo>
                  <a:lnTo>
                    <a:pt x="2410" y="442"/>
                  </a:lnTo>
                  <a:lnTo>
                    <a:pt x="2420" y="453"/>
                  </a:lnTo>
                  <a:lnTo>
                    <a:pt x="2429" y="465"/>
                  </a:lnTo>
                  <a:lnTo>
                    <a:pt x="2438" y="478"/>
                  </a:lnTo>
                  <a:lnTo>
                    <a:pt x="2447" y="493"/>
                  </a:lnTo>
                  <a:lnTo>
                    <a:pt x="2456" y="508"/>
                  </a:lnTo>
                  <a:lnTo>
                    <a:pt x="2472" y="543"/>
                  </a:lnTo>
                  <a:lnTo>
                    <a:pt x="2487" y="582"/>
                  </a:lnTo>
                  <a:lnTo>
                    <a:pt x="2503" y="624"/>
                  </a:lnTo>
                  <a:lnTo>
                    <a:pt x="2517" y="669"/>
                  </a:lnTo>
                  <a:lnTo>
                    <a:pt x="2531" y="717"/>
                  </a:lnTo>
                  <a:lnTo>
                    <a:pt x="2543" y="768"/>
                  </a:lnTo>
                  <a:lnTo>
                    <a:pt x="2557" y="819"/>
                  </a:lnTo>
                  <a:lnTo>
                    <a:pt x="2580" y="927"/>
                  </a:lnTo>
                  <a:lnTo>
                    <a:pt x="2628" y="1147"/>
                  </a:lnTo>
                  <a:lnTo>
                    <a:pt x="1314" y="1147"/>
                  </a:lnTo>
                  <a:lnTo>
                    <a:pt x="0" y="1147"/>
                  </a:lnTo>
                  <a:lnTo>
                    <a:pt x="47" y="927"/>
                  </a:lnTo>
                  <a:lnTo>
                    <a:pt x="72" y="819"/>
                  </a:lnTo>
                  <a:lnTo>
                    <a:pt x="84" y="768"/>
                  </a:lnTo>
                  <a:lnTo>
                    <a:pt x="98" y="717"/>
                  </a:lnTo>
                  <a:lnTo>
                    <a:pt x="111" y="669"/>
                  </a:lnTo>
                  <a:lnTo>
                    <a:pt x="126" y="624"/>
                  </a:lnTo>
                  <a:lnTo>
                    <a:pt x="141" y="582"/>
                  </a:lnTo>
                  <a:lnTo>
                    <a:pt x="156" y="543"/>
                  </a:lnTo>
                  <a:lnTo>
                    <a:pt x="173" y="508"/>
                  </a:lnTo>
                  <a:lnTo>
                    <a:pt x="182" y="493"/>
                  </a:lnTo>
                  <a:lnTo>
                    <a:pt x="190" y="478"/>
                  </a:lnTo>
                  <a:lnTo>
                    <a:pt x="199" y="465"/>
                  </a:lnTo>
                  <a:lnTo>
                    <a:pt x="209" y="453"/>
                  </a:lnTo>
                  <a:lnTo>
                    <a:pt x="218" y="442"/>
                  </a:lnTo>
                  <a:lnTo>
                    <a:pt x="228" y="434"/>
                  </a:lnTo>
                  <a:lnTo>
                    <a:pt x="259" y="408"/>
                  </a:lnTo>
                  <a:lnTo>
                    <a:pt x="280" y="393"/>
                  </a:lnTo>
                  <a:lnTo>
                    <a:pt x="303" y="376"/>
                  </a:lnTo>
                  <a:lnTo>
                    <a:pt x="331" y="357"/>
                  </a:lnTo>
                  <a:lnTo>
                    <a:pt x="364" y="337"/>
                  </a:lnTo>
                  <a:lnTo>
                    <a:pt x="402" y="313"/>
                  </a:lnTo>
                  <a:lnTo>
                    <a:pt x="445" y="288"/>
                  </a:lnTo>
                  <a:lnTo>
                    <a:pt x="494" y="261"/>
                  </a:lnTo>
                  <a:lnTo>
                    <a:pt x="550" y="231"/>
                  </a:lnTo>
                  <a:lnTo>
                    <a:pt x="613" y="200"/>
                  </a:lnTo>
                  <a:lnTo>
                    <a:pt x="682" y="165"/>
                  </a:lnTo>
                  <a:lnTo>
                    <a:pt x="760" y="128"/>
                  </a:lnTo>
                  <a:lnTo>
                    <a:pt x="846" y="89"/>
                  </a:lnTo>
                  <a:lnTo>
                    <a:pt x="942" y="47"/>
                  </a:lnTo>
                  <a:lnTo>
                    <a:pt x="1046" y="3"/>
                  </a:lnTo>
                  <a:lnTo>
                    <a:pt x="15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3800" name="Freeform 38"/>
            <p:cNvSpPr>
              <a:spLocks/>
            </p:cNvSpPr>
            <p:nvPr/>
          </p:nvSpPr>
          <p:spPr bwMode="auto">
            <a:xfrm flipH="1">
              <a:off x="7485230" y="5487538"/>
              <a:ext cx="761244" cy="284939"/>
            </a:xfrm>
            <a:custGeom>
              <a:avLst/>
              <a:gdLst>
                <a:gd name="T0" fmla="*/ 2147483647 w 2628"/>
                <a:gd name="T1" fmla="*/ 0 h 1147"/>
                <a:gd name="T2" fmla="*/ 2147483647 w 2628"/>
                <a:gd name="T3" fmla="*/ 2147483647 h 1147"/>
                <a:gd name="T4" fmla="*/ 2147483647 w 2628"/>
                <a:gd name="T5" fmla="*/ 2147483647 h 1147"/>
                <a:gd name="T6" fmla="*/ 2147483647 w 2628"/>
                <a:gd name="T7" fmla="*/ 2147483647 h 1147"/>
                <a:gd name="T8" fmla="*/ 2147483647 w 2628"/>
                <a:gd name="T9" fmla="*/ 2147483647 h 1147"/>
                <a:gd name="T10" fmla="*/ 2147483647 w 2628"/>
                <a:gd name="T11" fmla="*/ 2147483647 h 1147"/>
                <a:gd name="T12" fmla="*/ 2147483647 w 2628"/>
                <a:gd name="T13" fmla="*/ 2147483647 h 1147"/>
                <a:gd name="T14" fmla="*/ 2147483647 w 2628"/>
                <a:gd name="T15" fmla="*/ 2147483647 h 1147"/>
                <a:gd name="T16" fmla="*/ 2147483647 w 2628"/>
                <a:gd name="T17" fmla="*/ 2147483647 h 1147"/>
                <a:gd name="T18" fmla="*/ 2147483647 w 2628"/>
                <a:gd name="T19" fmla="*/ 2147483647 h 1147"/>
                <a:gd name="T20" fmla="*/ 2147483647 w 2628"/>
                <a:gd name="T21" fmla="*/ 2147483647 h 1147"/>
                <a:gd name="T22" fmla="*/ 2147483647 w 2628"/>
                <a:gd name="T23" fmla="*/ 2147483647 h 1147"/>
                <a:gd name="T24" fmla="*/ 2147483647 w 2628"/>
                <a:gd name="T25" fmla="*/ 2147483647 h 1147"/>
                <a:gd name="T26" fmla="*/ 2147483647 w 2628"/>
                <a:gd name="T27" fmla="*/ 2147483647 h 1147"/>
                <a:gd name="T28" fmla="*/ 2147483647 w 2628"/>
                <a:gd name="T29" fmla="*/ 2147483647 h 1147"/>
                <a:gd name="T30" fmla="*/ 2147483647 w 2628"/>
                <a:gd name="T31" fmla="*/ 2147483647 h 1147"/>
                <a:gd name="T32" fmla="*/ 2147483647 w 2628"/>
                <a:gd name="T33" fmla="*/ 2147483647 h 1147"/>
                <a:gd name="T34" fmla="*/ 0 w 2628"/>
                <a:gd name="T35" fmla="*/ 2147483647 h 1147"/>
                <a:gd name="T36" fmla="*/ 2147483647 w 2628"/>
                <a:gd name="T37" fmla="*/ 2147483647 h 1147"/>
                <a:gd name="T38" fmla="*/ 2147483647 w 2628"/>
                <a:gd name="T39" fmla="*/ 2147483647 h 1147"/>
                <a:gd name="T40" fmla="*/ 2147483647 w 2628"/>
                <a:gd name="T41" fmla="*/ 2147483647 h 1147"/>
                <a:gd name="T42" fmla="*/ 2147483647 w 2628"/>
                <a:gd name="T43" fmla="*/ 2147483647 h 1147"/>
                <a:gd name="T44" fmla="*/ 2147483647 w 2628"/>
                <a:gd name="T45" fmla="*/ 2147483647 h 1147"/>
                <a:gd name="T46" fmla="*/ 2147483647 w 2628"/>
                <a:gd name="T47" fmla="*/ 2147483647 h 1147"/>
                <a:gd name="T48" fmla="*/ 2147483647 w 2628"/>
                <a:gd name="T49" fmla="*/ 2147483647 h 1147"/>
                <a:gd name="T50" fmla="*/ 2147483647 w 2628"/>
                <a:gd name="T51" fmla="*/ 2147483647 h 1147"/>
                <a:gd name="T52" fmla="*/ 2147483647 w 2628"/>
                <a:gd name="T53" fmla="*/ 2147483647 h 1147"/>
                <a:gd name="T54" fmla="*/ 2147483647 w 2628"/>
                <a:gd name="T55" fmla="*/ 2147483647 h 1147"/>
                <a:gd name="T56" fmla="*/ 2147483647 w 2628"/>
                <a:gd name="T57" fmla="*/ 2147483647 h 1147"/>
                <a:gd name="T58" fmla="*/ 2147483647 w 2628"/>
                <a:gd name="T59" fmla="*/ 2147483647 h 1147"/>
                <a:gd name="T60" fmla="*/ 2147483647 w 2628"/>
                <a:gd name="T61" fmla="*/ 2147483647 h 1147"/>
                <a:gd name="T62" fmla="*/ 2147483647 w 2628"/>
                <a:gd name="T63" fmla="*/ 2147483647 h 1147"/>
                <a:gd name="T64" fmla="*/ 2147483647 w 2628"/>
                <a:gd name="T65" fmla="*/ 2147483647 h 1147"/>
                <a:gd name="T66" fmla="*/ 2147483647 w 2628"/>
                <a:gd name="T67" fmla="*/ 0 h 114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628"/>
                <a:gd name="T103" fmla="*/ 0 h 1147"/>
                <a:gd name="T104" fmla="*/ 2628 w 2628"/>
                <a:gd name="T105" fmla="*/ 1147 h 114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628" h="1147">
                  <a:moveTo>
                    <a:pt x="1576" y="0"/>
                  </a:moveTo>
                  <a:lnTo>
                    <a:pt x="1576" y="0"/>
                  </a:lnTo>
                  <a:lnTo>
                    <a:pt x="1681" y="44"/>
                  </a:lnTo>
                  <a:lnTo>
                    <a:pt x="1776" y="86"/>
                  </a:lnTo>
                  <a:lnTo>
                    <a:pt x="1863" y="125"/>
                  </a:lnTo>
                  <a:lnTo>
                    <a:pt x="1941" y="163"/>
                  </a:lnTo>
                  <a:lnTo>
                    <a:pt x="2012" y="197"/>
                  </a:lnTo>
                  <a:lnTo>
                    <a:pt x="2075" y="229"/>
                  </a:lnTo>
                  <a:lnTo>
                    <a:pt x="2131" y="259"/>
                  </a:lnTo>
                  <a:lnTo>
                    <a:pt x="2181" y="286"/>
                  </a:lnTo>
                  <a:lnTo>
                    <a:pt x="2225" y="312"/>
                  </a:lnTo>
                  <a:lnTo>
                    <a:pt x="2263" y="336"/>
                  </a:lnTo>
                  <a:lnTo>
                    <a:pt x="2296" y="356"/>
                  </a:lnTo>
                  <a:lnTo>
                    <a:pt x="2325" y="376"/>
                  </a:lnTo>
                  <a:lnTo>
                    <a:pt x="2348" y="393"/>
                  </a:lnTo>
                  <a:lnTo>
                    <a:pt x="2370" y="408"/>
                  </a:lnTo>
                  <a:lnTo>
                    <a:pt x="2401" y="434"/>
                  </a:lnTo>
                  <a:lnTo>
                    <a:pt x="2410" y="442"/>
                  </a:lnTo>
                  <a:lnTo>
                    <a:pt x="2420" y="453"/>
                  </a:lnTo>
                  <a:lnTo>
                    <a:pt x="2429" y="465"/>
                  </a:lnTo>
                  <a:lnTo>
                    <a:pt x="2438" y="478"/>
                  </a:lnTo>
                  <a:lnTo>
                    <a:pt x="2447" y="493"/>
                  </a:lnTo>
                  <a:lnTo>
                    <a:pt x="2456" y="508"/>
                  </a:lnTo>
                  <a:lnTo>
                    <a:pt x="2472" y="543"/>
                  </a:lnTo>
                  <a:lnTo>
                    <a:pt x="2487" y="582"/>
                  </a:lnTo>
                  <a:lnTo>
                    <a:pt x="2503" y="624"/>
                  </a:lnTo>
                  <a:lnTo>
                    <a:pt x="2517" y="669"/>
                  </a:lnTo>
                  <a:lnTo>
                    <a:pt x="2531" y="717"/>
                  </a:lnTo>
                  <a:lnTo>
                    <a:pt x="2543" y="768"/>
                  </a:lnTo>
                  <a:lnTo>
                    <a:pt x="2557" y="819"/>
                  </a:lnTo>
                  <a:lnTo>
                    <a:pt x="2580" y="927"/>
                  </a:lnTo>
                  <a:lnTo>
                    <a:pt x="2628" y="1147"/>
                  </a:lnTo>
                  <a:lnTo>
                    <a:pt x="1314" y="1147"/>
                  </a:lnTo>
                  <a:lnTo>
                    <a:pt x="0" y="1147"/>
                  </a:lnTo>
                  <a:lnTo>
                    <a:pt x="47" y="927"/>
                  </a:lnTo>
                  <a:lnTo>
                    <a:pt x="72" y="819"/>
                  </a:lnTo>
                  <a:lnTo>
                    <a:pt x="84" y="768"/>
                  </a:lnTo>
                  <a:lnTo>
                    <a:pt x="98" y="717"/>
                  </a:lnTo>
                  <a:lnTo>
                    <a:pt x="111" y="669"/>
                  </a:lnTo>
                  <a:lnTo>
                    <a:pt x="126" y="624"/>
                  </a:lnTo>
                  <a:lnTo>
                    <a:pt x="141" y="582"/>
                  </a:lnTo>
                  <a:lnTo>
                    <a:pt x="156" y="543"/>
                  </a:lnTo>
                  <a:lnTo>
                    <a:pt x="173" y="508"/>
                  </a:lnTo>
                  <a:lnTo>
                    <a:pt x="182" y="493"/>
                  </a:lnTo>
                  <a:lnTo>
                    <a:pt x="190" y="478"/>
                  </a:lnTo>
                  <a:lnTo>
                    <a:pt x="199" y="465"/>
                  </a:lnTo>
                  <a:lnTo>
                    <a:pt x="209" y="453"/>
                  </a:lnTo>
                  <a:lnTo>
                    <a:pt x="218" y="442"/>
                  </a:lnTo>
                  <a:lnTo>
                    <a:pt x="228" y="434"/>
                  </a:lnTo>
                  <a:lnTo>
                    <a:pt x="259" y="408"/>
                  </a:lnTo>
                  <a:lnTo>
                    <a:pt x="280" y="393"/>
                  </a:lnTo>
                  <a:lnTo>
                    <a:pt x="303" y="376"/>
                  </a:lnTo>
                  <a:lnTo>
                    <a:pt x="331" y="357"/>
                  </a:lnTo>
                  <a:lnTo>
                    <a:pt x="364" y="337"/>
                  </a:lnTo>
                  <a:lnTo>
                    <a:pt x="402" y="313"/>
                  </a:lnTo>
                  <a:lnTo>
                    <a:pt x="445" y="288"/>
                  </a:lnTo>
                  <a:lnTo>
                    <a:pt x="494" y="261"/>
                  </a:lnTo>
                  <a:lnTo>
                    <a:pt x="550" y="231"/>
                  </a:lnTo>
                  <a:lnTo>
                    <a:pt x="613" y="200"/>
                  </a:lnTo>
                  <a:lnTo>
                    <a:pt x="682" y="165"/>
                  </a:lnTo>
                  <a:lnTo>
                    <a:pt x="760" y="128"/>
                  </a:lnTo>
                  <a:lnTo>
                    <a:pt x="846" y="89"/>
                  </a:lnTo>
                  <a:lnTo>
                    <a:pt x="942" y="47"/>
                  </a:lnTo>
                  <a:lnTo>
                    <a:pt x="1046" y="3"/>
                  </a:lnTo>
                  <a:lnTo>
                    <a:pt x="1576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3801" name="Freeform 39"/>
            <p:cNvSpPr>
              <a:spLocks/>
            </p:cNvSpPr>
            <p:nvPr/>
          </p:nvSpPr>
          <p:spPr bwMode="auto">
            <a:xfrm flipH="1">
              <a:off x="7485230" y="5487538"/>
              <a:ext cx="761244" cy="284939"/>
            </a:xfrm>
            <a:custGeom>
              <a:avLst/>
              <a:gdLst>
                <a:gd name="T0" fmla="*/ 2147483647 w 2628"/>
                <a:gd name="T1" fmla="*/ 0 h 1147"/>
                <a:gd name="T2" fmla="*/ 2147483647 w 2628"/>
                <a:gd name="T3" fmla="*/ 2147483647 h 1147"/>
                <a:gd name="T4" fmla="*/ 2147483647 w 2628"/>
                <a:gd name="T5" fmla="*/ 2147483647 h 1147"/>
                <a:gd name="T6" fmla="*/ 2147483647 w 2628"/>
                <a:gd name="T7" fmla="*/ 2147483647 h 1147"/>
                <a:gd name="T8" fmla="*/ 2147483647 w 2628"/>
                <a:gd name="T9" fmla="*/ 2147483647 h 1147"/>
                <a:gd name="T10" fmla="*/ 2147483647 w 2628"/>
                <a:gd name="T11" fmla="*/ 2147483647 h 1147"/>
                <a:gd name="T12" fmla="*/ 2147483647 w 2628"/>
                <a:gd name="T13" fmla="*/ 2147483647 h 1147"/>
                <a:gd name="T14" fmla="*/ 2147483647 w 2628"/>
                <a:gd name="T15" fmla="*/ 2147483647 h 1147"/>
                <a:gd name="T16" fmla="*/ 2147483647 w 2628"/>
                <a:gd name="T17" fmla="*/ 2147483647 h 1147"/>
                <a:gd name="T18" fmla="*/ 2147483647 w 2628"/>
                <a:gd name="T19" fmla="*/ 2147483647 h 1147"/>
                <a:gd name="T20" fmla="*/ 2147483647 w 2628"/>
                <a:gd name="T21" fmla="*/ 2147483647 h 1147"/>
                <a:gd name="T22" fmla="*/ 2147483647 w 2628"/>
                <a:gd name="T23" fmla="*/ 2147483647 h 1147"/>
                <a:gd name="T24" fmla="*/ 2147483647 w 2628"/>
                <a:gd name="T25" fmla="*/ 2147483647 h 1147"/>
                <a:gd name="T26" fmla="*/ 2147483647 w 2628"/>
                <a:gd name="T27" fmla="*/ 2147483647 h 1147"/>
                <a:gd name="T28" fmla="*/ 2147483647 w 2628"/>
                <a:gd name="T29" fmla="*/ 2147483647 h 1147"/>
                <a:gd name="T30" fmla="*/ 2147483647 w 2628"/>
                <a:gd name="T31" fmla="*/ 2147483647 h 1147"/>
                <a:gd name="T32" fmla="*/ 2147483647 w 2628"/>
                <a:gd name="T33" fmla="*/ 2147483647 h 1147"/>
                <a:gd name="T34" fmla="*/ 0 w 2628"/>
                <a:gd name="T35" fmla="*/ 2147483647 h 1147"/>
                <a:gd name="T36" fmla="*/ 2147483647 w 2628"/>
                <a:gd name="T37" fmla="*/ 2147483647 h 1147"/>
                <a:gd name="T38" fmla="*/ 2147483647 w 2628"/>
                <a:gd name="T39" fmla="*/ 2147483647 h 1147"/>
                <a:gd name="T40" fmla="*/ 2147483647 w 2628"/>
                <a:gd name="T41" fmla="*/ 2147483647 h 1147"/>
                <a:gd name="T42" fmla="*/ 2147483647 w 2628"/>
                <a:gd name="T43" fmla="*/ 2147483647 h 1147"/>
                <a:gd name="T44" fmla="*/ 2147483647 w 2628"/>
                <a:gd name="T45" fmla="*/ 2147483647 h 1147"/>
                <a:gd name="T46" fmla="*/ 2147483647 w 2628"/>
                <a:gd name="T47" fmla="*/ 2147483647 h 1147"/>
                <a:gd name="T48" fmla="*/ 2147483647 w 2628"/>
                <a:gd name="T49" fmla="*/ 2147483647 h 1147"/>
                <a:gd name="T50" fmla="*/ 2147483647 w 2628"/>
                <a:gd name="T51" fmla="*/ 2147483647 h 1147"/>
                <a:gd name="T52" fmla="*/ 2147483647 w 2628"/>
                <a:gd name="T53" fmla="*/ 2147483647 h 1147"/>
                <a:gd name="T54" fmla="*/ 2147483647 w 2628"/>
                <a:gd name="T55" fmla="*/ 2147483647 h 1147"/>
                <a:gd name="T56" fmla="*/ 2147483647 w 2628"/>
                <a:gd name="T57" fmla="*/ 2147483647 h 1147"/>
                <a:gd name="T58" fmla="*/ 2147483647 w 2628"/>
                <a:gd name="T59" fmla="*/ 2147483647 h 1147"/>
                <a:gd name="T60" fmla="*/ 2147483647 w 2628"/>
                <a:gd name="T61" fmla="*/ 2147483647 h 1147"/>
                <a:gd name="T62" fmla="*/ 2147483647 w 2628"/>
                <a:gd name="T63" fmla="*/ 2147483647 h 1147"/>
                <a:gd name="T64" fmla="*/ 2147483647 w 2628"/>
                <a:gd name="T65" fmla="*/ 2147483647 h 1147"/>
                <a:gd name="T66" fmla="*/ 2147483647 w 2628"/>
                <a:gd name="T67" fmla="*/ 0 h 114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628"/>
                <a:gd name="T103" fmla="*/ 0 h 1147"/>
                <a:gd name="T104" fmla="*/ 2628 w 2628"/>
                <a:gd name="T105" fmla="*/ 1147 h 114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628" h="1147">
                  <a:moveTo>
                    <a:pt x="1576" y="0"/>
                  </a:moveTo>
                  <a:lnTo>
                    <a:pt x="1576" y="0"/>
                  </a:lnTo>
                  <a:lnTo>
                    <a:pt x="1681" y="44"/>
                  </a:lnTo>
                  <a:lnTo>
                    <a:pt x="1776" y="86"/>
                  </a:lnTo>
                  <a:lnTo>
                    <a:pt x="1863" y="125"/>
                  </a:lnTo>
                  <a:lnTo>
                    <a:pt x="1941" y="163"/>
                  </a:lnTo>
                  <a:lnTo>
                    <a:pt x="2012" y="197"/>
                  </a:lnTo>
                  <a:lnTo>
                    <a:pt x="2075" y="229"/>
                  </a:lnTo>
                  <a:lnTo>
                    <a:pt x="2131" y="259"/>
                  </a:lnTo>
                  <a:lnTo>
                    <a:pt x="2181" y="286"/>
                  </a:lnTo>
                  <a:lnTo>
                    <a:pt x="2225" y="312"/>
                  </a:lnTo>
                  <a:lnTo>
                    <a:pt x="2263" y="336"/>
                  </a:lnTo>
                  <a:lnTo>
                    <a:pt x="2296" y="356"/>
                  </a:lnTo>
                  <a:lnTo>
                    <a:pt x="2325" y="376"/>
                  </a:lnTo>
                  <a:lnTo>
                    <a:pt x="2348" y="393"/>
                  </a:lnTo>
                  <a:lnTo>
                    <a:pt x="2370" y="408"/>
                  </a:lnTo>
                  <a:lnTo>
                    <a:pt x="2401" y="434"/>
                  </a:lnTo>
                  <a:lnTo>
                    <a:pt x="2410" y="442"/>
                  </a:lnTo>
                  <a:lnTo>
                    <a:pt x="2420" y="453"/>
                  </a:lnTo>
                  <a:lnTo>
                    <a:pt x="2429" y="465"/>
                  </a:lnTo>
                  <a:lnTo>
                    <a:pt x="2438" y="478"/>
                  </a:lnTo>
                  <a:lnTo>
                    <a:pt x="2447" y="493"/>
                  </a:lnTo>
                  <a:lnTo>
                    <a:pt x="2456" y="508"/>
                  </a:lnTo>
                  <a:lnTo>
                    <a:pt x="2472" y="543"/>
                  </a:lnTo>
                  <a:lnTo>
                    <a:pt x="2487" y="582"/>
                  </a:lnTo>
                  <a:lnTo>
                    <a:pt x="2503" y="624"/>
                  </a:lnTo>
                  <a:lnTo>
                    <a:pt x="2517" y="669"/>
                  </a:lnTo>
                  <a:lnTo>
                    <a:pt x="2531" y="717"/>
                  </a:lnTo>
                  <a:lnTo>
                    <a:pt x="2543" y="768"/>
                  </a:lnTo>
                  <a:lnTo>
                    <a:pt x="2557" y="819"/>
                  </a:lnTo>
                  <a:lnTo>
                    <a:pt x="2580" y="927"/>
                  </a:lnTo>
                  <a:lnTo>
                    <a:pt x="2628" y="1147"/>
                  </a:lnTo>
                  <a:lnTo>
                    <a:pt x="1314" y="1147"/>
                  </a:lnTo>
                  <a:lnTo>
                    <a:pt x="0" y="1147"/>
                  </a:lnTo>
                  <a:lnTo>
                    <a:pt x="47" y="927"/>
                  </a:lnTo>
                  <a:lnTo>
                    <a:pt x="72" y="819"/>
                  </a:lnTo>
                  <a:lnTo>
                    <a:pt x="84" y="768"/>
                  </a:lnTo>
                  <a:lnTo>
                    <a:pt x="98" y="717"/>
                  </a:lnTo>
                  <a:lnTo>
                    <a:pt x="111" y="669"/>
                  </a:lnTo>
                  <a:lnTo>
                    <a:pt x="126" y="624"/>
                  </a:lnTo>
                  <a:lnTo>
                    <a:pt x="141" y="582"/>
                  </a:lnTo>
                  <a:lnTo>
                    <a:pt x="156" y="543"/>
                  </a:lnTo>
                  <a:lnTo>
                    <a:pt x="173" y="508"/>
                  </a:lnTo>
                  <a:lnTo>
                    <a:pt x="182" y="493"/>
                  </a:lnTo>
                  <a:lnTo>
                    <a:pt x="190" y="478"/>
                  </a:lnTo>
                  <a:lnTo>
                    <a:pt x="199" y="465"/>
                  </a:lnTo>
                  <a:lnTo>
                    <a:pt x="209" y="453"/>
                  </a:lnTo>
                  <a:lnTo>
                    <a:pt x="218" y="442"/>
                  </a:lnTo>
                  <a:lnTo>
                    <a:pt x="228" y="434"/>
                  </a:lnTo>
                  <a:lnTo>
                    <a:pt x="259" y="408"/>
                  </a:lnTo>
                  <a:lnTo>
                    <a:pt x="280" y="393"/>
                  </a:lnTo>
                  <a:lnTo>
                    <a:pt x="303" y="376"/>
                  </a:lnTo>
                  <a:lnTo>
                    <a:pt x="331" y="357"/>
                  </a:lnTo>
                  <a:lnTo>
                    <a:pt x="364" y="337"/>
                  </a:lnTo>
                  <a:lnTo>
                    <a:pt x="402" y="313"/>
                  </a:lnTo>
                  <a:lnTo>
                    <a:pt x="445" y="288"/>
                  </a:lnTo>
                  <a:lnTo>
                    <a:pt x="494" y="261"/>
                  </a:lnTo>
                  <a:lnTo>
                    <a:pt x="550" y="231"/>
                  </a:lnTo>
                  <a:lnTo>
                    <a:pt x="613" y="200"/>
                  </a:lnTo>
                  <a:lnTo>
                    <a:pt x="682" y="165"/>
                  </a:lnTo>
                  <a:lnTo>
                    <a:pt x="760" y="128"/>
                  </a:lnTo>
                  <a:lnTo>
                    <a:pt x="846" y="89"/>
                  </a:lnTo>
                  <a:lnTo>
                    <a:pt x="942" y="47"/>
                  </a:lnTo>
                  <a:lnTo>
                    <a:pt x="1046" y="3"/>
                  </a:lnTo>
                  <a:lnTo>
                    <a:pt x="15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3802" name="Freeform 40"/>
            <p:cNvSpPr>
              <a:spLocks/>
            </p:cNvSpPr>
            <p:nvPr/>
          </p:nvSpPr>
          <p:spPr bwMode="auto">
            <a:xfrm flipH="1">
              <a:off x="7784166" y="5305108"/>
              <a:ext cx="163372" cy="248453"/>
            </a:xfrm>
            <a:custGeom>
              <a:avLst/>
              <a:gdLst>
                <a:gd name="T0" fmla="*/ 2147483647 w 565"/>
                <a:gd name="T1" fmla="*/ 2147483647 h 1005"/>
                <a:gd name="T2" fmla="*/ 2147483647 w 565"/>
                <a:gd name="T3" fmla="*/ 2147483647 h 1005"/>
                <a:gd name="T4" fmla="*/ 2147483647 w 565"/>
                <a:gd name="T5" fmla="*/ 2147483647 h 1005"/>
                <a:gd name="T6" fmla="*/ 2147483647 w 565"/>
                <a:gd name="T7" fmla="*/ 2147483647 h 1005"/>
                <a:gd name="T8" fmla="*/ 2147483647 w 565"/>
                <a:gd name="T9" fmla="*/ 2147483647 h 1005"/>
                <a:gd name="T10" fmla="*/ 2147483647 w 565"/>
                <a:gd name="T11" fmla="*/ 2147483647 h 1005"/>
                <a:gd name="T12" fmla="*/ 2147483647 w 565"/>
                <a:gd name="T13" fmla="*/ 2147483647 h 1005"/>
                <a:gd name="T14" fmla="*/ 2147483647 w 565"/>
                <a:gd name="T15" fmla="*/ 2147483647 h 1005"/>
                <a:gd name="T16" fmla="*/ 2147483647 w 565"/>
                <a:gd name="T17" fmla="*/ 2147483647 h 1005"/>
                <a:gd name="T18" fmla="*/ 2147483647 w 565"/>
                <a:gd name="T19" fmla="*/ 2147483647 h 1005"/>
                <a:gd name="T20" fmla="*/ 2147483647 w 565"/>
                <a:gd name="T21" fmla="*/ 2147483647 h 1005"/>
                <a:gd name="T22" fmla="*/ 2147483647 w 565"/>
                <a:gd name="T23" fmla="*/ 2147483647 h 1005"/>
                <a:gd name="T24" fmla="*/ 2147483647 w 565"/>
                <a:gd name="T25" fmla="*/ 2147483647 h 1005"/>
                <a:gd name="T26" fmla="*/ 2147483647 w 565"/>
                <a:gd name="T27" fmla="*/ 2147483647 h 1005"/>
                <a:gd name="T28" fmla="*/ 2147483647 w 565"/>
                <a:gd name="T29" fmla="*/ 2147483647 h 1005"/>
                <a:gd name="T30" fmla="*/ 2147483647 w 565"/>
                <a:gd name="T31" fmla="*/ 2147483647 h 1005"/>
                <a:gd name="T32" fmla="*/ 2147483647 w 565"/>
                <a:gd name="T33" fmla="*/ 2147483647 h 1005"/>
                <a:gd name="T34" fmla="*/ 0 w 565"/>
                <a:gd name="T35" fmla="*/ 2147483647 h 1005"/>
                <a:gd name="T36" fmla="*/ 0 w 565"/>
                <a:gd name="T37" fmla="*/ 2147483647 h 1005"/>
                <a:gd name="T38" fmla="*/ 0 w 565"/>
                <a:gd name="T39" fmla="*/ 2147483647 h 1005"/>
                <a:gd name="T40" fmla="*/ 2147483647 w 565"/>
                <a:gd name="T41" fmla="*/ 2147483647 h 1005"/>
                <a:gd name="T42" fmla="*/ 2147483647 w 565"/>
                <a:gd name="T43" fmla="*/ 2147483647 h 1005"/>
                <a:gd name="T44" fmla="*/ 2147483647 w 565"/>
                <a:gd name="T45" fmla="*/ 2147483647 h 1005"/>
                <a:gd name="T46" fmla="*/ 2147483647 w 565"/>
                <a:gd name="T47" fmla="*/ 2147483647 h 1005"/>
                <a:gd name="T48" fmla="*/ 2147483647 w 565"/>
                <a:gd name="T49" fmla="*/ 2147483647 h 1005"/>
                <a:gd name="T50" fmla="*/ 2147483647 w 565"/>
                <a:gd name="T51" fmla="*/ 2147483647 h 1005"/>
                <a:gd name="T52" fmla="*/ 2147483647 w 565"/>
                <a:gd name="T53" fmla="*/ 2147483647 h 1005"/>
                <a:gd name="T54" fmla="*/ 2147483647 w 565"/>
                <a:gd name="T55" fmla="*/ 2147483647 h 1005"/>
                <a:gd name="T56" fmla="*/ 2147483647 w 565"/>
                <a:gd name="T57" fmla="*/ 2147483647 h 1005"/>
                <a:gd name="T58" fmla="*/ 2147483647 w 565"/>
                <a:gd name="T59" fmla="*/ 2147483647 h 1005"/>
                <a:gd name="T60" fmla="*/ 2147483647 w 565"/>
                <a:gd name="T61" fmla="*/ 2147483647 h 1005"/>
                <a:gd name="T62" fmla="*/ 2147483647 w 565"/>
                <a:gd name="T63" fmla="*/ 2147483647 h 1005"/>
                <a:gd name="T64" fmla="*/ 2147483647 w 565"/>
                <a:gd name="T65" fmla="*/ 2147483647 h 1005"/>
                <a:gd name="T66" fmla="*/ 2147483647 w 565"/>
                <a:gd name="T67" fmla="*/ 2147483647 h 1005"/>
                <a:gd name="T68" fmla="*/ 2147483647 w 565"/>
                <a:gd name="T69" fmla="*/ 2147483647 h 1005"/>
                <a:gd name="T70" fmla="*/ 2147483647 w 565"/>
                <a:gd name="T71" fmla="*/ 2147483647 h 1005"/>
                <a:gd name="T72" fmla="*/ 2147483647 w 565"/>
                <a:gd name="T73" fmla="*/ 2147483647 h 1005"/>
                <a:gd name="T74" fmla="*/ 2147483647 w 565"/>
                <a:gd name="T75" fmla="*/ 2147483647 h 1005"/>
                <a:gd name="T76" fmla="*/ 2147483647 w 565"/>
                <a:gd name="T77" fmla="*/ 2147483647 h 1005"/>
                <a:gd name="T78" fmla="*/ 2147483647 w 565"/>
                <a:gd name="T79" fmla="*/ 2147483647 h 1005"/>
                <a:gd name="T80" fmla="*/ 2147483647 w 565"/>
                <a:gd name="T81" fmla="*/ 2147483647 h 1005"/>
                <a:gd name="T82" fmla="*/ 2147483647 w 565"/>
                <a:gd name="T83" fmla="*/ 2147483647 h 1005"/>
                <a:gd name="T84" fmla="*/ 2147483647 w 565"/>
                <a:gd name="T85" fmla="*/ 2147483647 h 100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65"/>
                <a:gd name="T130" fmla="*/ 0 h 1005"/>
                <a:gd name="T131" fmla="*/ 565 w 565"/>
                <a:gd name="T132" fmla="*/ 1005 h 100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65" h="1005">
                  <a:moveTo>
                    <a:pt x="565" y="251"/>
                  </a:moveTo>
                  <a:lnTo>
                    <a:pt x="565" y="665"/>
                  </a:lnTo>
                  <a:lnTo>
                    <a:pt x="565" y="870"/>
                  </a:lnTo>
                  <a:lnTo>
                    <a:pt x="549" y="887"/>
                  </a:lnTo>
                  <a:lnTo>
                    <a:pt x="534" y="902"/>
                  </a:lnTo>
                  <a:lnTo>
                    <a:pt x="519" y="916"/>
                  </a:lnTo>
                  <a:lnTo>
                    <a:pt x="502" y="929"/>
                  </a:lnTo>
                  <a:lnTo>
                    <a:pt x="485" y="941"/>
                  </a:lnTo>
                  <a:lnTo>
                    <a:pt x="468" y="951"/>
                  </a:lnTo>
                  <a:lnTo>
                    <a:pt x="450" y="961"/>
                  </a:lnTo>
                  <a:lnTo>
                    <a:pt x="432" y="971"/>
                  </a:lnTo>
                  <a:lnTo>
                    <a:pt x="414" y="978"/>
                  </a:lnTo>
                  <a:lnTo>
                    <a:pt x="396" y="986"/>
                  </a:lnTo>
                  <a:lnTo>
                    <a:pt x="377" y="991"/>
                  </a:lnTo>
                  <a:lnTo>
                    <a:pt x="358" y="997"/>
                  </a:lnTo>
                  <a:lnTo>
                    <a:pt x="339" y="1000"/>
                  </a:lnTo>
                  <a:lnTo>
                    <a:pt x="320" y="1003"/>
                  </a:lnTo>
                  <a:lnTo>
                    <a:pt x="301" y="1004"/>
                  </a:lnTo>
                  <a:lnTo>
                    <a:pt x="282" y="1005"/>
                  </a:lnTo>
                  <a:lnTo>
                    <a:pt x="263" y="1004"/>
                  </a:lnTo>
                  <a:lnTo>
                    <a:pt x="244" y="1003"/>
                  </a:lnTo>
                  <a:lnTo>
                    <a:pt x="225" y="1001"/>
                  </a:lnTo>
                  <a:lnTo>
                    <a:pt x="206" y="998"/>
                  </a:lnTo>
                  <a:lnTo>
                    <a:pt x="188" y="992"/>
                  </a:lnTo>
                  <a:lnTo>
                    <a:pt x="169" y="987"/>
                  </a:lnTo>
                  <a:lnTo>
                    <a:pt x="151" y="981"/>
                  </a:lnTo>
                  <a:lnTo>
                    <a:pt x="132" y="972"/>
                  </a:lnTo>
                  <a:lnTo>
                    <a:pt x="114" y="963"/>
                  </a:lnTo>
                  <a:lnTo>
                    <a:pt x="97" y="954"/>
                  </a:lnTo>
                  <a:lnTo>
                    <a:pt x="80" y="943"/>
                  </a:lnTo>
                  <a:lnTo>
                    <a:pt x="63" y="930"/>
                  </a:lnTo>
                  <a:lnTo>
                    <a:pt x="46" y="917"/>
                  </a:lnTo>
                  <a:lnTo>
                    <a:pt x="31" y="903"/>
                  </a:lnTo>
                  <a:lnTo>
                    <a:pt x="15" y="887"/>
                  </a:lnTo>
                  <a:lnTo>
                    <a:pt x="0" y="870"/>
                  </a:lnTo>
                  <a:lnTo>
                    <a:pt x="0" y="665"/>
                  </a:lnTo>
                  <a:lnTo>
                    <a:pt x="0" y="251"/>
                  </a:lnTo>
                  <a:lnTo>
                    <a:pt x="0" y="235"/>
                  </a:lnTo>
                  <a:lnTo>
                    <a:pt x="2" y="220"/>
                  </a:lnTo>
                  <a:lnTo>
                    <a:pt x="4" y="206"/>
                  </a:lnTo>
                  <a:lnTo>
                    <a:pt x="7" y="192"/>
                  </a:lnTo>
                  <a:lnTo>
                    <a:pt x="10" y="178"/>
                  </a:lnTo>
                  <a:lnTo>
                    <a:pt x="14" y="165"/>
                  </a:lnTo>
                  <a:lnTo>
                    <a:pt x="19" y="153"/>
                  </a:lnTo>
                  <a:lnTo>
                    <a:pt x="25" y="141"/>
                  </a:lnTo>
                  <a:lnTo>
                    <a:pt x="31" y="130"/>
                  </a:lnTo>
                  <a:lnTo>
                    <a:pt x="37" y="119"/>
                  </a:lnTo>
                  <a:lnTo>
                    <a:pt x="44" y="108"/>
                  </a:lnTo>
                  <a:lnTo>
                    <a:pt x="52" y="98"/>
                  </a:lnTo>
                  <a:lnTo>
                    <a:pt x="61" y="89"/>
                  </a:lnTo>
                  <a:lnTo>
                    <a:pt x="70" y="79"/>
                  </a:lnTo>
                  <a:lnTo>
                    <a:pt x="79" y="71"/>
                  </a:lnTo>
                  <a:lnTo>
                    <a:pt x="89" y="63"/>
                  </a:lnTo>
                  <a:lnTo>
                    <a:pt x="109" y="48"/>
                  </a:lnTo>
                  <a:lnTo>
                    <a:pt x="132" y="36"/>
                  </a:lnTo>
                  <a:lnTo>
                    <a:pt x="154" y="25"/>
                  </a:lnTo>
                  <a:lnTo>
                    <a:pt x="179" y="15"/>
                  </a:lnTo>
                  <a:lnTo>
                    <a:pt x="203" y="9"/>
                  </a:lnTo>
                  <a:lnTo>
                    <a:pt x="229" y="4"/>
                  </a:lnTo>
                  <a:lnTo>
                    <a:pt x="256" y="1"/>
                  </a:lnTo>
                  <a:lnTo>
                    <a:pt x="282" y="0"/>
                  </a:lnTo>
                  <a:lnTo>
                    <a:pt x="309" y="1"/>
                  </a:lnTo>
                  <a:lnTo>
                    <a:pt x="335" y="4"/>
                  </a:lnTo>
                  <a:lnTo>
                    <a:pt x="360" y="9"/>
                  </a:lnTo>
                  <a:lnTo>
                    <a:pt x="386" y="15"/>
                  </a:lnTo>
                  <a:lnTo>
                    <a:pt x="410" y="25"/>
                  </a:lnTo>
                  <a:lnTo>
                    <a:pt x="433" y="36"/>
                  </a:lnTo>
                  <a:lnTo>
                    <a:pt x="456" y="48"/>
                  </a:lnTo>
                  <a:lnTo>
                    <a:pt x="476" y="63"/>
                  </a:lnTo>
                  <a:lnTo>
                    <a:pt x="486" y="71"/>
                  </a:lnTo>
                  <a:lnTo>
                    <a:pt x="495" y="79"/>
                  </a:lnTo>
                  <a:lnTo>
                    <a:pt x="504" y="89"/>
                  </a:lnTo>
                  <a:lnTo>
                    <a:pt x="512" y="98"/>
                  </a:lnTo>
                  <a:lnTo>
                    <a:pt x="520" y="108"/>
                  </a:lnTo>
                  <a:lnTo>
                    <a:pt x="528" y="119"/>
                  </a:lnTo>
                  <a:lnTo>
                    <a:pt x="534" y="130"/>
                  </a:lnTo>
                  <a:lnTo>
                    <a:pt x="540" y="141"/>
                  </a:lnTo>
                  <a:lnTo>
                    <a:pt x="546" y="153"/>
                  </a:lnTo>
                  <a:lnTo>
                    <a:pt x="550" y="165"/>
                  </a:lnTo>
                  <a:lnTo>
                    <a:pt x="555" y="178"/>
                  </a:lnTo>
                  <a:lnTo>
                    <a:pt x="558" y="192"/>
                  </a:lnTo>
                  <a:lnTo>
                    <a:pt x="560" y="206"/>
                  </a:lnTo>
                  <a:lnTo>
                    <a:pt x="562" y="220"/>
                  </a:lnTo>
                  <a:lnTo>
                    <a:pt x="564" y="235"/>
                  </a:lnTo>
                  <a:lnTo>
                    <a:pt x="565" y="251"/>
                  </a:lnTo>
                  <a:close/>
                </a:path>
              </a:pathLst>
            </a:custGeom>
            <a:solidFill>
              <a:srgbClr val="F6C8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3803" name="Freeform 41"/>
            <p:cNvSpPr>
              <a:spLocks/>
            </p:cNvSpPr>
            <p:nvPr/>
          </p:nvSpPr>
          <p:spPr bwMode="auto">
            <a:xfrm flipH="1">
              <a:off x="7784166" y="5305108"/>
              <a:ext cx="163372" cy="248453"/>
            </a:xfrm>
            <a:custGeom>
              <a:avLst/>
              <a:gdLst>
                <a:gd name="T0" fmla="*/ 2147483647 w 565"/>
                <a:gd name="T1" fmla="*/ 2147483647 h 1005"/>
                <a:gd name="T2" fmla="*/ 2147483647 w 565"/>
                <a:gd name="T3" fmla="*/ 2147483647 h 1005"/>
                <a:gd name="T4" fmla="*/ 2147483647 w 565"/>
                <a:gd name="T5" fmla="*/ 2147483647 h 1005"/>
                <a:gd name="T6" fmla="*/ 2147483647 w 565"/>
                <a:gd name="T7" fmla="*/ 2147483647 h 1005"/>
                <a:gd name="T8" fmla="*/ 2147483647 w 565"/>
                <a:gd name="T9" fmla="*/ 2147483647 h 1005"/>
                <a:gd name="T10" fmla="*/ 2147483647 w 565"/>
                <a:gd name="T11" fmla="*/ 2147483647 h 1005"/>
                <a:gd name="T12" fmla="*/ 2147483647 w 565"/>
                <a:gd name="T13" fmla="*/ 2147483647 h 1005"/>
                <a:gd name="T14" fmla="*/ 2147483647 w 565"/>
                <a:gd name="T15" fmla="*/ 2147483647 h 1005"/>
                <a:gd name="T16" fmla="*/ 2147483647 w 565"/>
                <a:gd name="T17" fmla="*/ 2147483647 h 1005"/>
                <a:gd name="T18" fmla="*/ 2147483647 w 565"/>
                <a:gd name="T19" fmla="*/ 2147483647 h 1005"/>
                <a:gd name="T20" fmla="*/ 2147483647 w 565"/>
                <a:gd name="T21" fmla="*/ 2147483647 h 1005"/>
                <a:gd name="T22" fmla="*/ 2147483647 w 565"/>
                <a:gd name="T23" fmla="*/ 2147483647 h 1005"/>
                <a:gd name="T24" fmla="*/ 2147483647 w 565"/>
                <a:gd name="T25" fmla="*/ 2147483647 h 1005"/>
                <a:gd name="T26" fmla="*/ 2147483647 w 565"/>
                <a:gd name="T27" fmla="*/ 2147483647 h 1005"/>
                <a:gd name="T28" fmla="*/ 2147483647 w 565"/>
                <a:gd name="T29" fmla="*/ 2147483647 h 1005"/>
                <a:gd name="T30" fmla="*/ 2147483647 w 565"/>
                <a:gd name="T31" fmla="*/ 2147483647 h 1005"/>
                <a:gd name="T32" fmla="*/ 2147483647 w 565"/>
                <a:gd name="T33" fmla="*/ 2147483647 h 1005"/>
                <a:gd name="T34" fmla="*/ 0 w 565"/>
                <a:gd name="T35" fmla="*/ 2147483647 h 1005"/>
                <a:gd name="T36" fmla="*/ 0 w 565"/>
                <a:gd name="T37" fmla="*/ 2147483647 h 1005"/>
                <a:gd name="T38" fmla="*/ 0 w 565"/>
                <a:gd name="T39" fmla="*/ 2147483647 h 1005"/>
                <a:gd name="T40" fmla="*/ 2147483647 w 565"/>
                <a:gd name="T41" fmla="*/ 2147483647 h 1005"/>
                <a:gd name="T42" fmla="*/ 2147483647 w 565"/>
                <a:gd name="T43" fmla="*/ 2147483647 h 1005"/>
                <a:gd name="T44" fmla="*/ 2147483647 w 565"/>
                <a:gd name="T45" fmla="*/ 2147483647 h 1005"/>
                <a:gd name="T46" fmla="*/ 2147483647 w 565"/>
                <a:gd name="T47" fmla="*/ 2147483647 h 1005"/>
                <a:gd name="T48" fmla="*/ 2147483647 w 565"/>
                <a:gd name="T49" fmla="*/ 2147483647 h 1005"/>
                <a:gd name="T50" fmla="*/ 2147483647 w 565"/>
                <a:gd name="T51" fmla="*/ 2147483647 h 1005"/>
                <a:gd name="T52" fmla="*/ 2147483647 w 565"/>
                <a:gd name="T53" fmla="*/ 2147483647 h 1005"/>
                <a:gd name="T54" fmla="*/ 2147483647 w 565"/>
                <a:gd name="T55" fmla="*/ 2147483647 h 1005"/>
                <a:gd name="T56" fmla="*/ 2147483647 w 565"/>
                <a:gd name="T57" fmla="*/ 2147483647 h 1005"/>
                <a:gd name="T58" fmla="*/ 2147483647 w 565"/>
                <a:gd name="T59" fmla="*/ 2147483647 h 1005"/>
                <a:gd name="T60" fmla="*/ 2147483647 w 565"/>
                <a:gd name="T61" fmla="*/ 2147483647 h 1005"/>
                <a:gd name="T62" fmla="*/ 2147483647 w 565"/>
                <a:gd name="T63" fmla="*/ 2147483647 h 1005"/>
                <a:gd name="T64" fmla="*/ 2147483647 w 565"/>
                <a:gd name="T65" fmla="*/ 2147483647 h 1005"/>
                <a:gd name="T66" fmla="*/ 2147483647 w 565"/>
                <a:gd name="T67" fmla="*/ 2147483647 h 1005"/>
                <a:gd name="T68" fmla="*/ 2147483647 w 565"/>
                <a:gd name="T69" fmla="*/ 2147483647 h 1005"/>
                <a:gd name="T70" fmla="*/ 2147483647 w 565"/>
                <a:gd name="T71" fmla="*/ 2147483647 h 1005"/>
                <a:gd name="T72" fmla="*/ 2147483647 w 565"/>
                <a:gd name="T73" fmla="*/ 2147483647 h 1005"/>
                <a:gd name="T74" fmla="*/ 2147483647 w 565"/>
                <a:gd name="T75" fmla="*/ 2147483647 h 1005"/>
                <a:gd name="T76" fmla="*/ 2147483647 w 565"/>
                <a:gd name="T77" fmla="*/ 2147483647 h 1005"/>
                <a:gd name="T78" fmla="*/ 2147483647 w 565"/>
                <a:gd name="T79" fmla="*/ 2147483647 h 1005"/>
                <a:gd name="T80" fmla="*/ 2147483647 w 565"/>
                <a:gd name="T81" fmla="*/ 2147483647 h 1005"/>
                <a:gd name="T82" fmla="*/ 2147483647 w 565"/>
                <a:gd name="T83" fmla="*/ 2147483647 h 1005"/>
                <a:gd name="T84" fmla="*/ 2147483647 w 565"/>
                <a:gd name="T85" fmla="*/ 2147483647 h 100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65"/>
                <a:gd name="T130" fmla="*/ 0 h 1005"/>
                <a:gd name="T131" fmla="*/ 565 w 565"/>
                <a:gd name="T132" fmla="*/ 1005 h 100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65" h="1005">
                  <a:moveTo>
                    <a:pt x="565" y="251"/>
                  </a:moveTo>
                  <a:lnTo>
                    <a:pt x="565" y="665"/>
                  </a:lnTo>
                  <a:lnTo>
                    <a:pt x="565" y="870"/>
                  </a:lnTo>
                  <a:lnTo>
                    <a:pt x="549" y="887"/>
                  </a:lnTo>
                  <a:lnTo>
                    <a:pt x="534" y="902"/>
                  </a:lnTo>
                  <a:lnTo>
                    <a:pt x="519" y="916"/>
                  </a:lnTo>
                  <a:lnTo>
                    <a:pt x="502" y="929"/>
                  </a:lnTo>
                  <a:lnTo>
                    <a:pt x="485" y="941"/>
                  </a:lnTo>
                  <a:lnTo>
                    <a:pt x="468" y="951"/>
                  </a:lnTo>
                  <a:lnTo>
                    <a:pt x="450" y="961"/>
                  </a:lnTo>
                  <a:lnTo>
                    <a:pt x="432" y="971"/>
                  </a:lnTo>
                  <a:lnTo>
                    <a:pt x="414" y="978"/>
                  </a:lnTo>
                  <a:lnTo>
                    <a:pt x="396" y="986"/>
                  </a:lnTo>
                  <a:lnTo>
                    <a:pt x="377" y="991"/>
                  </a:lnTo>
                  <a:lnTo>
                    <a:pt x="358" y="997"/>
                  </a:lnTo>
                  <a:lnTo>
                    <a:pt x="339" y="1000"/>
                  </a:lnTo>
                  <a:lnTo>
                    <a:pt x="320" y="1003"/>
                  </a:lnTo>
                  <a:lnTo>
                    <a:pt x="301" y="1004"/>
                  </a:lnTo>
                  <a:lnTo>
                    <a:pt x="282" y="1005"/>
                  </a:lnTo>
                  <a:lnTo>
                    <a:pt x="263" y="1004"/>
                  </a:lnTo>
                  <a:lnTo>
                    <a:pt x="244" y="1003"/>
                  </a:lnTo>
                  <a:lnTo>
                    <a:pt x="225" y="1001"/>
                  </a:lnTo>
                  <a:lnTo>
                    <a:pt x="206" y="998"/>
                  </a:lnTo>
                  <a:lnTo>
                    <a:pt x="188" y="992"/>
                  </a:lnTo>
                  <a:lnTo>
                    <a:pt x="169" y="987"/>
                  </a:lnTo>
                  <a:lnTo>
                    <a:pt x="151" y="981"/>
                  </a:lnTo>
                  <a:lnTo>
                    <a:pt x="132" y="972"/>
                  </a:lnTo>
                  <a:lnTo>
                    <a:pt x="114" y="963"/>
                  </a:lnTo>
                  <a:lnTo>
                    <a:pt x="97" y="954"/>
                  </a:lnTo>
                  <a:lnTo>
                    <a:pt x="80" y="943"/>
                  </a:lnTo>
                  <a:lnTo>
                    <a:pt x="63" y="930"/>
                  </a:lnTo>
                  <a:lnTo>
                    <a:pt x="46" y="917"/>
                  </a:lnTo>
                  <a:lnTo>
                    <a:pt x="31" y="903"/>
                  </a:lnTo>
                  <a:lnTo>
                    <a:pt x="15" y="887"/>
                  </a:lnTo>
                  <a:lnTo>
                    <a:pt x="0" y="870"/>
                  </a:lnTo>
                  <a:lnTo>
                    <a:pt x="0" y="665"/>
                  </a:lnTo>
                  <a:lnTo>
                    <a:pt x="0" y="251"/>
                  </a:lnTo>
                  <a:lnTo>
                    <a:pt x="0" y="235"/>
                  </a:lnTo>
                  <a:lnTo>
                    <a:pt x="2" y="220"/>
                  </a:lnTo>
                  <a:lnTo>
                    <a:pt x="4" y="206"/>
                  </a:lnTo>
                  <a:lnTo>
                    <a:pt x="7" y="192"/>
                  </a:lnTo>
                  <a:lnTo>
                    <a:pt x="10" y="178"/>
                  </a:lnTo>
                  <a:lnTo>
                    <a:pt x="14" y="165"/>
                  </a:lnTo>
                  <a:lnTo>
                    <a:pt x="19" y="153"/>
                  </a:lnTo>
                  <a:lnTo>
                    <a:pt x="25" y="141"/>
                  </a:lnTo>
                  <a:lnTo>
                    <a:pt x="31" y="130"/>
                  </a:lnTo>
                  <a:lnTo>
                    <a:pt x="37" y="119"/>
                  </a:lnTo>
                  <a:lnTo>
                    <a:pt x="44" y="108"/>
                  </a:lnTo>
                  <a:lnTo>
                    <a:pt x="52" y="98"/>
                  </a:lnTo>
                  <a:lnTo>
                    <a:pt x="61" y="89"/>
                  </a:lnTo>
                  <a:lnTo>
                    <a:pt x="70" y="79"/>
                  </a:lnTo>
                  <a:lnTo>
                    <a:pt x="79" y="71"/>
                  </a:lnTo>
                  <a:lnTo>
                    <a:pt x="89" y="63"/>
                  </a:lnTo>
                  <a:lnTo>
                    <a:pt x="109" y="48"/>
                  </a:lnTo>
                  <a:lnTo>
                    <a:pt x="132" y="36"/>
                  </a:lnTo>
                  <a:lnTo>
                    <a:pt x="154" y="25"/>
                  </a:lnTo>
                  <a:lnTo>
                    <a:pt x="179" y="15"/>
                  </a:lnTo>
                  <a:lnTo>
                    <a:pt x="203" y="9"/>
                  </a:lnTo>
                  <a:lnTo>
                    <a:pt x="229" y="4"/>
                  </a:lnTo>
                  <a:lnTo>
                    <a:pt x="256" y="1"/>
                  </a:lnTo>
                  <a:lnTo>
                    <a:pt x="282" y="0"/>
                  </a:lnTo>
                  <a:lnTo>
                    <a:pt x="309" y="1"/>
                  </a:lnTo>
                  <a:lnTo>
                    <a:pt x="335" y="4"/>
                  </a:lnTo>
                  <a:lnTo>
                    <a:pt x="360" y="9"/>
                  </a:lnTo>
                  <a:lnTo>
                    <a:pt x="386" y="15"/>
                  </a:lnTo>
                  <a:lnTo>
                    <a:pt x="410" y="25"/>
                  </a:lnTo>
                  <a:lnTo>
                    <a:pt x="433" y="36"/>
                  </a:lnTo>
                  <a:lnTo>
                    <a:pt x="456" y="48"/>
                  </a:lnTo>
                  <a:lnTo>
                    <a:pt x="476" y="63"/>
                  </a:lnTo>
                  <a:lnTo>
                    <a:pt x="486" y="71"/>
                  </a:lnTo>
                  <a:lnTo>
                    <a:pt x="495" y="79"/>
                  </a:lnTo>
                  <a:lnTo>
                    <a:pt x="504" y="89"/>
                  </a:lnTo>
                  <a:lnTo>
                    <a:pt x="512" y="98"/>
                  </a:lnTo>
                  <a:lnTo>
                    <a:pt x="520" y="108"/>
                  </a:lnTo>
                  <a:lnTo>
                    <a:pt x="528" y="119"/>
                  </a:lnTo>
                  <a:lnTo>
                    <a:pt x="534" y="130"/>
                  </a:lnTo>
                  <a:lnTo>
                    <a:pt x="540" y="141"/>
                  </a:lnTo>
                  <a:lnTo>
                    <a:pt x="546" y="153"/>
                  </a:lnTo>
                  <a:lnTo>
                    <a:pt x="550" y="165"/>
                  </a:lnTo>
                  <a:lnTo>
                    <a:pt x="555" y="178"/>
                  </a:lnTo>
                  <a:lnTo>
                    <a:pt x="558" y="192"/>
                  </a:lnTo>
                  <a:lnTo>
                    <a:pt x="560" y="206"/>
                  </a:lnTo>
                  <a:lnTo>
                    <a:pt x="562" y="220"/>
                  </a:lnTo>
                  <a:lnTo>
                    <a:pt x="564" y="235"/>
                  </a:lnTo>
                  <a:lnTo>
                    <a:pt x="565" y="25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3804" name="Freeform 42"/>
            <p:cNvSpPr>
              <a:spLocks/>
            </p:cNvSpPr>
            <p:nvPr/>
          </p:nvSpPr>
          <p:spPr bwMode="auto">
            <a:xfrm flipH="1">
              <a:off x="7679886" y="5268622"/>
              <a:ext cx="60830" cy="76447"/>
            </a:xfrm>
            <a:custGeom>
              <a:avLst/>
              <a:gdLst>
                <a:gd name="T0" fmla="*/ 2147483647 w 207"/>
                <a:gd name="T1" fmla="*/ 2147483647 h 304"/>
                <a:gd name="T2" fmla="*/ 2147483647 w 207"/>
                <a:gd name="T3" fmla="*/ 0 h 304"/>
                <a:gd name="T4" fmla="*/ 2147483647 w 207"/>
                <a:gd name="T5" fmla="*/ 2147483647 h 304"/>
                <a:gd name="T6" fmla="*/ 2147483647 w 207"/>
                <a:gd name="T7" fmla="*/ 2147483647 h 304"/>
                <a:gd name="T8" fmla="*/ 2147483647 w 207"/>
                <a:gd name="T9" fmla="*/ 2147483647 h 304"/>
                <a:gd name="T10" fmla="*/ 2147483647 w 207"/>
                <a:gd name="T11" fmla="*/ 2147483647 h 304"/>
                <a:gd name="T12" fmla="*/ 2147483647 w 207"/>
                <a:gd name="T13" fmla="*/ 2147483647 h 304"/>
                <a:gd name="T14" fmla="*/ 2147483647 w 207"/>
                <a:gd name="T15" fmla="*/ 2147483647 h 304"/>
                <a:gd name="T16" fmla="*/ 2147483647 w 207"/>
                <a:gd name="T17" fmla="*/ 2147483647 h 304"/>
                <a:gd name="T18" fmla="*/ 2147483647 w 207"/>
                <a:gd name="T19" fmla="*/ 2147483647 h 304"/>
                <a:gd name="T20" fmla="*/ 2147483647 w 207"/>
                <a:gd name="T21" fmla="*/ 2147483647 h 304"/>
                <a:gd name="T22" fmla="*/ 0 w 207"/>
                <a:gd name="T23" fmla="*/ 2147483647 h 304"/>
                <a:gd name="T24" fmla="*/ 2147483647 w 207"/>
                <a:gd name="T25" fmla="*/ 2147483647 h 304"/>
                <a:gd name="T26" fmla="*/ 2147483647 w 207"/>
                <a:gd name="T27" fmla="*/ 2147483647 h 304"/>
                <a:gd name="T28" fmla="*/ 2147483647 w 207"/>
                <a:gd name="T29" fmla="*/ 2147483647 h 304"/>
                <a:gd name="T30" fmla="*/ 2147483647 w 207"/>
                <a:gd name="T31" fmla="*/ 2147483647 h 304"/>
                <a:gd name="T32" fmla="*/ 2147483647 w 207"/>
                <a:gd name="T33" fmla="*/ 2147483647 h 304"/>
                <a:gd name="T34" fmla="*/ 2147483647 w 207"/>
                <a:gd name="T35" fmla="*/ 2147483647 h 304"/>
                <a:gd name="T36" fmla="*/ 2147483647 w 207"/>
                <a:gd name="T37" fmla="*/ 2147483647 h 304"/>
                <a:gd name="T38" fmla="*/ 2147483647 w 207"/>
                <a:gd name="T39" fmla="*/ 2147483647 h 304"/>
                <a:gd name="T40" fmla="*/ 2147483647 w 207"/>
                <a:gd name="T41" fmla="*/ 2147483647 h 304"/>
                <a:gd name="T42" fmla="*/ 2147483647 w 207"/>
                <a:gd name="T43" fmla="*/ 2147483647 h 304"/>
                <a:gd name="T44" fmla="*/ 2147483647 w 207"/>
                <a:gd name="T45" fmla="*/ 2147483647 h 304"/>
                <a:gd name="T46" fmla="*/ 2147483647 w 207"/>
                <a:gd name="T47" fmla="*/ 2147483647 h 304"/>
                <a:gd name="T48" fmla="*/ 2147483647 w 207"/>
                <a:gd name="T49" fmla="*/ 2147483647 h 304"/>
                <a:gd name="T50" fmla="*/ 2147483647 w 207"/>
                <a:gd name="T51" fmla="*/ 2147483647 h 304"/>
                <a:gd name="T52" fmla="*/ 2147483647 w 207"/>
                <a:gd name="T53" fmla="*/ 2147483647 h 304"/>
                <a:gd name="T54" fmla="*/ 2147483647 w 207"/>
                <a:gd name="T55" fmla="*/ 2147483647 h 304"/>
                <a:gd name="T56" fmla="*/ 2147483647 w 207"/>
                <a:gd name="T57" fmla="*/ 2147483647 h 304"/>
                <a:gd name="T58" fmla="*/ 2147483647 w 207"/>
                <a:gd name="T59" fmla="*/ 2147483647 h 304"/>
                <a:gd name="T60" fmla="*/ 2147483647 w 207"/>
                <a:gd name="T61" fmla="*/ 2147483647 h 304"/>
                <a:gd name="T62" fmla="*/ 2147483647 w 207"/>
                <a:gd name="T63" fmla="*/ 2147483647 h 304"/>
                <a:gd name="T64" fmla="*/ 2147483647 w 207"/>
                <a:gd name="T65" fmla="*/ 2147483647 h 304"/>
                <a:gd name="T66" fmla="*/ 2147483647 w 207"/>
                <a:gd name="T67" fmla="*/ 2147483647 h 304"/>
                <a:gd name="T68" fmla="*/ 2147483647 w 207"/>
                <a:gd name="T69" fmla="*/ 2147483647 h 30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07"/>
                <a:gd name="T106" fmla="*/ 0 h 304"/>
                <a:gd name="T107" fmla="*/ 207 w 207"/>
                <a:gd name="T108" fmla="*/ 304 h 30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07" h="304">
                  <a:moveTo>
                    <a:pt x="154" y="3"/>
                  </a:moveTo>
                  <a:lnTo>
                    <a:pt x="154" y="3"/>
                  </a:lnTo>
                  <a:lnTo>
                    <a:pt x="145" y="1"/>
                  </a:lnTo>
                  <a:lnTo>
                    <a:pt x="135" y="0"/>
                  </a:lnTo>
                  <a:lnTo>
                    <a:pt x="125" y="1"/>
                  </a:lnTo>
                  <a:lnTo>
                    <a:pt x="116" y="3"/>
                  </a:lnTo>
                  <a:lnTo>
                    <a:pt x="106" y="7"/>
                  </a:lnTo>
                  <a:lnTo>
                    <a:pt x="95" y="13"/>
                  </a:lnTo>
                  <a:lnTo>
                    <a:pt x="85" y="18"/>
                  </a:lnTo>
                  <a:lnTo>
                    <a:pt x="75" y="27"/>
                  </a:lnTo>
                  <a:lnTo>
                    <a:pt x="66" y="35"/>
                  </a:lnTo>
                  <a:lnTo>
                    <a:pt x="57" y="45"/>
                  </a:lnTo>
                  <a:lnTo>
                    <a:pt x="48" y="56"/>
                  </a:lnTo>
                  <a:lnTo>
                    <a:pt x="40" y="68"/>
                  </a:lnTo>
                  <a:lnTo>
                    <a:pt x="33" y="81"/>
                  </a:lnTo>
                  <a:lnTo>
                    <a:pt x="25" y="94"/>
                  </a:lnTo>
                  <a:lnTo>
                    <a:pt x="19" y="109"/>
                  </a:lnTo>
                  <a:lnTo>
                    <a:pt x="14" y="124"/>
                  </a:lnTo>
                  <a:lnTo>
                    <a:pt x="8" y="139"/>
                  </a:lnTo>
                  <a:lnTo>
                    <a:pt x="5" y="154"/>
                  </a:lnTo>
                  <a:lnTo>
                    <a:pt x="2" y="169"/>
                  </a:lnTo>
                  <a:lnTo>
                    <a:pt x="0" y="184"/>
                  </a:lnTo>
                  <a:lnTo>
                    <a:pt x="0" y="198"/>
                  </a:lnTo>
                  <a:lnTo>
                    <a:pt x="0" y="212"/>
                  </a:lnTo>
                  <a:lnTo>
                    <a:pt x="1" y="225"/>
                  </a:lnTo>
                  <a:lnTo>
                    <a:pt x="3" y="238"/>
                  </a:lnTo>
                  <a:lnTo>
                    <a:pt x="7" y="249"/>
                  </a:lnTo>
                  <a:lnTo>
                    <a:pt x="10" y="260"/>
                  </a:lnTo>
                  <a:lnTo>
                    <a:pt x="15" y="271"/>
                  </a:lnTo>
                  <a:lnTo>
                    <a:pt x="20" y="279"/>
                  </a:lnTo>
                  <a:lnTo>
                    <a:pt x="27" y="287"/>
                  </a:lnTo>
                  <a:lnTo>
                    <a:pt x="35" y="293"/>
                  </a:lnTo>
                  <a:lnTo>
                    <a:pt x="43" y="298"/>
                  </a:lnTo>
                  <a:lnTo>
                    <a:pt x="52" y="302"/>
                  </a:lnTo>
                  <a:lnTo>
                    <a:pt x="62" y="304"/>
                  </a:lnTo>
                  <a:lnTo>
                    <a:pt x="71" y="304"/>
                  </a:lnTo>
                  <a:lnTo>
                    <a:pt x="81" y="303"/>
                  </a:lnTo>
                  <a:lnTo>
                    <a:pt x="91" y="301"/>
                  </a:lnTo>
                  <a:lnTo>
                    <a:pt x="101" y="298"/>
                  </a:lnTo>
                  <a:lnTo>
                    <a:pt x="111" y="292"/>
                  </a:lnTo>
                  <a:lnTo>
                    <a:pt x="121" y="286"/>
                  </a:lnTo>
                  <a:lnTo>
                    <a:pt x="130" y="278"/>
                  </a:lnTo>
                  <a:lnTo>
                    <a:pt x="140" y="270"/>
                  </a:lnTo>
                  <a:lnTo>
                    <a:pt x="149" y="260"/>
                  </a:lnTo>
                  <a:lnTo>
                    <a:pt x="157" y="248"/>
                  </a:lnTo>
                  <a:lnTo>
                    <a:pt x="166" y="236"/>
                  </a:lnTo>
                  <a:lnTo>
                    <a:pt x="174" y="224"/>
                  </a:lnTo>
                  <a:lnTo>
                    <a:pt x="181" y="210"/>
                  </a:lnTo>
                  <a:lnTo>
                    <a:pt x="187" y="196"/>
                  </a:lnTo>
                  <a:lnTo>
                    <a:pt x="193" y="181"/>
                  </a:lnTo>
                  <a:lnTo>
                    <a:pt x="198" y="165"/>
                  </a:lnTo>
                  <a:lnTo>
                    <a:pt x="201" y="150"/>
                  </a:lnTo>
                  <a:lnTo>
                    <a:pt x="204" y="135"/>
                  </a:lnTo>
                  <a:lnTo>
                    <a:pt x="205" y="121"/>
                  </a:lnTo>
                  <a:lnTo>
                    <a:pt x="207" y="105"/>
                  </a:lnTo>
                  <a:lnTo>
                    <a:pt x="207" y="92"/>
                  </a:lnTo>
                  <a:lnTo>
                    <a:pt x="205" y="78"/>
                  </a:lnTo>
                  <a:lnTo>
                    <a:pt x="203" y="67"/>
                  </a:lnTo>
                  <a:lnTo>
                    <a:pt x="200" y="55"/>
                  </a:lnTo>
                  <a:lnTo>
                    <a:pt x="195" y="44"/>
                  </a:lnTo>
                  <a:lnTo>
                    <a:pt x="191" y="34"/>
                  </a:lnTo>
                  <a:lnTo>
                    <a:pt x="185" y="25"/>
                  </a:lnTo>
                  <a:lnTo>
                    <a:pt x="178" y="18"/>
                  </a:lnTo>
                  <a:lnTo>
                    <a:pt x="172" y="11"/>
                  </a:lnTo>
                  <a:lnTo>
                    <a:pt x="163" y="6"/>
                  </a:lnTo>
                  <a:lnTo>
                    <a:pt x="154" y="3"/>
                  </a:lnTo>
                  <a:close/>
                </a:path>
              </a:pathLst>
            </a:custGeom>
            <a:solidFill>
              <a:srgbClr val="F6C8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3805" name="Freeform 43"/>
            <p:cNvSpPr>
              <a:spLocks/>
            </p:cNvSpPr>
            <p:nvPr/>
          </p:nvSpPr>
          <p:spPr bwMode="auto">
            <a:xfrm flipH="1">
              <a:off x="7990988" y="5268622"/>
              <a:ext cx="59092" cy="76447"/>
            </a:xfrm>
            <a:custGeom>
              <a:avLst/>
              <a:gdLst>
                <a:gd name="T0" fmla="*/ 2147483647 w 206"/>
                <a:gd name="T1" fmla="*/ 2147483647 h 304"/>
                <a:gd name="T2" fmla="*/ 2147483647 w 206"/>
                <a:gd name="T3" fmla="*/ 0 h 304"/>
                <a:gd name="T4" fmla="*/ 2147483647 w 206"/>
                <a:gd name="T5" fmla="*/ 2147483647 h 304"/>
                <a:gd name="T6" fmla="*/ 2147483647 w 206"/>
                <a:gd name="T7" fmla="*/ 2147483647 h 304"/>
                <a:gd name="T8" fmla="*/ 2147483647 w 206"/>
                <a:gd name="T9" fmla="*/ 2147483647 h 304"/>
                <a:gd name="T10" fmla="*/ 2147483647 w 206"/>
                <a:gd name="T11" fmla="*/ 2147483647 h 304"/>
                <a:gd name="T12" fmla="*/ 2147483647 w 206"/>
                <a:gd name="T13" fmla="*/ 2147483647 h 304"/>
                <a:gd name="T14" fmla="*/ 2147483647 w 206"/>
                <a:gd name="T15" fmla="*/ 2147483647 h 304"/>
                <a:gd name="T16" fmla="*/ 2147483647 w 206"/>
                <a:gd name="T17" fmla="*/ 2147483647 h 304"/>
                <a:gd name="T18" fmla="*/ 2147483647 w 206"/>
                <a:gd name="T19" fmla="*/ 2147483647 h 304"/>
                <a:gd name="T20" fmla="*/ 2147483647 w 206"/>
                <a:gd name="T21" fmla="*/ 2147483647 h 304"/>
                <a:gd name="T22" fmla="*/ 2147483647 w 206"/>
                <a:gd name="T23" fmla="*/ 2147483647 h 304"/>
                <a:gd name="T24" fmla="*/ 2147483647 w 206"/>
                <a:gd name="T25" fmla="*/ 2147483647 h 304"/>
                <a:gd name="T26" fmla="*/ 2147483647 w 206"/>
                <a:gd name="T27" fmla="*/ 2147483647 h 304"/>
                <a:gd name="T28" fmla="*/ 2147483647 w 206"/>
                <a:gd name="T29" fmla="*/ 2147483647 h 304"/>
                <a:gd name="T30" fmla="*/ 2147483647 w 206"/>
                <a:gd name="T31" fmla="*/ 2147483647 h 304"/>
                <a:gd name="T32" fmla="*/ 2147483647 w 206"/>
                <a:gd name="T33" fmla="*/ 2147483647 h 304"/>
                <a:gd name="T34" fmla="*/ 2147483647 w 206"/>
                <a:gd name="T35" fmla="*/ 2147483647 h 304"/>
                <a:gd name="T36" fmla="*/ 2147483647 w 206"/>
                <a:gd name="T37" fmla="*/ 2147483647 h 304"/>
                <a:gd name="T38" fmla="*/ 2147483647 w 206"/>
                <a:gd name="T39" fmla="*/ 2147483647 h 304"/>
                <a:gd name="T40" fmla="*/ 2147483647 w 206"/>
                <a:gd name="T41" fmla="*/ 2147483647 h 304"/>
                <a:gd name="T42" fmla="*/ 2147483647 w 206"/>
                <a:gd name="T43" fmla="*/ 2147483647 h 304"/>
                <a:gd name="T44" fmla="*/ 2147483647 w 206"/>
                <a:gd name="T45" fmla="*/ 2147483647 h 304"/>
                <a:gd name="T46" fmla="*/ 2147483647 w 206"/>
                <a:gd name="T47" fmla="*/ 2147483647 h 304"/>
                <a:gd name="T48" fmla="*/ 2147483647 w 206"/>
                <a:gd name="T49" fmla="*/ 2147483647 h 304"/>
                <a:gd name="T50" fmla="*/ 2147483647 w 206"/>
                <a:gd name="T51" fmla="*/ 2147483647 h 304"/>
                <a:gd name="T52" fmla="*/ 2147483647 w 206"/>
                <a:gd name="T53" fmla="*/ 2147483647 h 304"/>
                <a:gd name="T54" fmla="*/ 2147483647 w 206"/>
                <a:gd name="T55" fmla="*/ 2147483647 h 304"/>
                <a:gd name="T56" fmla="*/ 0 w 206"/>
                <a:gd name="T57" fmla="*/ 2147483647 h 304"/>
                <a:gd name="T58" fmla="*/ 2147483647 w 206"/>
                <a:gd name="T59" fmla="*/ 2147483647 h 304"/>
                <a:gd name="T60" fmla="*/ 2147483647 w 206"/>
                <a:gd name="T61" fmla="*/ 2147483647 h 304"/>
                <a:gd name="T62" fmla="*/ 2147483647 w 206"/>
                <a:gd name="T63" fmla="*/ 2147483647 h 304"/>
                <a:gd name="T64" fmla="*/ 2147483647 w 206"/>
                <a:gd name="T65" fmla="*/ 2147483647 h 304"/>
                <a:gd name="T66" fmla="*/ 2147483647 w 206"/>
                <a:gd name="T67" fmla="*/ 2147483647 h 304"/>
                <a:gd name="T68" fmla="*/ 2147483647 w 206"/>
                <a:gd name="T69" fmla="*/ 2147483647 h 30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06"/>
                <a:gd name="T106" fmla="*/ 0 h 304"/>
                <a:gd name="T107" fmla="*/ 206 w 206"/>
                <a:gd name="T108" fmla="*/ 304 h 30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06" h="304">
                  <a:moveTo>
                    <a:pt x="51" y="3"/>
                  </a:moveTo>
                  <a:lnTo>
                    <a:pt x="51" y="3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81" y="1"/>
                  </a:lnTo>
                  <a:lnTo>
                    <a:pt x="91" y="3"/>
                  </a:lnTo>
                  <a:lnTo>
                    <a:pt x="101" y="7"/>
                  </a:lnTo>
                  <a:lnTo>
                    <a:pt x="111" y="13"/>
                  </a:lnTo>
                  <a:lnTo>
                    <a:pt x="121" y="18"/>
                  </a:lnTo>
                  <a:lnTo>
                    <a:pt x="130" y="27"/>
                  </a:lnTo>
                  <a:lnTo>
                    <a:pt x="140" y="35"/>
                  </a:lnTo>
                  <a:lnTo>
                    <a:pt x="149" y="45"/>
                  </a:lnTo>
                  <a:lnTo>
                    <a:pt x="158" y="56"/>
                  </a:lnTo>
                  <a:lnTo>
                    <a:pt x="166" y="68"/>
                  </a:lnTo>
                  <a:lnTo>
                    <a:pt x="174" y="81"/>
                  </a:lnTo>
                  <a:lnTo>
                    <a:pt x="180" y="94"/>
                  </a:lnTo>
                  <a:lnTo>
                    <a:pt x="187" y="109"/>
                  </a:lnTo>
                  <a:lnTo>
                    <a:pt x="193" y="124"/>
                  </a:lnTo>
                  <a:lnTo>
                    <a:pt x="197" y="139"/>
                  </a:lnTo>
                  <a:lnTo>
                    <a:pt x="202" y="154"/>
                  </a:lnTo>
                  <a:lnTo>
                    <a:pt x="204" y="169"/>
                  </a:lnTo>
                  <a:lnTo>
                    <a:pt x="206" y="184"/>
                  </a:lnTo>
                  <a:lnTo>
                    <a:pt x="206" y="198"/>
                  </a:lnTo>
                  <a:lnTo>
                    <a:pt x="206" y="212"/>
                  </a:lnTo>
                  <a:lnTo>
                    <a:pt x="205" y="225"/>
                  </a:lnTo>
                  <a:lnTo>
                    <a:pt x="203" y="238"/>
                  </a:lnTo>
                  <a:lnTo>
                    <a:pt x="199" y="249"/>
                  </a:lnTo>
                  <a:lnTo>
                    <a:pt x="196" y="260"/>
                  </a:lnTo>
                  <a:lnTo>
                    <a:pt x="190" y="271"/>
                  </a:lnTo>
                  <a:lnTo>
                    <a:pt x="185" y="279"/>
                  </a:lnTo>
                  <a:lnTo>
                    <a:pt x="178" y="287"/>
                  </a:lnTo>
                  <a:lnTo>
                    <a:pt x="171" y="293"/>
                  </a:lnTo>
                  <a:lnTo>
                    <a:pt x="164" y="298"/>
                  </a:lnTo>
                  <a:lnTo>
                    <a:pt x="155" y="302"/>
                  </a:lnTo>
                  <a:lnTo>
                    <a:pt x="144" y="304"/>
                  </a:lnTo>
                  <a:lnTo>
                    <a:pt x="136" y="304"/>
                  </a:lnTo>
                  <a:lnTo>
                    <a:pt x="125" y="303"/>
                  </a:lnTo>
                  <a:lnTo>
                    <a:pt x="115" y="301"/>
                  </a:lnTo>
                  <a:lnTo>
                    <a:pt x="105" y="298"/>
                  </a:lnTo>
                  <a:lnTo>
                    <a:pt x="95" y="292"/>
                  </a:lnTo>
                  <a:lnTo>
                    <a:pt x="85" y="286"/>
                  </a:lnTo>
                  <a:lnTo>
                    <a:pt x="76" y="278"/>
                  </a:lnTo>
                  <a:lnTo>
                    <a:pt x="66" y="270"/>
                  </a:lnTo>
                  <a:lnTo>
                    <a:pt x="57" y="260"/>
                  </a:lnTo>
                  <a:lnTo>
                    <a:pt x="48" y="248"/>
                  </a:lnTo>
                  <a:lnTo>
                    <a:pt x="40" y="236"/>
                  </a:lnTo>
                  <a:lnTo>
                    <a:pt x="32" y="224"/>
                  </a:lnTo>
                  <a:lnTo>
                    <a:pt x="26" y="210"/>
                  </a:lnTo>
                  <a:lnTo>
                    <a:pt x="19" y="196"/>
                  </a:lnTo>
                  <a:lnTo>
                    <a:pt x="13" y="181"/>
                  </a:lnTo>
                  <a:lnTo>
                    <a:pt x="9" y="165"/>
                  </a:lnTo>
                  <a:lnTo>
                    <a:pt x="4" y="150"/>
                  </a:lnTo>
                  <a:lnTo>
                    <a:pt x="2" y="135"/>
                  </a:lnTo>
                  <a:lnTo>
                    <a:pt x="0" y="121"/>
                  </a:lnTo>
                  <a:lnTo>
                    <a:pt x="0" y="105"/>
                  </a:lnTo>
                  <a:lnTo>
                    <a:pt x="0" y="92"/>
                  </a:lnTo>
                  <a:lnTo>
                    <a:pt x="1" y="78"/>
                  </a:lnTo>
                  <a:lnTo>
                    <a:pt x="3" y="67"/>
                  </a:lnTo>
                  <a:lnTo>
                    <a:pt x="7" y="55"/>
                  </a:lnTo>
                  <a:lnTo>
                    <a:pt x="10" y="44"/>
                  </a:lnTo>
                  <a:lnTo>
                    <a:pt x="15" y="34"/>
                  </a:lnTo>
                  <a:lnTo>
                    <a:pt x="21" y="25"/>
                  </a:lnTo>
                  <a:lnTo>
                    <a:pt x="28" y="18"/>
                  </a:lnTo>
                  <a:lnTo>
                    <a:pt x="35" y="11"/>
                  </a:lnTo>
                  <a:lnTo>
                    <a:pt x="42" y="6"/>
                  </a:lnTo>
                  <a:lnTo>
                    <a:pt x="51" y="3"/>
                  </a:lnTo>
                  <a:close/>
                </a:path>
              </a:pathLst>
            </a:custGeom>
            <a:solidFill>
              <a:srgbClr val="F6C8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3806" name="Freeform 44"/>
            <p:cNvSpPr>
              <a:spLocks/>
            </p:cNvSpPr>
            <p:nvPr/>
          </p:nvSpPr>
          <p:spPr bwMode="auto">
            <a:xfrm flipH="1">
              <a:off x="7777214" y="5470164"/>
              <a:ext cx="88638" cy="142469"/>
            </a:xfrm>
            <a:custGeom>
              <a:avLst/>
              <a:gdLst>
                <a:gd name="T0" fmla="*/ 2147483647 w 308"/>
                <a:gd name="T1" fmla="*/ 0 h 574"/>
                <a:gd name="T2" fmla="*/ 2147483647 w 308"/>
                <a:gd name="T3" fmla="*/ 2147483647 h 574"/>
                <a:gd name="T4" fmla="*/ 2147483647 w 308"/>
                <a:gd name="T5" fmla="*/ 2147483647 h 574"/>
                <a:gd name="T6" fmla="*/ 0 w 308"/>
                <a:gd name="T7" fmla="*/ 2147483647 h 574"/>
                <a:gd name="T8" fmla="*/ 2147483647 w 308"/>
                <a:gd name="T9" fmla="*/ 0 h 5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8"/>
                <a:gd name="T16" fmla="*/ 0 h 574"/>
                <a:gd name="T17" fmla="*/ 308 w 308"/>
                <a:gd name="T18" fmla="*/ 574 h 5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8" h="574">
                  <a:moveTo>
                    <a:pt x="284" y="0"/>
                  </a:moveTo>
                  <a:lnTo>
                    <a:pt x="308" y="93"/>
                  </a:lnTo>
                  <a:lnTo>
                    <a:pt x="239" y="574"/>
                  </a:lnTo>
                  <a:lnTo>
                    <a:pt x="0" y="340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3807" name="Freeform 45"/>
            <p:cNvSpPr>
              <a:spLocks/>
            </p:cNvSpPr>
            <p:nvPr/>
          </p:nvSpPr>
          <p:spPr bwMode="auto">
            <a:xfrm flipH="1">
              <a:off x="7777214" y="5470164"/>
              <a:ext cx="88638" cy="142469"/>
            </a:xfrm>
            <a:custGeom>
              <a:avLst/>
              <a:gdLst>
                <a:gd name="T0" fmla="*/ 2147483647 w 308"/>
                <a:gd name="T1" fmla="*/ 0 h 574"/>
                <a:gd name="T2" fmla="*/ 2147483647 w 308"/>
                <a:gd name="T3" fmla="*/ 2147483647 h 574"/>
                <a:gd name="T4" fmla="*/ 2147483647 w 308"/>
                <a:gd name="T5" fmla="*/ 2147483647 h 574"/>
                <a:gd name="T6" fmla="*/ 0 w 308"/>
                <a:gd name="T7" fmla="*/ 2147483647 h 574"/>
                <a:gd name="T8" fmla="*/ 2147483647 w 308"/>
                <a:gd name="T9" fmla="*/ 0 h 5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8"/>
                <a:gd name="T16" fmla="*/ 0 h 574"/>
                <a:gd name="T17" fmla="*/ 308 w 308"/>
                <a:gd name="T18" fmla="*/ 574 h 5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8" h="574">
                  <a:moveTo>
                    <a:pt x="284" y="0"/>
                  </a:moveTo>
                  <a:lnTo>
                    <a:pt x="308" y="93"/>
                  </a:lnTo>
                  <a:lnTo>
                    <a:pt x="239" y="574"/>
                  </a:lnTo>
                  <a:lnTo>
                    <a:pt x="0" y="340"/>
                  </a:lnTo>
                  <a:lnTo>
                    <a:pt x="28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3808" name="Freeform 46"/>
            <p:cNvSpPr>
              <a:spLocks/>
            </p:cNvSpPr>
            <p:nvPr/>
          </p:nvSpPr>
          <p:spPr bwMode="auto">
            <a:xfrm flipH="1">
              <a:off x="7784166" y="5440628"/>
              <a:ext cx="163372" cy="46911"/>
            </a:xfrm>
            <a:custGeom>
              <a:avLst/>
              <a:gdLst>
                <a:gd name="T0" fmla="*/ 2147483647 w 565"/>
                <a:gd name="T1" fmla="*/ 0 h 190"/>
                <a:gd name="T2" fmla="*/ 2147483647 w 565"/>
                <a:gd name="T3" fmla="*/ 2147483647 h 190"/>
                <a:gd name="T4" fmla="*/ 2147483647 w 565"/>
                <a:gd name="T5" fmla="*/ 2147483647 h 190"/>
                <a:gd name="T6" fmla="*/ 2147483647 w 565"/>
                <a:gd name="T7" fmla="*/ 2147483647 h 190"/>
                <a:gd name="T8" fmla="*/ 2147483647 w 565"/>
                <a:gd name="T9" fmla="*/ 2147483647 h 190"/>
                <a:gd name="T10" fmla="*/ 2147483647 w 565"/>
                <a:gd name="T11" fmla="*/ 2147483647 h 190"/>
                <a:gd name="T12" fmla="*/ 2147483647 w 565"/>
                <a:gd name="T13" fmla="*/ 2147483647 h 190"/>
                <a:gd name="T14" fmla="*/ 2147483647 w 565"/>
                <a:gd name="T15" fmla="*/ 2147483647 h 190"/>
                <a:gd name="T16" fmla="*/ 2147483647 w 565"/>
                <a:gd name="T17" fmla="*/ 2147483647 h 190"/>
                <a:gd name="T18" fmla="*/ 2147483647 w 565"/>
                <a:gd name="T19" fmla="*/ 2147483647 h 190"/>
                <a:gd name="T20" fmla="*/ 2147483647 w 565"/>
                <a:gd name="T21" fmla="*/ 2147483647 h 190"/>
                <a:gd name="T22" fmla="*/ 2147483647 w 565"/>
                <a:gd name="T23" fmla="*/ 2147483647 h 190"/>
                <a:gd name="T24" fmla="*/ 2147483647 w 565"/>
                <a:gd name="T25" fmla="*/ 2147483647 h 190"/>
                <a:gd name="T26" fmla="*/ 2147483647 w 565"/>
                <a:gd name="T27" fmla="*/ 2147483647 h 190"/>
                <a:gd name="T28" fmla="*/ 2147483647 w 565"/>
                <a:gd name="T29" fmla="*/ 2147483647 h 190"/>
                <a:gd name="T30" fmla="*/ 2147483647 w 565"/>
                <a:gd name="T31" fmla="*/ 2147483647 h 190"/>
                <a:gd name="T32" fmla="*/ 2147483647 w 565"/>
                <a:gd name="T33" fmla="*/ 2147483647 h 190"/>
                <a:gd name="T34" fmla="*/ 2147483647 w 565"/>
                <a:gd name="T35" fmla="*/ 2147483647 h 190"/>
                <a:gd name="T36" fmla="*/ 2147483647 w 565"/>
                <a:gd name="T37" fmla="*/ 2147483647 h 190"/>
                <a:gd name="T38" fmla="*/ 2147483647 w 565"/>
                <a:gd name="T39" fmla="*/ 2147483647 h 190"/>
                <a:gd name="T40" fmla="*/ 2147483647 w 565"/>
                <a:gd name="T41" fmla="*/ 2147483647 h 190"/>
                <a:gd name="T42" fmla="*/ 2147483647 w 565"/>
                <a:gd name="T43" fmla="*/ 2147483647 h 190"/>
                <a:gd name="T44" fmla="*/ 2147483647 w 565"/>
                <a:gd name="T45" fmla="*/ 2147483647 h 190"/>
                <a:gd name="T46" fmla="*/ 2147483647 w 565"/>
                <a:gd name="T47" fmla="*/ 2147483647 h 190"/>
                <a:gd name="T48" fmla="*/ 2147483647 w 565"/>
                <a:gd name="T49" fmla="*/ 2147483647 h 190"/>
                <a:gd name="T50" fmla="*/ 2147483647 w 565"/>
                <a:gd name="T51" fmla="*/ 2147483647 h 190"/>
                <a:gd name="T52" fmla="*/ 2147483647 w 565"/>
                <a:gd name="T53" fmla="*/ 2147483647 h 190"/>
                <a:gd name="T54" fmla="*/ 2147483647 w 565"/>
                <a:gd name="T55" fmla="*/ 2147483647 h 190"/>
                <a:gd name="T56" fmla="*/ 2147483647 w 565"/>
                <a:gd name="T57" fmla="*/ 2147483647 h 190"/>
                <a:gd name="T58" fmla="*/ 2147483647 w 565"/>
                <a:gd name="T59" fmla="*/ 2147483647 h 190"/>
                <a:gd name="T60" fmla="*/ 2147483647 w 565"/>
                <a:gd name="T61" fmla="*/ 2147483647 h 190"/>
                <a:gd name="T62" fmla="*/ 2147483647 w 565"/>
                <a:gd name="T63" fmla="*/ 2147483647 h 190"/>
                <a:gd name="T64" fmla="*/ 2147483647 w 565"/>
                <a:gd name="T65" fmla="*/ 2147483647 h 190"/>
                <a:gd name="T66" fmla="*/ 2147483647 w 565"/>
                <a:gd name="T67" fmla="*/ 2147483647 h 190"/>
                <a:gd name="T68" fmla="*/ 2147483647 w 565"/>
                <a:gd name="T69" fmla="*/ 2147483647 h 190"/>
                <a:gd name="T70" fmla="*/ 2147483647 w 565"/>
                <a:gd name="T71" fmla="*/ 2147483647 h 190"/>
                <a:gd name="T72" fmla="*/ 0 w 565"/>
                <a:gd name="T73" fmla="*/ 2147483647 h 190"/>
                <a:gd name="T74" fmla="*/ 0 w 565"/>
                <a:gd name="T75" fmla="*/ 2147483647 h 190"/>
                <a:gd name="T76" fmla="*/ 2147483647 w 565"/>
                <a:gd name="T77" fmla="*/ 0 h 19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65"/>
                <a:gd name="T118" fmla="*/ 0 h 190"/>
                <a:gd name="T119" fmla="*/ 565 w 565"/>
                <a:gd name="T120" fmla="*/ 190 h 19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65" h="190">
                  <a:moveTo>
                    <a:pt x="565" y="0"/>
                  </a:moveTo>
                  <a:lnTo>
                    <a:pt x="565" y="19"/>
                  </a:lnTo>
                  <a:lnTo>
                    <a:pt x="558" y="27"/>
                  </a:lnTo>
                  <a:lnTo>
                    <a:pt x="540" y="45"/>
                  </a:lnTo>
                  <a:lnTo>
                    <a:pt x="512" y="72"/>
                  </a:lnTo>
                  <a:lnTo>
                    <a:pt x="494" y="87"/>
                  </a:lnTo>
                  <a:lnTo>
                    <a:pt x="475" y="102"/>
                  </a:lnTo>
                  <a:lnTo>
                    <a:pt x="455" y="119"/>
                  </a:lnTo>
                  <a:lnTo>
                    <a:pt x="432" y="134"/>
                  </a:lnTo>
                  <a:lnTo>
                    <a:pt x="409" y="148"/>
                  </a:lnTo>
                  <a:lnTo>
                    <a:pt x="385" y="161"/>
                  </a:lnTo>
                  <a:lnTo>
                    <a:pt x="359" y="173"/>
                  </a:lnTo>
                  <a:lnTo>
                    <a:pt x="335" y="181"/>
                  </a:lnTo>
                  <a:lnTo>
                    <a:pt x="321" y="184"/>
                  </a:lnTo>
                  <a:lnTo>
                    <a:pt x="309" y="187"/>
                  </a:lnTo>
                  <a:lnTo>
                    <a:pt x="295" y="189"/>
                  </a:lnTo>
                  <a:lnTo>
                    <a:pt x="283" y="190"/>
                  </a:lnTo>
                  <a:lnTo>
                    <a:pt x="275" y="190"/>
                  </a:lnTo>
                  <a:lnTo>
                    <a:pt x="263" y="190"/>
                  </a:lnTo>
                  <a:lnTo>
                    <a:pt x="251" y="189"/>
                  </a:lnTo>
                  <a:lnTo>
                    <a:pt x="237" y="187"/>
                  </a:lnTo>
                  <a:lnTo>
                    <a:pt x="225" y="183"/>
                  </a:lnTo>
                  <a:lnTo>
                    <a:pt x="212" y="180"/>
                  </a:lnTo>
                  <a:lnTo>
                    <a:pt x="200" y="176"/>
                  </a:lnTo>
                  <a:lnTo>
                    <a:pt x="175" y="165"/>
                  </a:lnTo>
                  <a:lnTo>
                    <a:pt x="152" y="153"/>
                  </a:lnTo>
                  <a:lnTo>
                    <a:pt x="129" y="140"/>
                  </a:lnTo>
                  <a:lnTo>
                    <a:pt x="107" y="125"/>
                  </a:lnTo>
                  <a:lnTo>
                    <a:pt x="87" y="110"/>
                  </a:lnTo>
                  <a:lnTo>
                    <a:pt x="69" y="96"/>
                  </a:lnTo>
                  <a:lnTo>
                    <a:pt x="52" y="81"/>
                  </a:lnTo>
                  <a:lnTo>
                    <a:pt x="24" y="56"/>
                  </a:lnTo>
                  <a:lnTo>
                    <a:pt x="7" y="38"/>
                  </a:lnTo>
                  <a:lnTo>
                    <a:pt x="0" y="31"/>
                  </a:lnTo>
                  <a:lnTo>
                    <a:pt x="0" y="1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B493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3809" name="Freeform 47"/>
            <p:cNvSpPr>
              <a:spLocks/>
            </p:cNvSpPr>
            <p:nvPr/>
          </p:nvSpPr>
          <p:spPr bwMode="auto">
            <a:xfrm flipH="1">
              <a:off x="7784166" y="5440628"/>
              <a:ext cx="163372" cy="46911"/>
            </a:xfrm>
            <a:custGeom>
              <a:avLst/>
              <a:gdLst>
                <a:gd name="T0" fmla="*/ 2147483647 w 565"/>
                <a:gd name="T1" fmla="*/ 0 h 190"/>
                <a:gd name="T2" fmla="*/ 2147483647 w 565"/>
                <a:gd name="T3" fmla="*/ 2147483647 h 190"/>
                <a:gd name="T4" fmla="*/ 2147483647 w 565"/>
                <a:gd name="T5" fmla="*/ 2147483647 h 190"/>
                <a:gd name="T6" fmla="*/ 2147483647 w 565"/>
                <a:gd name="T7" fmla="*/ 2147483647 h 190"/>
                <a:gd name="T8" fmla="*/ 2147483647 w 565"/>
                <a:gd name="T9" fmla="*/ 2147483647 h 190"/>
                <a:gd name="T10" fmla="*/ 2147483647 w 565"/>
                <a:gd name="T11" fmla="*/ 2147483647 h 190"/>
                <a:gd name="T12" fmla="*/ 2147483647 w 565"/>
                <a:gd name="T13" fmla="*/ 2147483647 h 190"/>
                <a:gd name="T14" fmla="*/ 2147483647 w 565"/>
                <a:gd name="T15" fmla="*/ 2147483647 h 190"/>
                <a:gd name="T16" fmla="*/ 2147483647 w 565"/>
                <a:gd name="T17" fmla="*/ 2147483647 h 190"/>
                <a:gd name="T18" fmla="*/ 2147483647 w 565"/>
                <a:gd name="T19" fmla="*/ 2147483647 h 190"/>
                <a:gd name="T20" fmla="*/ 2147483647 w 565"/>
                <a:gd name="T21" fmla="*/ 2147483647 h 190"/>
                <a:gd name="T22" fmla="*/ 2147483647 w 565"/>
                <a:gd name="T23" fmla="*/ 2147483647 h 190"/>
                <a:gd name="T24" fmla="*/ 2147483647 w 565"/>
                <a:gd name="T25" fmla="*/ 2147483647 h 190"/>
                <a:gd name="T26" fmla="*/ 2147483647 w 565"/>
                <a:gd name="T27" fmla="*/ 2147483647 h 190"/>
                <a:gd name="T28" fmla="*/ 2147483647 w 565"/>
                <a:gd name="T29" fmla="*/ 2147483647 h 190"/>
                <a:gd name="T30" fmla="*/ 2147483647 w 565"/>
                <a:gd name="T31" fmla="*/ 2147483647 h 190"/>
                <a:gd name="T32" fmla="*/ 2147483647 w 565"/>
                <a:gd name="T33" fmla="*/ 2147483647 h 190"/>
                <a:gd name="T34" fmla="*/ 2147483647 w 565"/>
                <a:gd name="T35" fmla="*/ 2147483647 h 190"/>
                <a:gd name="T36" fmla="*/ 2147483647 w 565"/>
                <a:gd name="T37" fmla="*/ 2147483647 h 190"/>
                <a:gd name="T38" fmla="*/ 2147483647 w 565"/>
                <a:gd name="T39" fmla="*/ 2147483647 h 190"/>
                <a:gd name="T40" fmla="*/ 2147483647 w 565"/>
                <a:gd name="T41" fmla="*/ 2147483647 h 190"/>
                <a:gd name="T42" fmla="*/ 2147483647 w 565"/>
                <a:gd name="T43" fmla="*/ 2147483647 h 190"/>
                <a:gd name="T44" fmla="*/ 2147483647 w 565"/>
                <a:gd name="T45" fmla="*/ 2147483647 h 190"/>
                <a:gd name="T46" fmla="*/ 2147483647 w 565"/>
                <a:gd name="T47" fmla="*/ 2147483647 h 190"/>
                <a:gd name="T48" fmla="*/ 2147483647 w 565"/>
                <a:gd name="T49" fmla="*/ 2147483647 h 190"/>
                <a:gd name="T50" fmla="*/ 2147483647 w 565"/>
                <a:gd name="T51" fmla="*/ 2147483647 h 190"/>
                <a:gd name="T52" fmla="*/ 2147483647 w 565"/>
                <a:gd name="T53" fmla="*/ 2147483647 h 190"/>
                <a:gd name="T54" fmla="*/ 2147483647 w 565"/>
                <a:gd name="T55" fmla="*/ 2147483647 h 190"/>
                <a:gd name="T56" fmla="*/ 2147483647 w 565"/>
                <a:gd name="T57" fmla="*/ 2147483647 h 190"/>
                <a:gd name="T58" fmla="*/ 2147483647 w 565"/>
                <a:gd name="T59" fmla="*/ 2147483647 h 190"/>
                <a:gd name="T60" fmla="*/ 2147483647 w 565"/>
                <a:gd name="T61" fmla="*/ 2147483647 h 190"/>
                <a:gd name="T62" fmla="*/ 2147483647 w 565"/>
                <a:gd name="T63" fmla="*/ 2147483647 h 190"/>
                <a:gd name="T64" fmla="*/ 2147483647 w 565"/>
                <a:gd name="T65" fmla="*/ 2147483647 h 190"/>
                <a:gd name="T66" fmla="*/ 2147483647 w 565"/>
                <a:gd name="T67" fmla="*/ 2147483647 h 190"/>
                <a:gd name="T68" fmla="*/ 2147483647 w 565"/>
                <a:gd name="T69" fmla="*/ 2147483647 h 190"/>
                <a:gd name="T70" fmla="*/ 2147483647 w 565"/>
                <a:gd name="T71" fmla="*/ 2147483647 h 190"/>
                <a:gd name="T72" fmla="*/ 0 w 565"/>
                <a:gd name="T73" fmla="*/ 2147483647 h 190"/>
                <a:gd name="T74" fmla="*/ 0 w 565"/>
                <a:gd name="T75" fmla="*/ 2147483647 h 190"/>
                <a:gd name="T76" fmla="*/ 2147483647 w 565"/>
                <a:gd name="T77" fmla="*/ 0 h 19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65"/>
                <a:gd name="T118" fmla="*/ 0 h 190"/>
                <a:gd name="T119" fmla="*/ 565 w 565"/>
                <a:gd name="T120" fmla="*/ 190 h 19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65" h="190">
                  <a:moveTo>
                    <a:pt x="565" y="0"/>
                  </a:moveTo>
                  <a:lnTo>
                    <a:pt x="565" y="19"/>
                  </a:lnTo>
                  <a:lnTo>
                    <a:pt x="558" y="27"/>
                  </a:lnTo>
                  <a:lnTo>
                    <a:pt x="540" y="45"/>
                  </a:lnTo>
                  <a:lnTo>
                    <a:pt x="512" y="72"/>
                  </a:lnTo>
                  <a:lnTo>
                    <a:pt x="494" y="87"/>
                  </a:lnTo>
                  <a:lnTo>
                    <a:pt x="475" y="102"/>
                  </a:lnTo>
                  <a:lnTo>
                    <a:pt x="455" y="119"/>
                  </a:lnTo>
                  <a:lnTo>
                    <a:pt x="432" y="134"/>
                  </a:lnTo>
                  <a:lnTo>
                    <a:pt x="409" y="148"/>
                  </a:lnTo>
                  <a:lnTo>
                    <a:pt x="385" y="161"/>
                  </a:lnTo>
                  <a:lnTo>
                    <a:pt x="359" y="173"/>
                  </a:lnTo>
                  <a:lnTo>
                    <a:pt x="335" y="181"/>
                  </a:lnTo>
                  <a:lnTo>
                    <a:pt x="321" y="184"/>
                  </a:lnTo>
                  <a:lnTo>
                    <a:pt x="309" y="187"/>
                  </a:lnTo>
                  <a:lnTo>
                    <a:pt x="295" y="189"/>
                  </a:lnTo>
                  <a:lnTo>
                    <a:pt x="283" y="190"/>
                  </a:lnTo>
                  <a:lnTo>
                    <a:pt x="275" y="190"/>
                  </a:lnTo>
                  <a:lnTo>
                    <a:pt x="263" y="190"/>
                  </a:lnTo>
                  <a:lnTo>
                    <a:pt x="251" y="189"/>
                  </a:lnTo>
                  <a:lnTo>
                    <a:pt x="237" y="187"/>
                  </a:lnTo>
                  <a:lnTo>
                    <a:pt x="225" y="183"/>
                  </a:lnTo>
                  <a:lnTo>
                    <a:pt x="212" y="180"/>
                  </a:lnTo>
                  <a:lnTo>
                    <a:pt x="200" y="176"/>
                  </a:lnTo>
                  <a:lnTo>
                    <a:pt x="175" y="165"/>
                  </a:lnTo>
                  <a:lnTo>
                    <a:pt x="152" y="153"/>
                  </a:lnTo>
                  <a:lnTo>
                    <a:pt x="129" y="140"/>
                  </a:lnTo>
                  <a:lnTo>
                    <a:pt x="107" y="125"/>
                  </a:lnTo>
                  <a:lnTo>
                    <a:pt x="87" y="110"/>
                  </a:lnTo>
                  <a:lnTo>
                    <a:pt x="69" y="96"/>
                  </a:lnTo>
                  <a:lnTo>
                    <a:pt x="52" y="81"/>
                  </a:lnTo>
                  <a:lnTo>
                    <a:pt x="24" y="56"/>
                  </a:lnTo>
                  <a:lnTo>
                    <a:pt x="7" y="38"/>
                  </a:lnTo>
                  <a:lnTo>
                    <a:pt x="0" y="31"/>
                  </a:lnTo>
                  <a:lnTo>
                    <a:pt x="0" y="1"/>
                  </a:lnTo>
                  <a:lnTo>
                    <a:pt x="56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3810" name="Freeform 48"/>
            <p:cNvSpPr>
              <a:spLocks/>
            </p:cNvSpPr>
            <p:nvPr/>
          </p:nvSpPr>
          <p:spPr bwMode="auto">
            <a:xfrm flipH="1">
              <a:off x="7695528" y="5089667"/>
              <a:ext cx="340648" cy="383972"/>
            </a:xfrm>
            <a:custGeom>
              <a:avLst/>
              <a:gdLst>
                <a:gd name="T0" fmla="*/ 2147483647 w 1176"/>
                <a:gd name="T1" fmla="*/ 2147483647 h 1541"/>
                <a:gd name="T2" fmla="*/ 2147483647 w 1176"/>
                <a:gd name="T3" fmla="*/ 2147483647 h 1541"/>
                <a:gd name="T4" fmla="*/ 2147483647 w 1176"/>
                <a:gd name="T5" fmla="*/ 2147483647 h 1541"/>
                <a:gd name="T6" fmla="*/ 2147483647 w 1176"/>
                <a:gd name="T7" fmla="*/ 2147483647 h 1541"/>
                <a:gd name="T8" fmla="*/ 2147483647 w 1176"/>
                <a:gd name="T9" fmla="*/ 2147483647 h 1541"/>
                <a:gd name="T10" fmla="*/ 2147483647 w 1176"/>
                <a:gd name="T11" fmla="*/ 2147483647 h 1541"/>
                <a:gd name="T12" fmla="*/ 2147483647 w 1176"/>
                <a:gd name="T13" fmla="*/ 2147483647 h 1541"/>
                <a:gd name="T14" fmla="*/ 2147483647 w 1176"/>
                <a:gd name="T15" fmla="*/ 2147483647 h 1541"/>
                <a:gd name="T16" fmla="*/ 2147483647 w 1176"/>
                <a:gd name="T17" fmla="*/ 2147483647 h 1541"/>
                <a:gd name="T18" fmla="*/ 2147483647 w 1176"/>
                <a:gd name="T19" fmla="*/ 2147483647 h 1541"/>
                <a:gd name="T20" fmla="*/ 2147483647 w 1176"/>
                <a:gd name="T21" fmla="*/ 2147483647 h 1541"/>
                <a:gd name="T22" fmla="*/ 2147483647 w 1176"/>
                <a:gd name="T23" fmla="*/ 2147483647 h 1541"/>
                <a:gd name="T24" fmla="*/ 2147483647 w 1176"/>
                <a:gd name="T25" fmla="*/ 2147483647 h 1541"/>
                <a:gd name="T26" fmla="*/ 2147483647 w 1176"/>
                <a:gd name="T27" fmla="*/ 2147483647 h 1541"/>
                <a:gd name="T28" fmla="*/ 2147483647 w 1176"/>
                <a:gd name="T29" fmla="*/ 2147483647 h 1541"/>
                <a:gd name="T30" fmla="*/ 2147483647 w 1176"/>
                <a:gd name="T31" fmla="*/ 2147483647 h 1541"/>
                <a:gd name="T32" fmla="*/ 2147483647 w 1176"/>
                <a:gd name="T33" fmla="*/ 2147483647 h 1541"/>
                <a:gd name="T34" fmla="*/ 2147483647 w 1176"/>
                <a:gd name="T35" fmla="*/ 2147483647 h 1541"/>
                <a:gd name="T36" fmla="*/ 2147483647 w 1176"/>
                <a:gd name="T37" fmla="*/ 2147483647 h 1541"/>
                <a:gd name="T38" fmla="*/ 2147483647 w 1176"/>
                <a:gd name="T39" fmla="*/ 2147483647 h 1541"/>
                <a:gd name="T40" fmla="*/ 2147483647 w 1176"/>
                <a:gd name="T41" fmla="*/ 2147483647 h 1541"/>
                <a:gd name="T42" fmla="*/ 2147483647 w 1176"/>
                <a:gd name="T43" fmla="*/ 2147483647 h 1541"/>
                <a:gd name="T44" fmla="*/ 2147483647 w 1176"/>
                <a:gd name="T45" fmla="*/ 2147483647 h 1541"/>
                <a:gd name="T46" fmla="*/ 2147483647 w 1176"/>
                <a:gd name="T47" fmla="*/ 2147483647 h 1541"/>
                <a:gd name="T48" fmla="*/ 2147483647 w 1176"/>
                <a:gd name="T49" fmla="*/ 2147483647 h 1541"/>
                <a:gd name="T50" fmla="*/ 2147483647 w 1176"/>
                <a:gd name="T51" fmla="*/ 2147483647 h 1541"/>
                <a:gd name="T52" fmla="*/ 2147483647 w 1176"/>
                <a:gd name="T53" fmla="*/ 2147483647 h 1541"/>
                <a:gd name="T54" fmla="*/ 2147483647 w 1176"/>
                <a:gd name="T55" fmla="*/ 2147483647 h 1541"/>
                <a:gd name="T56" fmla="*/ 2147483647 w 1176"/>
                <a:gd name="T57" fmla="*/ 2147483647 h 1541"/>
                <a:gd name="T58" fmla="*/ 2147483647 w 1176"/>
                <a:gd name="T59" fmla="*/ 2147483647 h 1541"/>
                <a:gd name="T60" fmla="*/ 2147483647 w 1176"/>
                <a:gd name="T61" fmla="*/ 2147483647 h 1541"/>
                <a:gd name="T62" fmla="*/ 2147483647 w 1176"/>
                <a:gd name="T63" fmla="*/ 2147483647 h 1541"/>
                <a:gd name="T64" fmla="*/ 2147483647 w 1176"/>
                <a:gd name="T65" fmla="*/ 2147483647 h 1541"/>
                <a:gd name="T66" fmla="*/ 2147483647 w 1176"/>
                <a:gd name="T67" fmla="*/ 2147483647 h 1541"/>
                <a:gd name="T68" fmla="*/ 0 w 1176"/>
                <a:gd name="T69" fmla="*/ 2147483647 h 1541"/>
                <a:gd name="T70" fmla="*/ 2147483647 w 1176"/>
                <a:gd name="T71" fmla="*/ 2147483647 h 1541"/>
                <a:gd name="T72" fmla="*/ 2147483647 w 1176"/>
                <a:gd name="T73" fmla="*/ 2147483647 h 1541"/>
                <a:gd name="T74" fmla="*/ 2147483647 w 1176"/>
                <a:gd name="T75" fmla="*/ 2147483647 h 1541"/>
                <a:gd name="T76" fmla="*/ 2147483647 w 1176"/>
                <a:gd name="T77" fmla="*/ 2147483647 h 1541"/>
                <a:gd name="T78" fmla="*/ 2147483647 w 1176"/>
                <a:gd name="T79" fmla="*/ 2147483647 h 1541"/>
                <a:gd name="T80" fmla="*/ 2147483647 w 1176"/>
                <a:gd name="T81" fmla="*/ 2147483647 h 1541"/>
                <a:gd name="T82" fmla="*/ 2147483647 w 1176"/>
                <a:gd name="T83" fmla="*/ 2147483647 h 1541"/>
                <a:gd name="T84" fmla="*/ 2147483647 w 1176"/>
                <a:gd name="T85" fmla="*/ 2147483647 h 1541"/>
                <a:gd name="T86" fmla="*/ 2147483647 w 1176"/>
                <a:gd name="T87" fmla="*/ 2147483647 h 1541"/>
                <a:gd name="T88" fmla="*/ 2147483647 w 1176"/>
                <a:gd name="T89" fmla="*/ 2147483647 h 1541"/>
                <a:gd name="T90" fmla="*/ 2147483647 w 1176"/>
                <a:gd name="T91" fmla="*/ 2147483647 h 154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176"/>
                <a:gd name="T139" fmla="*/ 0 h 1541"/>
                <a:gd name="T140" fmla="*/ 1176 w 1176"/>
                <a:gd name="T141" fmla="*/ 1541 h 1541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176" h="1541">
                  <a:moveTo>
                    <a:pt x="588" y="0"/>
                  </a:moveTo>
                  <a:lnTo>
                    <a:pt x="588" y="0"/>
                  </a:lnTo>
                  <a:lnTo>
                    <a:pt x="627" y="1"/>
                  </a:lnTo>
                  <a:lnTo>
                    <a:pt x="665" y="4"/>
                  </a:lnTo>
                  <a:lnTo>
                    <a:pt x="702" y="8"/>
                  </a:lnTo>
                  <a:lnTo>
                    <a:pt x="737" y="13"/>
                  </a:lnTo>
                  <a:lnTo>
                    <a:pt x="770" y="21"/>
                  </a:lnTo>
                  <a:lnTo>
                    <a:pt x="801" y="28"/>
                  </a:lnTo>
                  <a:lnTo>
                    <a:pt x="831" y="39"/>
                  </a:lnTo>
                  <a:lnTo>
                    <a:pt x="859" y="50"/>
                  </a:lnTo>
                  <a:lnTo>
                    <a:pt x="886" y="62"/>
                  </a:lnTo>
                  <a:lnTo>
                    <a:pt x="912" y="76"/>
                  </a:lnTo>
                  <a:lnTo>
                    <a:pt x="936" y="91"/>
                  </a:lnTo>
                  <a:lnTo>
                    <a:pt x="959" y="106"/>
                  </a:lnTo>
                  <a:lnTo>
                    <a:pt x="981" y="123"/>
                  </a:lnTo>
                  <a:lnTo>
                    <a:pt x="1001" y="142"/>
                  </a:lnTo>
                  <a:lnTo>
                    <a:pt x="1019" y="161"/>
                  </a:lnTo>
                  <a:lnTo>
                    <a:pt x="1037" y="181"/>
                  </a:lnTo>
                  <a:lnTo>
                    <a:pt x="1052" y="201"/>
                  </a:lnTo>
                  <a:lnTo>
                    <a:pt x="1068" y="223"/>
                  </a:lnTo>
                  <a:lnTo>
                    <a:pt x="1082" y="245"/>
                  </a:lnTo>
                  <a:lnTo>
                    <a:pt x="1095" y="268"/>
                  </a:lnTo>
                  <a:lnTo>
                    <a:pt x="1106" y="292"/>
                  </a:lnTo>
                  <a:lnTo>
                    <a:pt x="1117" y="317"/>
                  </a:lnTo>
                  <a:lnTo>
                    <a:pt x="1126" y="342"/>
                  </a:lnTo>
                  <a:lnTo>
                    <a:pt x="1135" y="367"/>
                  </a:lnTo>
                  <a:lnTo>
                    <a:pt x="1143" y="393"/>
                  </a:lnTo>
                  <a:lnTo>
                    <a:pt x="1150" y="419"/>
                  </a:lnTo>
                  <a:lnTo>
                    <a:pt x="1156" y="446"/>
                  </a:lnTo>
                  <a:lnTo>
                    <a:pt x="1161" y="473"/>
                  </a:lnTo>
                  <a:lnTo>
                    <a:pt x="1166" y="500"/>
                  </a:lnTo>
                  <a:lnTo>
                    <a:pt x="1169" y="528"/>
                  </a:lnTo>
                  <a:lnTo>
                    <a:pt x="1171" y="555"/>
                  </a:lnTo>
                  <a:lnTo>
                    <a:pt x="1174" y="583"/>
                  </a:lnTo>
                  <a:lnTo>
                    <a:pt x="1176" y="640"/>
                  </a:lnTo>
                  <a:lnTo>
                    <a:pt x="1176" y="695"/>
                  </a:lnTo>
                  <a:lnTo>
                    <a:pt x="1172" y="750"/>
                  </a:lnTo>
                  <a:lnTo>
                    <a:pt x="1168" y="804"/>
                  </a:lnTo>
                  <a:lnTo>
                    <a:pt x="1162" y="857"/>
                  </a:lnTo>
                  <a:lnTo>
                    <a:pt x="1154" y="907"/>
                  </a:lnTo>
                  <a:lnTo>
                    <a:pt x="1147" y="956"/>
                  </a:lnTo>
                  <a:lnTo>
                    <a:pt x="1138" y="1002"/>
                  </a:lnTo>
                  <a:lnTo>
                    <a:pt x="1128" y="1046"/>
                  </a:lnTo>
                  <a:lnTo>
                    <a:pt x="1117" y="1086"/>
                  </a:lnTo>
                  <a:lnTo>
                    <a:pt x="1107" y="1122"/>
                  </a:lnTo>
                  <a:lnTo>
                    <a:pt x="1097" y="1154"/>
                  </a:lnTo>
                  <a:lnTo>
                    <a:pt x="1088" y="1182"/>
                  </a:lnTo>
                  <a:lnTo>
                    <a:pt x="1079" y="1203"/>
                  </a:lnTo>
                  <a:lnTo>
                    <a:pt x="1073" y="1221"/>
                  </a:lnTo>
                  <a:lnTo>
                    <a:pt x="1066" y="1231"/>
                  </a:lnTo>
                  <a:lnTo>
                    <a:pt x="1052" y="1251"/>
                  </a:lnTo>
                  <a:lnTo>
                    <a:pt x="1033" y="1272"/>
                  </a:lnTo>
                  <a:lnTo>
                    <a:pt x="1011" y="1296"/>
                  </a:lnTo>
                  <a:lnTo>
                    <a:pt x="985" y="1321"/>
                  </a:lnTo>
                  <a:lnTo>
                    <a:pt x="956" y="1347"/>
                  </a:lnTo>
                  <a:lnTo>
                    <a:pt x="925" y="1372"/>
                  </a:lnTo>
                  <a:lnTo>
                    <a:pt x="891" y="1398"/>
                  </a:lnTo>
                  <a:lnTo>
                    <a:pt x="856" y="1422"/>
                  </a:lnTo>
                  <a:lnTo>
                    <a:pt x="820" y="1446"/>
                  </a:lnTo>
                  <a:lnTo>
                    <a:pt x="784" y="1469"/>
                  </a:lnTo>
                  <a:lnTo>
                    <a:pt x="748" y="1489"/>
                  </a:lnTo>
                  <a:lnTo>
                    <a:pt x="712" y="1507"/>
                  </a:lnTo>
                  <a:lnTo>
                    <a:pt x="679" y="1521"/>
                  </a:lnTo>
                  <a:lnTo>
                    <a:pt x="662" y="1527"/>
                  </a:lnTo>
                  <a:lnTo>
                    <a:pt x="646" y="1533"/>
                  </a:lnTo>
                  <a:lnTo>
                    <a:pt x="631" y="1536"/>
                  </a:lnTo>
                  <a:lnTo>
                    <a:pt x="616" y="1539"/>
                  </a:lnTo>
                  <a:lnTo>
                    <a:pt x="601" y="1541"/>
                  </a:lnTo>
                  <a:lnTo>
                    <a:pt x="588" y="1541"/>
                  </a:lnTo>
                  <a:lnTo>
                    <a:pt x="575" y="1541"/>
                  </a:lnTo>
                  <a:lnTo>
                    <a:pt x="560" y="1539"/>
                  </a:lnTo>
                  <a:lnTo>
                    <a:pt x="545" y="1536"/>
                  </a:lnTo>
                  <a:lnTo>
                    <a:pt x="530" y="1533"/>
                  </a:lnTo>
                  <a:lnTo>
                    <a:pt x="514" y="1527"/>
                  </a:lnTo>
                  <a:lnTo>
                    <a:pt x="497" y="1521"/>
                  </a:lnTo>
                  <a:lnTo>
                    <a:pt x="462" y="1507"/>
                  </a:lnTo>
                  <a:lnTo>
                    <a:pt x="428" y="1489"/>
                  </a:lnTo>
                  <a:lnTo>
                    <a:pt x="392" y="1469"/>
                  </a:lnTo>
                  <a:lnTo>
                    <a:pt x="356" y="1446"/>
                  </a:lnTo>
                  <a:lnTo>
                    <a:pt x="320" y="1422"/>
                  </a:lnTo>
                  <a:lnTo>
                    <a:pt x="285" y="1398"/>
                  </a:lnTo>
                  <a:lnTo>
                    <a:pt x="251" y="1372"/>
                  </a:lnTo>
                  <a:lnTo>
                    <a:pt x="220" y="1347"/>
                  </a:lnTo>
                  <a:lnTo>
                    <a:pt x="191" y="1321"/>
                  </a:lnTo>
                  <a:lnTo>
                    <a:pt x="165" y="1296"/>
                  </a:lnTo>
                  <a:lnTo>
                    <a:pt x="143" y="1272"/>
                  </a:lnTo>
                  <a:lnTo>
                    <a:pt x="124" y="1251"/>
                  </a:lnTo>
                  <a:lnTo>
                    <a:pt x="109" y="1231"/>
                  </a:lnTo>
                  <a:lnTo>
                    <a:pt x="103" y="1221"/>
                  </a:lnTo>
                  <a:lnTo>
                    <a:pt x="95" y="1203"/>
                  </a:lnTo>
                  <a:lnTo>
                    <a:pt x="88" y="1182"/>
                  </a:lnTo>
                  <a:lnTo>
                    <a:pt x="79" y="1154"/>
                  </a:lnTo>
                  <a:lnTo>
                    <a:pt x="69" y="1122"/>
                  </a:lnTo>
                  <a:lnTo>
                    <a:pt x="58" y="1086"/>
                  </a:lnTo>
                  <a:lnTo>
                    <a:pt x="48" y="1046"/>
                  </a:lnTo>
                  <a:lnTo>
                    <a:pt x="38" y="1002"/>
                  </a:lnTo>
                  <a:lnTo>
                    <a:pt x="29" y="956"/>
                  </a:lnTo>
                  <a:lnTo>
                    <a:pt x="20" y="907"/>
                  </a:lnTo>
                  <a:lnTo>
                    <a:pt x="14" y="857"/>
                  </a:lnTo>
                  <a:lnTo>
                    <a:pt x="7" y="804"/>
                  </a:lnTo>
                  <a:lnTo>
                    <a:pt x="2" y="750"/>
                  </a:lnTo>
                  <a:lnTo>
                    <a:pt x="0" y="695"/>
                  </a:lnTo>
                  <a:lnTo>
                    <a:pt x="0" y="640"/>
                  </a:lnTo>
                  <a:lnTo>
                    <a:pt x="2" y="583"/>
                  </a:lnTo>
                  <a:lnTo>
                    <a:pt x="5" y="555"/>
                  </a:lnTo>
                  <a:lnTo>
                    <a:pt x="7" y="528"/>
                  </a:lnTo>
                  <a:lnTo>
                    <a:pt x="10" y="500"/>
                  </a:lnTo>
                  <a:lnTo>
                    <a:pt x="15" y="473"/>
                  </a:lnTo>
                  <a:lnTo>
                    <a:pt x="20" y="446"/>
                  </a:lnTo>
                  <a:lnTo>
                    <a:pt x="26" y="419"/>
                  </a:lnTo>
                  <a:lnTo>
                    <a:pt x="33" y="393"/>
                  </a:lnTo>
                  <a:lnTo>
                    <a:pt x="41" y="367"/>
                  </a:lnTo>
                  <a:lnTo>
                    <a:pt x="50" y="342"/>
                  </a:lnTo>
                  <a:lnTo>
                    <a:pt x="58" y="317"/>
                  </a:lnTo>
                  <a:lnTo>
                    <a:pt x="70" y="292"/>
                  </a:lnTo>
                  <a:lnTo>
                    <a:pt x="81" y="268"/>
                  </a:lnTo>
                  <a:lnTo>
                    <a:pt x="94" y="245"/>
                  </a:lnTo>
                  <a:lnTo>
                    <a:pt x="108" y="223"/>
                  </a:lnTo>
                  <a:lnTo>
                    <a:pt x="122" y="201"/>
                  </a:lnTo>
                  <a:lnTo>
                    <a:pt x="139" y="181"/>
                  </a:lnTo>
                  <a:lnTo>
                    <a:pt x="157" y="161"/>
                  </a:lnTo>
                  <a:lnTo>
                    <a:pt x="175" y="142"/>
                  </a:lnTo>
                  <a:lnTo>
                    <a:pt x="195" y="123"/>
                  </a:lnTo>
                  <a:lnTo>
                    <a:pt x="217" y="106"/>
                  </a:lnTo>
                  <a:lnTo>
                    <a:pt x="239" y="91"/>
                  </a:lnTo>
                  <a:lnTo>
                    <a:pt x="264" y="76"/>
                  </a:lnTo>
                  <a:lnTo>
                    <a:pt x="288" y="62"/>
                  </a:lnTo>
                  <a:lnTo>
                    <a:pt x="315" y="50"/>
                  </a:lnTo>
                  <a:lnTo>
                    <a:pt x="345" y="39"/>
                  </a:lnTo>
                  <a:lnTo>
                    <a:pt x="375" y="28"/>
                  </a:lnTo>
                  <a:lnTo>
                    <a:pt x="406" y="21"/>
                  </a:lnTo>
                  <a:lnTo>
                    <a:pt x="439" y="13"/>
                  </a:lnTo>
                  <a:lnTo>
                    <a:pt x="474" y="8"/>
                  </a:lnTo>
                  <a:lnTo>
                    <a:pt x="509" y="4"/>
                  </a:lnTo>
                  <a:lnTo>
                    <a:pt x="548" y="1"/>
                  </a:lnTo>
                  <a:lnTo>
                    <a:pt x="588" y="0"/>
                  </a:lnTo>
                  <a:close/>
                </a:path>
              </a:pathLst>
            </a:custGeom>
            <a:solidFill>
              <a:srgbClr val="F6C8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3811" name="Freeform 49"/>
            <p:cNvSpPr>
              <a:spLocks/>
            </p:cNvSpPr>
            <p:nvPr/>
          </p:nvSpPr>
          <p:spPr bwMode="auto">
            <a:xfrm flipH="1">
              <a:off x="7681624" y="5080979"/>
              <a:ext cx="368456" cy="246715"/>
            </a:xfrm>
            <a:custGeom>
              <a:avLst/>
              <a:gdLst>
                <a:gd name="T0" fmla="*/ 2147483647 w 1270"/>
                <a:gd name="T1" fmla="*/ 2147483647 h 995"/>
                <a:gd name="T2" fmla="*/ 0 w 1270"/>
                <a:gd name="T3" fmla="*/ 2147483647 h 995"/>
                <a:gd name="T4" fmla="*/ 2147483647 w 1270"/>
                <a:gd name="T5" fmla="*/ 2147483647 h 995"/>
                <a:gd name="T6" fmla="*/ 2147483647 w 1270"/>
                <a:gd name="T7" fmla="*/ 2147483647 h 995"/>
                <a:gd name="T8" fmla="*/ 2147483647 w 1270"/>
                <a:gd name="T9" fmla="*/ 2147483647 h 995"/>
                <a:gd name="T10" fmla="*/ 2147483647 w 1270"/>
                <a:gd name="T11" fmla="*/ 2147483647 h 995"/>
                <a:gd name="T12" fmla="*/ 2147483647 w 1270"/>
                <a:gd name="T13" fmla="*/ 2147483647 h 995"/>
                <a:gd name="T14" fmla="*/ 2147483647 w 1270"/>
                <a:gd name="T15" fmla="*/ 2147483647 h 995"/>
                <a:gd name="T16" fmla="*/ 2147483647 w 1270"/>
                <a:gd name="T17" fmla="*/ 2147483647 h 995"/>
                <a:gd name="T18" fmla="*/ 2147483647 w 1270"/>
                <a:gd name="T19" fmla="*/ 2147483647 h 995"/>
                <a:gd name="T20" fmla="*/ 2147483647 w 1270"/>
                <a:gd name="T21" fmla="*/ 2147483647 h 995"/>
                <a:gd name="T22" fmla="*/ 2147483647 w 1270"/>
                <a:gd name="T23" fmla="*/ 2147483647 h 995"/>
                <a:gd name="T24" fmla="*/ 2147483647 w 1270"/>
                <a:gd name="T25" fmla="*/ 2147483647 h 995"/>
                <a:gd name="T26" fmla="*/ 2147483647 w 1270"/>
                <a:gd name="T27" fmla="*/ 2147483647 h 995"/>
                <a:gd name="T28" fmla="*/ 2147483647 w 1270"/>
                <a:gd name="T29" fmla="*/ 2147483647 h 995"/>
                <a:gd name="T30" fmla="*/ 2147483647 w 1270"/>
                <a:gd name="T31" fmla="*/ 2147483647 h 995"/>
                <a:gd name="T32" fmla="*/ 2147483647 w 1270"/>
                <a:gd name="T33" fmla="*/ 2147483647 h 995"/>
                <a:gd name="T34" fmla="*/ 2147483647 w 1270"/>
                <a:gd name="T35" fmla="*/ 2147483647 h 995"/>
                <a:gd name="T36" fmla="*/ 2147483647 w 1270"/>
                <a:gd name="T37" fmla="*/ 2147483647 h 995"/>
                <a:gd name="T38" fmla="*/ 2147483647 w 1270"/>
                <a:gd name="T39" fmla="*/ 2147483647 h 995"/>
                <a:gd name="T40" fmla="*/ 2147483647 w 1270"/>
                <a:gd name="T41" fmla="*/ 2147483647 h 995"/>
                <a:gd name="T42" fmla="*/ 2147483647 w 1270"/>
                <a:gd name="T43" fmla="*/ 2147483647 h 995"/>
                <a:gd name="T44" fmla="*/ 2147483647 w 1270"/>
                <a:gd name="T45" fmla="*/ 2147483647 h 995"/>
                <a:gd name="T46" fmla="*/ 2147483647 w 1270"/>
                <a:gd name="T47" fmla="*/ 2147483647 h 995"/>
                <a:gd name="T48" fmla="*/ 2147483647 w 1270"/>
                <a:gd name="T49" fmla="*/ 2147483647 h 995"/>
                <a:gd name="T50" fmla="*/ 2147483647 w 1270"/>
                <a:gd name="T51" fmla="*/ 2147483647 h 995"/>
                <a:gd name="T52" fmla="*/ 2147483647 w 1270"/>
                <a:gd name="T53" fmla="*/ 2147483647 h 995"/>
                <a:gd name="T54" fmla="*/ 2147483647 w 1270"/>
                <a:gd name="T55" fmla="*/ 2147483647 h 995"/>
                <a:gd name="T56" fmla="*/ 2147483647 w 1270"/>
                <a:gd name="T57" fmla="*/ 2147483647 h 995"/>
                <a:gd name="T58" fmla="*/ 2147483647 w 1270"/>
                <a:gd name="T59" fmla="*/ 2147483647 h 995"/>
                <a:gd name="T60" fmla="*/ 2147483647 w 1270"/>
                <a:gd name="T61" fmla="*/ 2147483647 h 995"/>
                <a:gd name="T62" fmla="*/ 2147483647 w 1270"/>
                <a:gd name="T63" fmla="*/ 2147483647 h 995"/>
                <a:gd name="T64" fmla="*/ 2147483647 w 1270"/>
                <a:gd name="T65" fmla="*/ 2147483647 h 995"/>
                <a:gd name="T66" fmla="*/ 2147483647 w 1270"/>
                <a:gd name="T67" fmla="*/ 2147483647 h 995"/>
                <a:gd name="T68" fmla="*/ 2147483647 w 1270"/>
                <a:gd name="T69" fmla="*/ 2147483647 h 995"/>
                <a:gd name="T70" fmla="*/ 2147483647 w 1270"/>
                <a:gd name="T71" fmla="*/ 2147483647 h 995"/>
                <a:gd name="T72" fmla="*/ 2147483647 w 1270"/>
                <a:gd name="T73" fmla="*/ 2147483647 h 995"/>
                <a:gd name="T74" fmla="*/ 2147483647 w 1270"/>
                <a:gd name="T75" fmla="*/ 2147483647 h 995"/>
                <a:gd name="T76" fmla="*/ 2147483647 w 1270"/>
                <a:gd name="T77" fmla="*/ 2147483647 h 995"/>
                <a:gd name="T78" fmla="*/ 2147483647 w 1270"/>
                <a:gd name="T79" fmla="*/ 2147483647 h 995"/>
                <a:gd name="T80" fmla="*/ 2147483647 w 1270"/>
                <a:gd name="T81" fmla="*/ 2147483647 h 995"/>
                <a:gd name="T82" fmla="*/ 2147483647 w 1270"/>
                <a:gd name="T83" fmla="*/ 2147483647 h 995"/>
                <a:gd name="T84" fmla="*/ 2147483647 w 1270"/>
                <a:gd name="T85" fmla="*/ 2147483647 h 995"/>
                <a:gd name="T86" fmla="*/ 2147483647 w 1270"/>
                <a:gd name="T87" fmla="*/ 2147483647 h 995"/>
                <a:gd name="T88" fmla="*/ 2147483647 w 1270"/>
                <a:gd name="T89" fmla="*/ 2147483647 h 995"/>
                <a:gd name="T90" fmla="*/ 2147483647 w 1270"/>
                <a:gd name="T91" fmla="*/ 2147483647 h 995"/>
                <a:gd name="T92" fmla="*/ 2147483647 w 1270"/>
                <a:gd name="T93" fmla="*/ 2147483647 h 995"/>
                <a:gd name="T94" fmla="*/ 2147483647 w 1270"/>
                <a:gd name="T95" fmla="*/ 2147483647 h 995"/>
                <a:gd name="T96" fmla="*/ 2147483647 w 1270"/>
                <a:gd name="T97" fmla="*/ 2147483647 h 995"/>
                <a:gd name="T98" fmla="*/ 2147483647 w 1270"/>
                <a:gd name="T99" fmla="*/ 2147483647 h 995"/>
                <a:gd name="T100" fmla="*/ 2147483647 w 1270"/>
                <a:gd name="T101" fmla="*/ 2147483647 h 995"/>
                <a:gd name="T102" fmla="*/ 2147483647 w 1270"/>
                <a:gd name="T103" fmla="*/ 2147483647 h 995"/>
                <a:gd name="T104" fmla="*/ 2147483647 w 1270"/>
                <a:gd name="T105" fmla="*/ 2147483647 h 99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70"/>
                <a:gd name="T160" fmla="*/ 0 h 995"/>
                <a:gd name="T161" fmla="*/ 1270 w 1270"/>
                <a:gd name="T162" fmla="*/ 995 h 99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70" h="995">
                  <a:moveTo>
                    <a:pt x="19" y="823"/>
                  </a:moveTo>
                  <a:lnTo>
                    <a:pt x="19" y="823"/>
                  </a:lnTo>
                  <a:lnTo>
                    <a:pt x="15" y="802"/>
                  </a:lnTo>
                  <a:lnTo>
                    <a:pt x="11" y="780"/>
                  </a:lnTo>
                  <a:lnTo>
                    <a:pt x="6" y="731"/>
                  </a:lnTo>
                  <a:lnTo>
                    <a:pt x="2" y="679"/>
                  </a:lnTo>
                  <a:lnTo>
                    <a:pt x="0" y="622"/>
                  </a:lnTo>
                  <a:lnTo>
                    <a:pt x="0" y="565"/>
                  </a:lnTo>
                  <a:lnTo>
                    <a:pt x="3" y="506"/>
                  </a:lnTo>
                  <a:lnTo>
                    <a:pt x="8" y="447"/>
                  </a:lnTo>
                  <a:lnTo>
                    <a:pt x="11" y="419"/>
                  </a:lnTo>
                  <a:lnTo>
                    <a:pt x="16" y="391"/>
                  </a:lnTo>
                  <a:lnTo>
                    <a:pt x="20" y="363"/>
                  </a:lnTo>
                  <a:lnTo>
                    <a:pt x="26" y="337"/>
                  </a:lnTo>
                  <a:lnTo>
                    <a:pt x="31" y="311"/>
                  </a:lnTo>
                  <a:lnTo>
                    <a:pt x="38" y="287"/>
                  </a:lnTo>
                  <a:lnTo>
                    <a:pt x="45" y="264"/>
                  </a:lnTo>
                  <a:lnTo>
                    <a:pt x="54" y="241"/>
                  </a:lnTo>
                  <a:lnTo>
                    <a:pt x="62" y="221"/>
                  </a:lnTo>
                  <a:lnTo>
                    <a:pt x="72" y="202"/>
                  </a:lnTo>
                  <a:lnTo>
                    <a:pt x="82" y="186"/>
                  </a:lnTo>
                  <a:lnTo>
                    <a:pt x="93" y="171"/>
                  </a:lnTo>
                  <a:lnTo>
                    <a:pt x="104" y="158"/>
                  </a:lnTo>
                  <a:lnTo>
                    <a:pt x="117" y="147"/>
                  </a:lnTo>
                  <a:lnTo>
                    <a:pt x="130" y="140"/>
                  </a:lnTo>
                  <a:lnTo>
                    <a:pt x="137" y="136"/>
                  </a:lnTo>
                  <a:lnTo>
                    <a:pt x="145" y="134"/>
                  </a:lnTo>
                  <a:lnTo>
                    <a:pt x="151" y="132"/>
                  </a:lnTo>
                  <a:lnTo>
                    <a:pt x="159" y="131"/>
                  </a:lnTo>
                  <a:lnTo>
                    <a:pt x="167" y="131"/>
                  </a:lnTo>
                  <a:lnTo>
                    <a:pt x="175" y="131"/>
                  </a:lnTo>
                  <a:lnTo>
                    <a:pt x="191" y="117"/>
                  </a:lnTo>
                  <a:lnTo>
                    <a:pt x="210" y="103"/>
                  </a:lnTo>
                  <a:lnTo>
                    <a:pt x="230" y="91"/>
                  </a:lnTo>
                  <a:lnTo>
                    <a:pt x="252" y="79"/>
                  </a:lnTo>
                  <a:lnTo>
                    <a:pt x="276" y="67"/>
                  </a:lnTo>
                  <a:lnTo>
                    <a:pt x="302" y="58"/>
                  </a:lnTo>
                  <a:lnTo>
                    <a:pt x="329" y="48"/>
                  </a:lnTo>
                  <a:lnTo>
                    <a:pt x="357" y="39"/>
                  </a:lnTo>
                  <a:lnTo>
                    <a:pt x="386" y="31"/>
                  </a:lnTo>
                  <a:lnTo>
                    <a:pt x="417" y="24"/>
                  </a:lnTo>
                  <a:lnTo>
                    <a:pt x="448" y="18"/>
                  </a:lnTo>
                  <a:lnTo>
                    <a:pt x="480" y="12"/>
                  </a:lnTo>
                  <a:lnTo>
                    <a:pt x="513" y="8"/>
                  </a:lnTo>
                  <a:lnTo>
                    <a:pt x="546" y="5"/>
                  </a:lnTo>
                  <a:lnTo>
                    <a:pt x="579" y="3"/>
                  </a:lnTo>
                  <a:lnTo>
                    <a:pt x="613" y="1"/>
                  </a:lnTo>
                  <a:lnTo>
                    <a:pt x="646" y="0"/>
                  </a:lnTo>
                  <a:lnTo>
                    <a:pt x="679" y="0"/>
                  </a:lnTo>
                  <a:lnTo>
                    <a:pt x="712" y="3"/>
                  </a:lnTo>
                  <a:lnTo>
                    <a:pt x="745" y="5"/>
                  </a:lnTo>
                  <a:lnTo>
                    <a:pt x="776" y="8"/>
                  </a:lnTo>
                  <a:lnTo>
                    <a:pt x="808" y="12"/>
                  </a:lnTo>
                  <a:lnTo>
                    <a:pt x="838" y="18"/>
                  </a:lnTo>
                  <a:lnTo>
                    <a:pt x="867" y="24"/>
                  </a:lnTo>
                  <a:lnTo>
                    <a:pt x="895" y="32"/>
                  </a:lnTo>
                  <a:lnTo>
                    <a:pt x="921" y="40"/>
                  </a:lnTo>
                  <a:lnTo>
                    <a:pt x="947" y="50"/>
                  </a:lnTo>
                  <a:lnTo>
                    <a:pt x="970" y="61"/>
                  </a:lnTo>
                  <a:lnTo>
                    <a:pt x="992" y="73"/>
                  </a:lnTo>
                  <a:lnTo>
                    <a:pt x="1012" y="86"/>
                  </a:lnTo>
                  <a:lnTo>
                    <a:pt x="1030" y="100"/>
                  </a:lnTo>
                  <a:lnTo>
                    <a:pt x="1044" y="115"/>
                  </a:lnTo>
                  <a:lnTo>
                    <a:pt x="1061" y="118"/>
                  </a:lnTo>
                  <a:lnTo>
                    <a:pt x="1076" y="122"/>
                  </a:lnTo>
                  <a:lnTo>
                    <a:pt x="1090" y="128"/>
                  </a:lnTo>
                  <a:lnTo>
                    <a:pt x="1105" y="133"/>
                  </a:lnTo>
                  <a:lnTo>
                    <a:pt x="1117" y="140"/>
                  </a:lnTo>
                  <a:lnTo>
                    <a:pt x="1130" y="147"/>
                  </a:lnTo>
                  <a:lnTo>
                    <a:pt x="1142" y="155"/>
                  </a:lnTo>
                  <a:lnTo>
                    <a:pt x="1153" y="163"/>
                  </a:lnTo>
                  <a:lnTo>
                    <a:pt x="1163" y="173"/>
                  </a:lnTo>
                  <a:lnTo>
                    <a:pt x="1173" y="183"/>
                  </a:lnTo>
                  <a:lnTo>
                    <a:pt x="1184" y="194"/>
                  </a:lnTo>
                  <a:lnTo>
                    <a:pt x="1191" y="204"/>
                  </a:lnTo>
                  <a:lnTo>
                    <a:pt x="1200" y="216"/>
                  </a:lnTo>
                  <a:lnTo>
                    <a:pt x="1208" y="228"/>
                  </a:lnTo>
                  <a:lnTo>
                    <a:pt x="1215" y="240"/>
                  </a:lnTo>
                  <a:lnTo>
                    <a:pt x="1222" y="253"/>
                  </a:lnTo>
                  <a:lnTo>
                    <a:pt x="1233" y="280"/>
                  </a:lnTo>
                  <a:lnTo>
                    <a:pt x="1243" y="308"/>
                  </a:lnTo>
                  <a:lnTo>
                    <a:pt x="1251" y="337"/>
                  </a:lnTo>
                  <a:lnTo>
                    <a:pt x="1258" y="369"/>
                  </a:lnTo>
                  <a:lnTo>
                    <a:pt x="1262" y="399"/>
                  </a:lnTo>
                  <a:lnTo>
                    <a:pt x="1267" y="431"/>
                  </a:lnTo>
                  <a:lnTo>
                    <a:pt x="1269" y="463"/>
                  </a:lnTo>
                  <a:lnTo>
                    <a:pt x="1270" y="495"/>
                  </a:lnTo>
                  <a:lnTo>
                    <a:pt x="1270" y="526"/>
                  </a:lnTo>
                  <a:lnTo>
                    <a:pt x="1269" y="558"/>
                  </a:lnTo>
                  <a:lnTo>
                    <a:pt x="1268" y="588"/>
                  </a:lnTo>
                  <a:lnTo>
                    <a:pt x="1265" y="618"/>
                  </a:lnTo>
                  <a:lnTo>
                    <a:pt x="1259" y="674"/>
                  </a:lnTo>
                  <a:lnTo>
                    <a:pt x="1252" y="724"/>
                  </a:lnTo>
                  <a:lnTo>
                    <a:pt x="1245" y="766"/>
                  </a:lnTo>
                  <a:lnTo>
                    <a:pt x="1238" y="798"/>
                  </a:lnTo>
                  <a:lnTo>
                    <a:pt x="1232" y="825"/>
                  </a:lnTo>
                  <a:lnTo>
                    <a:pt x="1223" y="872"/>
                  </a:lnTo>
                  <a:lnTo>
                    <a:pt x="1213" y="915"/>
                  </a:lnTo>
                  <a:lnTo>
                    <a:pt x="1203" y="956"/>
                  </a:lnTo>
                  <a:lnTo>
                    <a:pt x="1190" y="995"/>
                  </a:lnTo>
                  <a:lnTo>
                    <a:pt x="1121" y="991"/>
                  </a:lnTo>
                  <a:lnTo>
                    <a:pt x="1139" y="957"/>
                  </a:lnTo>
                  <a:lnTo>
                    <a:pt x="1154" y="925"/>
                  </a:lnTo>
                  <a:lnTo>
                    <a:pt x="1167" y="893"/>
                  </a:lnTo>
                  <a:lnTo>
                    <a:pt x="1171" y="879"/>
                  </a:lnTo>
                  <a:lnTo>
                    <a:pt x="1175" y="866"/>
                  </a:lnTo>
                  <a:lnTo>
                    <a:pt x="1179" y="845"/>
                  </a:lnTo>
                  <a:lnTo>
                    <a:pt x="1184" y="814"/>
                  </a:lnTo>
                  <a:lnTo>
                    <a:pt x="1188" y="782"/>
                  </a:lnTo>
                  <a:lnTo>
                    <a:pt x="1189" y="763"/>
                  </a:lnTo>
                  <a:lnTo>
                    <a:pt x="1187" y="739"/>
                  </a:lnTo>
                  <a:lnTo>
                    <a:pt x="1184" y="710"/>
                  </a:lnTo>
                  <a:lnTo>
                    <a:pt x="1178" y="677"/>
                  </a:lnTo>
                  <a:lnTo>
                    <a:pt x="1170" y="642"/>
                  </a:lnTo>
                  <a:lnTo>
                    <a:pt x="1161" y="605"/>
                  </a:lnTo>
                  <a:lnTo>
                    <a:pt x="1150" y="566"/>
                  </a:lnTo>
                  <a:lnTo>
                    <a:pt x="1136" y="527"/>
                  </a:lnTo>
                  <a:lnTo>
                    <a:pt x="1122" y="489"/>
                  </a:lnTo>
                  <a:lnTo>
                    <a:pt x="1106" y="451"/>
                  </a:lnTo>
                  <a:lnTo>
                    <a:pt x="1088" y="415"/>
                  </a:lnTo>
                  <a:lnTo>
                    <a:pt x="1078" y="398"/>
                  </a:lnTo>
                  <a:lnTo>
                    <a:pt x="1068" y="382"/>
                  </a:lnTo>
                  <a:lnTo>
                    <a:pt x="1058" y="366"/>
                  </a:lnTo>
                  <a:lnTo>
                    <a:pt x="1047" y="351"/>
                  </a:lnTo>
                  <a:lnTo>
                    <a:pt x="1035" y="338"/>
                  </a:lnTo>
                  <a:lnTo>
                    <a:pt x="1024" y="325"/>
                  </a:lnTo>
                  <a:lnTo>
                    <a:pt x="1012" y="315"/>
                  </a:lnTo>
                  <a:lnTo>
                    <a:pt x="1000" y="305"/>
                  </a:lnTo>
                  <a:lnTo>
                    <a:pt x="987" y="297"/>
                  </a:lnTo>
                  <a:lnTo>
                    <a:pt x="974" y="290"/>
                  </a:lnTo>
                  <a:lnTo>
                    <a:pt x="960" y="285"/>
                  </a:lnTo>
                  <a:lnTo>
                    <a:pt x="946" y="281"/>
                  </a:lnTo>
                  <a:lnTo>
                    <a:pt x="940" y="281"/>
                  </a:lnTo>
                  <a:lnTo>
                    <a:pt x="934" y="281"/>
                  </a:lnTo>
                  <a:lnTo>
                    <a:pt x="920" y="283"/>
                  </a:lnTo>
                  <a:lnTo>
                    <a:pt x="905" y="289"/>
                  </a:lnTo>
                  <a:lnTo>
                    <a:pt x="888" y="295"/>
                  </a:lnTo>
                  <a:lnTo>
                    <a:pt x="869" y="304"/>
                  </a:lnTo>
                  <a:lnTo>
                    <a:pt x="850" y="314"/>
                  </a:lnTo>
                  <a:lnTo>
                    <a:pt x="810" y="336"/>
                  </a:lnTo>
                  <a:lnTo>
                    <a:pt x="767" y="359"/>
                  </a:lnTo>
                  <a:lnTo>
                    <a:pt x="746" y="369"/>
                  </a:lnTo>
                  <a:lnTo>
                    <a:pt x="725" y="378"/>
                  </a:lnTo>
                  <a:lnTo>
                    <a:pt x="703" y="387"/>
                  </a:lnTo>
                  <a:lnTo>
                    <a:pt x="683" y="392"/>
                  </a:lnTo>
                  <a:lnTo>
                    <a:pt x="664" y="397"/>
                  </a:lnTo>
                  <a:lnTo>
                    <a:pt x="654" y="398"/>
                  </a:lnTo>
                  <a:lnTo>
                    <a:pt x="645" y="398"/>
                  </a:lnTo>
                  <a:lnTo>
                    <a:pt x="635" y="398"/>
                  </a:lnTo>
                  <a:lnTo>
                    <a:pt x="626" y="397"/>
                  </a:lnTo>
                  <a:lnTo>
                    <a:pt x="606" y="391"/>
                  </a:lnTo>
                  <a:lnTo>
                    <a:pt x="586" y="385"/>
                  </a:lnTo>
                  <a:lnTo>
                    <a:pt x="565" y="377"/>
                  </a:lnTo>
                  <a:lnTo>
                    <a:pt x="545" y="366"/>
                  </a:lnTo>
                  <a:lnTo>
                    <a:pt x="525" y="356"/>
                  </a:lnTo>
                  <a:lnTo>
                    <a:pt x="485" y="333"/>
                  </a:lnTo>
                  <a:lnTo>
                    <a:pt x="447" y="310"/>
                  </a:lnTo>
                  <a:lnTo>
                    <a:pt x="429" y="301"/>
                  </a:lnTo>
                  <a:lnTo>
                    <a:pt x="411" y="291"/>
                  </a:lnTo>
                  <a:lnTo>
                    <a:pt x="395" y="284"/>
                  </a:lnTo>
                  <a:lnTo>
                    <a:pt x="379" y="279"/>
                  </a:lnTo>
                  <a:lnTo>
                    <a:pt x="365" y="276"/>
                  </a:lnTo>
                  <a:lnTo>
                    <a:pt x="358" y="276"/>
                  </a:lnTo>
                  <a:lnTo>
                    <a:pt x="352" y="276"/>
                  </a:lnTo>
                  <a:lnTo>
                    <a:pt x="338" y="279"/>
                  </a:lnTo>
                  <a:lnTo>
                    <a:pt x="323" y="283"/>
                  </a:lnTo>
                  <a:lnTo>
                    <a:pt x="309" y="289"/>
                  </a:lnTo>
                  <a:lnTo>
                    <a:pt x="295" y="296"/>
                  </a:lnTo>
                  <a:lnTo>
                    <a:pt x="280" y="305"/>
                  </a:lnTo>
                  <a:lnTo>
                    <a:pt x="267" y="316"/>
                  </a:lnTo>
                  <a:lnTo>
                    <a:pt x="254" y="327"/>
                  </a:lnTo>
                  <a:lnTo>
                    <a:pt x="241" y="338"/>
                  </a:lnTo>
                  <a:lnTo>
                    <a:pt x="228" y="352"/>
                  </a:lnTo>
                  <a:lnTo>
                    <a:pt x="215" y="366"/>
                  </a:lnTo>
                  <a:lnTo>
                    <a:pt x="203" y="382"/>
                  </a:lnTo>
                  <a:lnTo>
                    <a:pt x="192" y="398"/>
                  </a:lnTo>
                  <a:lnTo>
                    <a:pt x="181" y="414"/>
                  </a:lnTo>
                  <a:lnTo>
                    <a:pt x="169" y="432"/>
                  </a:lnTo>
                  <a:lnTo>
                    <a:pt x="149" y="468"/>
                  </a:lnTo>
                  <a:lnTo>
                    <a:pt x="130" y="506"/>
                  </a:lnTo>
                  <a:lnTo>
                    <a:pt x="113" y="545"/>
                  </a:lnTo>
                  <a:lnTo>
                    <a:pt x="99" y="584"/>
                  </a:lnTo>
                  <a:lnTo>
                    <a:pt x="86" y="621"/>
                  </a:lnTo>
                  <a:lnTo>
                    <a:pt x="77" y="659"/>
                  </a:lnTo>
                  <a:lnTo>
                    <a:pt x="70" y="695"/>
                  </a:lnTo>
                  <a:lnTo>
                    <a:pt x="65" y="727"/>
                  </a:lnTo>
                  <a:lnTo>
                    <a:pt x="65" y="742"/>
                  </a:lnTo>
                  <a:lnTo>
                    <a:pt x="64" y="757"/>
                  </a:lnTo>
                  <a:lnTo>
                    <a:pt x="65" y="769"/>
                  </a:lnTo>
                  <a:lnTo>
                    <a:pt x="68" y="788"/>
                  </a:lnTo>
                  <a:lnTo>
                    <a:pt x="74" y="812"/>
                  </a:lnTo>
                  <a:lnTo>
                    <a:pt x="82" y="842"/>
                  </a:lnTo>
                  <a:lnTo>
                    <a:pt x="91" y="874"/>
                  </a:lnTo>
                  <a:lnTo>
                    <a:pt x="102" y="908"/>
                  </a:lnTo>
                  <a:lnTo>
                    <a:pt x="114" y="941"/>
                  </a:lnTo>
                  <a:lnTo>
                    <a:pt x="128" y="973"/>
                  </a:lnTo>
                  <a:lnTo>
                    <a:pt x="53" y="969"/>
                  </a:lnTo>
                  <a:lnTo>
                    <a:pt x="43" y="936"/>
                  </a:lnTo>
                  <a:lnTo>
                    <a:pt x="34" y="900"/>
                  </a:lnTo>
                  <a:lnTo>
                    <a:pt x="26" y="862"/>
                  </a:lnTo>
                  <a:lnTo>
                    <a:pt x="18" y="823"/>
                  </a:lnTo>
                  <a:lnTo>
                    <a:pt x="19" y="823"/>
                  </a:lnTo>
                  <a:close/>
                </a:path>
              </a:pathLst>
            </a:custGeom>
            <a:solidFill>
              <a:srgbClr val="8060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3812" name="Freeform 50"/>
            <p:cNvSpPr>
              <a:spLocks/>
            </p:cNvSpPr>
            <p:nvPr/>
          </p:nvSpPr>
          <p:spPr bwMode="auto">
            <a:xfrm flipH="1">
              <a:off x="7865852" y="5470164"/>
              <a:ext cx="86900" cy="142469"/>
            </a:xfrm>
            <a:custGeom>
              <a:avLst/>
              <a:gdLst>
                <a:gd name="T0" fmla="*/ 2147483647 w 300"/>
                <a:gd name="T1" fmla="*/ 0 h 578"/>
                <a:gd name="T2" fmla="*/ 0 w 300"/>
                <a:gd name="T3" fmla="*/ 2147483647 h 578"/>
                <a:gd name="T4" fmla="*/ 2147483647 w 300"/>
                <a:gd name="T5" fmla="*/ 2147483647 h 578"/>
                <a:gd name="T6" fmla="*/ 2147483647 w 300"/>
                <a:gd name="T7" fmla="*/ 2147483647 h 578"/>
                <a:gd name="T8" fmla="*/ 2147483647 w 300"/>
                <a:gd name="T9" fmla="*/ 0 h 5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0"/>
                <a:gd name="T16" fmla="*/ 0 h 578"/>
                <a:gd name="T17" fmla="*/ 300 w 300"/>
                <a:gd name="T18" fmla="*/ 578 h 5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0" h="578">
                  <a:moveTo>
                    <a:pt x="19" y="0"/>
                  </a:moveTo>
                  <a:lnTo>
                    <a:pt x="0" y="91"/>
                  </a:lnTo>
                  <a:lnTo>
                    <a:pt x="64" y="578"/>
                  </a:lnTo>
                  <a:lnTo>
                    <a:pt x="300" y="34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3813" name="Freeform 51"/>
            <p:cNvSpPr>
              <a:spLocks/>
            </p:cNvSpPr>
            <p:nvPr/>
          </p:nvSpPr>
          <p:spPr bwMode="auto">
            <a:xfrm flipH="1">
              <a:off x="7865852" y="5470164"/>
              <a:ext cx="86900" cy="142469"/>
            </a:xfrm>
            <a:custGeom>
              <a:avLst/>
              <a:gdLst>
                <a:gd name="T0" fmla="*/ 2147483647 w 300"/>
                <a:gd name="T1" fmla="*/ 0 h 578"/>
                <a:gd name="T2" fmla="*/ 0 w 300"/>
                <a:gd name="T3" fmla="*/ 2147483647 h 578"/>
                <a:gd name="T4" fmla="*/ 2147483647 w 300"/>
                <a:gd name="T5" fmla="*/ 2147483647 h 578"/>
                <a:gd name="T6" fmla="*/ 2147483647 w 300"/>
                <a:gd name="T7" fmla="*/ 2147483647 h 578"/>
                <a:gd name="T8" fmla="*/ 2147483647 w 300"/>
                <a:gd name="T9" fmla="*/ 0 h 5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0"/>
                <a:gd name="T16" fmla="*/ 0 h 578"/>
                <a:gd name="T17" fmla="*/ 300 w 300"/>
                <a:gd name="T18" fmla="*/ 578 h 5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0" h="578">
                  <a:moveTo>
                    <a:pt x="19" y="0"/>
                  </a:moveTo>
                  <a:lnTo>
                    <a:pt x="0" y="91"/>
                  </a:lnTo>
                  <a:lnTo>
                    <a:pt x="64" y="578"/>
                  </a:lnTo>
                  <a:lnTo>
                    <a:pt x="300" y="34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3814" name="Rectangle 52"/>
            <p:cNvSpPr>
              <a:spLocks noChangeArrowheads="1"/>
            </p:cNvSpPr>
            <p:nvPr/>
          </p:nvSpPr>
          <p:spPr bwMode="auto">
            <a:xfrm flipH="1">
              <a:off x="7864114" y="5553561"/>
              <a:ext cx="1738" cy="1737"/>
            </a:xfrm>
            <a:prstGeom prst="rect">
              <a:avLst/>
            </a:prstGeom>
            <a:solidFill>
              <a:srgbClr val="3232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1087438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1087438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1087438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1087438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id-ID" altLang="id-ID"/>
            </a:p>
          </p:txBody>
        </p:sp>
        <p:sp>
          <p:nvSpPr>
            <p:cNvPr id="33815" name="Freeform 53"/>
            <p:cNvSpPr>
              <a:spLocks/>
            </p:cNvSpPr>
            <p:nvPr/>
          </p:nvSpPr>
          <p:spPr bwMode="auto">
            <a:xfrm flipH="1">
              <a:off x="7865852" y="5553561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  <a:gd name="T3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3816" name="Freeform 54"/>
            <p:cNvSpPr>
              <a:spLocks/>
            </p:cNvSpPr>
            <p:nvPr/>
          </p:nvSpPr>
          <p:spPr bwMode="auto">
            <a:xfrm flipH="1">
              <a:off x="7784166" y="5468426"/>
              <a:ext cx="163372" cy="85134"/>
            </a:xfrm>
            <a:custGeom>
              <a:avLst/>
              <a:gdLst>
                <a:gd name="T0" fmla="*/ 0 w 565"/>
                <a:gd name="T1" fmla="*/ 0 h 347"/>
                <a:gd name="T2" fmla="*/ 2147483647 w 565"/>
                <a:gd name="T3" fmla="*/ 2147483647 h 347"/>
                <a:gd name="T4" fmla="*/ 2147483647 w 565"/>
                <a:gd name="T5" fmla="*/ 0 h 347"/>
                <a:gd name="T6" fmla="*/ 2147483647 w 565"/>
                <a:gd name="T7" fmla="*/ 2147483647 h 347"/>
                <a:gd name="T8" fmla="*/ 2147483647 w 565"/>
                <a:gd name="T9" fmla="*/ 2147483647 h 347"/>
                <a:gd name="T10" fmla="*/ 2147483647 w 565"/>
                <a:gd name="T11" fmla="*/ 2147483647 h 347"/>
                <a:gd name="T12" fmla="*/ 2147483647 w 565"/>
                <a:gd name="T13" fmla="*/ 2147483647 h 347"/>
                <a:gd name="T14" fmla="*/ 0 w 565"/>
                <a:gd name="T15" fmla="*/ 2147483647 h 347"/>
                <a:gd name="T16" fmla="*/ 0 w 565"/>
                <a:gd name="T17" fmla="*/ 0 h 3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65"/>
                <a:gd name="T28" fmla="*/ 0 h 347"/>
                <a:gd name="T29" fmla="*/ 565 w 565"/>
                <a:gd name="T30" fmla="*/ 347 h 34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65" h="347">
                  <a:moveTo>
                    <a:pt x="0" y="0"/>
                  </a:moveTo>
                  <a:lnTo>
                    <a:pt x="281" y="338"/>
                  </a:lnTo>
                  <a:lnTo>
                    <a:pt x="565" y="0"/>
                  </a:lnTo>
                  <a:lnTo>
                    <a:pt x="565" y="7"/>
                  </a:lnTo>
                  <a:lnTo>
                    <a:pt x="281" y="347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B8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3817" name="Freeform 55"/>
            <p:cNvSpPr>
              <a:spLocks/>
            </p:cNvSpPr>
            <p:nvPr/>
          </p:nvSpPr>
          <p:spPr bwMode="auto">
            <a:xfrm flipH="1">
              <a:off x="7784166" y="5468426"/>
              <a:ext cx="163372" cy="85134"/>
            </a:xfrm>
            <a:custGeom>
              <a:avLst/>
              <a:gdLst>
                <a:gd name="T0" fmla="*/ 0 w 565"/>
                <a:gd name="T1" fmla="*/ 0 h 347"/>
                <a:gd name="T2" fmla="*/ 2147483647 w 565"/>
                <a:gd name="T3" fmla="*/ 2147483647 h 347"/>
                <a:gd name="T4" fmla="*/ 2147483647 w 565"/>
                <a:gd name="T5" fmla="*/ 0 h 347"/>
                <a:gd name="T6" fmla="*/ 2147483647 w 565"/>
                <a:gd name="T7" fmla="*/ 2147483647 h 347"/>
                <a:gd name="T8" fmla="*/ 2147483647 w 565"/>
                <a:gd name="T9" fmla="*/ 2147483647 h 347"/>
                <a:gd name="T10" fmla="*/ 2147483647 w 565"/>
                <a:gd name="T11" fmla="*/ 2147483647 h 347"/>
                <a:gd name="T12" fmla="*/ 2147483647 w 565"/>
                <a:gd name="T13" fmla="*/ 2147483647 h 347"/>
                <a:gd name="T14" fmla="*/ 0 w 565"/>
                <a:gd name="T15" fmla="*/ 2147483647 h 347"/>
                <a:gd name="T16" fmla="*/ 0 w 565"/>
                <a:gd name="T17" fmla="*/ 0 h 3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65"/>
                <a:gd name="T28" fmla="*/ 0 h 347"/>
                <a:gd name="T29" fmla="*/ 565 w 565"/>
                <a:gd name="T30" fmla="*/ 347 h 34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65" h="347">
                  <a:moveTo>
                    <a:pt x="0" y="0"/>
                  </a:moveTo>
                  <a:lnTo>
                    <a:pt x="281" y="338"/>
                  </a:lnTo>
                  <a:lnTo>
                    <a:pt x="565" y="0"/>
                  </a:lnTo>
                  <a:lnTo>
                    <a:pt x="565" y="7"/>
                  </a:lnTo>
                  <a:lnTo>
                    <a:pt x="281" y="347"/>
                  </a:ln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3818" name="Freeform 56"/>
            <p:cNvSpPr>
              <a:spLocks/>
            </p:cNvSpPr>
            <p:nvPr/>
          </p:nvSpPr>
          <p:spPr bwMode="auto">
            <a:xfrm flipH="1">
              <a:off x="7850210" y="5610896"/>
              <a:ext cx="31284" cy="0"/>
            </a:xfrm>
            <a:custGeom>
              <a:avLst/>
              <a:gdLst>
                <a:gd name="T0" fmla="*/ 0 w 107"/>
                <a:gd name="T1" fmla="*/ 0 h 3"/>
                <a:gd name="T2" fmla="*/ 2147483647 w 107"/>
                <a:gd name="T3" fmla="*/ 0 h 3"/>
                <a:gd name="T4" fmla="*/ 2147483647 w 107"/>
                <a:gd name="T5" fmla="*/ 0 h 3"/>
                <a:gd name="T6" fmla="*/ 0 w 107"/>
                <a:gd name="T7" fmla="*/ 0 h 3"/>
                <a:gd name="T8" fmla="*/ 0 w 107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7"/>
                <a:gd name="T16" fmla="*/ 0 h 3"/>
                <a:gd name="T17" fmla="*/ 107 w 107"/>
                <a:gd name="T18" fmla="*/ 0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7" h="3">
                  <a:moveTo>
                    <a:pt x="0" y="0"/>
                  </a:moveTo>
                  <a:lnTo>
                    <a:pt x="106" y="0"/>
                  </a:lnTo>
                  <a:lnTo>
                    <a:pt x="107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3819" name="Freeform 57"/>
            <p:cNvSpPr>
              <a:spLocks/>
            </p:cNvSpPr>
            <p:nvPr/>
          </p:nvSpPr>
          <p:spPr bwMode="auto">
            <a:xfrm flipH="1">
              <a:off x="7850210" y="5610896"/>
              <a:ext cx="31284" cy="0"/>
            </a:xfrm>
            <a:custGeom>
              <a:avLst/>
              <a:gdLst>
                <a:gd name="T0" fmla="*/ 0 w 107"/>
                <a:gd name="T1" fmla="*/ 0 h 3"/>
                <a:gd name="T2" fmla="*/ 2147483647 w 107"/>
                <a:gd name="T3" fmla="*/ 0 h 3"/>
                <a:gd name="T4" fmla="*/ 2147483647 w 107"/>
                <a:gd name="T5" fmla="*/ 0 h 3"/>
                <a:gd name="T6" fmla="*/ 0 w 107"/>
                <a:gd name="T7" fmla="*/ 0 h 3"/>
                <a:gd name="T8" fmla="*/ 0 w 107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7"/>
                <a:gd name="T16" fmla="*/ 0 h 3"/>
                <a:gd name="T17" fmla="*/ 107 w 107"/>
                <a:gd name="T18" fmla="*/ 0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7" h="3">
                  <a:moveTo>
                    <a:pt x="0" y="0"/>
                  </a:moveTo>
                  <a:lnTo>
                    <a:pt x="106" y="0"/>
                  </a:lnTo>
                  <a:lnTo>
                    <a:pt x="107" y="3"/>
                  </a:lnTo>
                  <a:lnTo>
                    <a:pt x="0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3820" name="Freeform 58"/>
            <p:cNvSpPr>
              <a:spLocks/>
            </p:cNvSpPr>
            <p:nvPr/>
          </p:nvSpPr>
          <p:spPr bwMode="auto">
            <a:xfrm flipH="1">
              <a:off x="7768524" y="5362443"/>
              <a:ext cx="194656" cy="22587"/>
            </a:xfrm>
            <a:custGeom>
              <a:avLst/>
              <a:gdLst>
                <a:gd name="T0" fmla="*/ 2147483647 w 668"/>
                <a:gd name="T1" fmla="*/ 0 h 92"/>
                <a:gd name="T2" fmla="*/ 2147483647 w 668"/>
                <a:gd name="T3" fmla="*/ 2147483647 h 92"/>
                <a:gd name="T4" fmla="*/ 2147483647 w 668"/>
                <a:gd name="T5" fmla="*/ 2147483647 h 92"/>
                <a:gd name="T6" fmla="*/ 2147483647 w 668"/>
                <a:gd name="T7" fmla="*/ 2147483647 h 92"/>
                <a:gd name="T8" fmla="*/ 2147483647 w 668"/>
                <a:gd name="T9" fmla="*/ 2147483647 h 92"/>
                <a:gd name="T10" fmla="*/ 2147483647 w 668"/>
                <a:gd name="T11" fmla="*/ 2147483647 h 92"/>
                <a:gd name="T12" fmla="*/ 2147483647 w 668"/>
                <a:gd name="T13" fmla="*/ 0 h 92"/>
                <a:gd name="T14" fmla="*/ 2147483647 w 668"/>
                <a:gd name="T15" fmla="*/ 0 h 92"/>
                <a:gd name="T16" fmla="*/ 2147483647 w 668"/>
                <a:gd name="T17" fmla="*/ 2147483647 h 92"/>
                <a:gd name="T18" fmla="*/ 2147483647 w 668"/>
                <a:gd name="T19" fmla="*/ 2147483647 h 92"/>
                <a:gd name="T20" fmla="*/ 2147483647 w 668"/>
                <a:gd name="T21" fmla="*/ 2147483647 h 92"/>
                <a:gd name="T22" fmla="*/ 2147483647 w 668"/>
                <a:gd name="T23" fmla="*/ 2147483647 h 92"/>
                <a:gd name="T24" fmla="*/ 2147483647 w 668"/>
                <a:gd name="T25" fmla="*/ 2147483647 h 92"/>
                <a:gd name="T26" fmla="*/ 2147483647 w 668"/>
                <a:gd name="T27" fmla="*/ 2147483647 h 92"/>
                <a:gd name="T28" fmla="*/ 2147483647 w 668"/>
                <a:gd name="T29" fmla="*/ 2147483647 h 92"/>
                <a:gd name="T30" fmla="*/ 2147483647 w 668"/>
                <a:gd name="T31" fmla="*/ 2147483647 h 92"/>
                <a:gd name="T32" fmla="*/ 2147483647 w 668"/>
                <a:gd name="T33" fmla="*/ 2147483647 h 92"/>
                <a:gd name="T34" fmla="*/ 2147483647 w 668"/>
                <a:gd name="T35" fmla="*/ 2147483647 h 92"/>
                <a:gd name="T36" fmla="*/ 2147483647 w 668"/>
                <a:gd name="T37" fmla="*/ 2147483647 h 92"/>
                <a:gd name="T38" fmla="*/ 2147483647 w 668"/>
                <a:gd name="T39" fmla="*/ 2147483647 h 92"/>
                <a:gd name="T40" fmla="*/ 2147483647 w 668"/>
                <a:gd name="T41" fmla="*/ 2147483647 h 92"/>
                <a:gd name="T42" fmla="*/ 2147483647 w 668"/>
                <a:gd name="T43" fmla="*/ 2147483647 h 92"/>
                <a:gd name="T44" fmla="*/ 2147483647 w 668"/>
                <a:gd name="T45" fmla="*/ 2147483647 h 92"/>
                <a:gd name="T46" fmla="*/ 2147483647 w 668"/>
                <a:gd name="T47" fmla="*/ 2147483647 h 92"/>
                <a:gd name="T48" fmla="*/ 2147483647 w 668"/>
                <a:gd name="T49" fmla="*/ 2147483647 h 92"/>
                <a:gd name="T50" fmla="*/ 2147483647 w 668"/>
                <a:gd name="T51" fmla="*/ 2147483647 h 92"/>
                <a:gd name="T52" fmla="*/ 2147483647 w 668"/>
                <a:gd name="T53" fmla="*/ 2147483647 h 92"/>
                <a:gd name="T54" fmla="*/ 0 w 668"/>
                <a:gd name="T55" fmla="*/ 2147483647 h 92"/>
                <a:gd name="T56" fmla="*/ 2147483647 w 668"/>
                <a:gd name="T57" fmla="*/ 2147483647 h 92"/>
                <a:gd name="T58" fmla="*/ 2147483647 w 668"/>
                <a:gd name="T59" fmla="*/ 2147483647 h 92"/>
                <a:gd name="T60" fmla="*/ 2147483647 w 668"/>
                <a:gd name="T61" fmla="*/ 2147483647 h 92"/>
                <a:gd name="T62" fmla="*/ 2147483647 w 668"/>
                <a:gd name="T63" fmla="*/ 2147483647 h 92"/>
                <a:gd name="T64" fmla="*/ 2147483647 w 668"/>
                <a:gd name="T65" fmla="*/ 2147483647 h 92"/>
                <a:gd name="T66" fmla="*/ 2147483647 w 668"/>
                <a:gd name="T67" fmla="*/ 2147483647 h 92"/>
                <a:gd name="T68" fmla="*/ 2147483647 w 668"/>
                <a:gd name="T69" fmla="*/ 2147483647 h 92"/>
                <a:gd name="T70" fmla="*/ 2147483647 w 668"/>
                <a:gd name="T71" fmla="*/ 0 h 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68"/>
                <a:gd name="T109" fmla="*/ 0 h 92"/>
                <a:gd name="T110" fmla="*/ 668 w 668"/>
                <a:gd name="T111" fmla="*/ 92 h 9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68" h="92">
                  <a:moveTo>
                    <a:pt x="313" y="0"/>
                  </a:moveTo>
                  <a:lnTo>
                    <a:pt x="313" y="0"/>
                  </a:lnTo>
                  <a:lnTo>
                    <a:pt x="317" y="0"/>
                  </a:lnTo>
                  <a:lnTo>
                    <a:pt x="322" y="3"/>
                  </a:lnTo>
                  <a:lnTo>
                    <a:pt x="325" y="5"/>
                  </a:lnTo>
                  <a:lnTo>
                    <a:pt x="327" y="8"/>
                  </a:lnTo>
                  <a:lnTo>
                    <a:pt x="332" y="14"/>
                  </a:lnTo>
                  <a:lnTo>
                    <a:pt x="334" y="17"/>
                  </a:lnTo>
                  <a:lnTo>
                    <a:pt x="335" y="14"/>
                  </a:lnTo>
                  <a:lnTo>
                    <a:pt x="340" y="8"/>
                  </a:lnTo>
                  <a:lnTo>
                    <a:pt x="343" y="5"/>
                  </a:lnTo>
                  <a:lnTo>
                    <a:pt x="346" y="3"/>
                  </a:lnTo>
                  <a:lnTo>
                    <a:pt x="351" y="0"/>
                  </a:lnTo>
                  <a:lnTo>
                    <a:pt x="355" y="0"/>
                  </a:lnTo>
                  <a:lnTo>
                    <a:pt x="380" y="1"/>
                  </a:lnTo>
                  <a:lnTo>
                    <a:pt x="417" y="5"/>
                  </a:lnTo>
                  <a:lnTo>
                    <a:pt x="460" y="10"/>
                  </a:lnTo>
                  <a:lnTo>
                    <a:pt x="483" y="14"/>
                  </a:lnTo>
                  <a:lnTo>
                    <a:pt x="508" y="19"/>
                  </a:lnTo>
                  <a:lnTo>
                    <a:pt x="531" y="25"/>
                  </a:lnTo>
                  <a:lnTo>
                    <a:pt x="556" y="32"/>
                  </a:lnTo>
                  <a:lnTo>
                    <a:pt x="579" y="39"/>
                  </a:lnTo>
                  <a:lnTo>
                    <a:pt x="601" y="47"/>
                  </a:lnTo>
                  <a:lnTo>
                    <a:pt x="621" y="57"/>
                  </a:lnTo>
                  <a:lnTo>
                    <a:pt x="639" y="67"/>
                  </a:lnTo>
                  <a:lnTo>
                    <a:pt x="648" y="74"/>
                  </a:lnTo>
                  <a:lnTo>
                    <a:pt x="655" y="79"/>
                  </a:lnTo>
                  <a:lnTo>
                    <a:pt x="662" y="86"/>
                  </a:lnTo>
                  <a:lnTo>
                    <a:pt x="668" y="92"/>
                  </a:lnTo>
                  <a:lnTo>
                    <a:pt x="521" y="89"/>
                  </a:lnTo>
                  <a:lnTo>
                    <a:pt x="418" y="87"/>
                  </a:lnTo>
                  <a:lnTo>
                    <a:pt x="381" y="85"/>
                  </a:lnTo>
                  <a:lnTo>
                    <a:pt x="364" y="84"/>
                  </a:lnTo>
                  <a:lnTo>
                    <a:pt x="358" y="80"/>
                  </a:lnTo>
                  <a:lnTo>
                    <a:pt x="352" y="76"/>
                  </a:lnTo>
                  <a:lnTo>
                    <a:pt x="347" y="71"/>
                  </a:lnTo>
                  <a:lnTo>
                    <a:pt x="343" y="64"/>
                  </a:lnTo>
                  <a:lnTo>
                    <a:pt x="336" y="53"/>
                  </a:lnTo>
                  <a:lnTo>
                    <a:pt x="334" y="49"/>
                  </a:lnTo>
                  <a:lnTo>
                    <a:pt x="332" y="53"/>
                  </a:lnTo>
                  <a:lnTo>
                    <a:pt x="325" y="64"/>
                  </a:lnTo>
                  <a:lnTo>
                    <a:pt x="321" y="71"/>
                  </a:lnTo>
                  <a:lnTo>
                    <a:pt x="315" y="76"/>
                  </a:lnTo>
                  <a:lnTo>
                    <a:pt x="309" y="80"/>
                  </a:lnTo>
                  <a:lnTo>
                    <a:pt x="304" y="84"/>
                  </a:lnTo>
                  <a:lnTo>
                    <a:pt x="286" y="85"/>
                  </a:lnTo>
                  <a:lnTo>
                    <a:pt x="250" y="87"/>
                  </a:lnTo>
                  <a:lnTo>
                    <a:pt x="146" y="89"/>
                  </a:lnTo>
                  <a:lnTo>
                    <a:pt x="0" y="92"/>
                  </a:lnTo>
                  <a:lnTo>
                    <a:pt x="5" y="86"/>
                  </a:lnTo>
                  <a:lnTo>
                    <a:pt x="13" y="79"/>
                  </a:lnTo>
                  <a:lnTo>
                    <a:pt x="20" y="74"/>
                  </a:lnTo>
                  <a:lnTo>
                    <a:pt x="29" y="67"/>
                  </a:lnTo>
                  <a:lnTo>
                    <a:pt x="47" y="57"/>
                  </a:lnTo>
                  <a:lnTo>
                    <a:pt x="67" y="47"/>
                  </a:lnTo>
                  <a:lnTo>
                    <a:pt x="88" y="39"/>
                  </a:lnTo>
                  <a:lnTo>
                    <a:pt x="112" y="32"/>
                  </a:lnTo>
                  <a:lnTo>
                    <a:pt x="135" y="25"/>
                  </a:lnTo>
                  <a:lnTo>
                    <a:pt x="160" y="19"/>
                  </a:lnTo>
                  <a:lnTo>
                    <a:pt x="184" y="14"/>
                  </a:lnTo>
                  <a:lnTo>
                    <a:pt x="207" y="10"/>
                  </a:lnTo>
                  <a:lnTo>
                    <a:pt x="251" y="5"/>
                  </a:lnTo>
                  <a:lnTo>
                    <a:pt x="287" y="1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rgbClr val="8060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3821" name="Freeform 59"/>
            <p:cNvSpPr>
              <a:spLocks/>
            </p:cNvSpPr>
            <p:nvPr/>
          </p:nvSpPr>
          <p:spPr bwMode="auto">
            <a:xfrm flipH="1">
              <a:off x="6819576" y="5487538"/>
              <a:ext cx="761244" cy="284939"/>
            </a:xfrm>
            <a:custGeom>
              <a:avLst/>
              <a:gdLst>
                <a:gd name="T0" fmla="*/ 2147483647 w 2627"/>
                <a:gd name="T1" fmla="*/ 0 h 1147"/>
                <a:gd name="T2" fmla="*/ 2147483647 w 2627"/>
                <a:gd name="T3" fmla="*/ 2147483647 h 1147"/>
                <a:gd name="T4" fmla="*/ 2147483647 w 2627"/>
                <a:gd name="T5" fmla="*/ 2147483647 h 1147"/>
                <a:gd name="T6" fmla="*/ 2147483647 w 2627"/>
                <a:gd name="T7" fmla="*/ 2147483647 h 1147"/>
                <a:gd name="T8" fmla="*/ 2147483647 w 2627"/>
                <a:gd name="T9" fmla="*/ 2147483647 h 1147"/>
                <a:gd name="T10" fmla="*/ 2147483647 w 2627"/>
                <a:gd name="T11" fmla="*/ 2147483647 h 1147"/>
                <a:gd name="T12" fmla="*/ 2147483647 w 2627"/>
                <a:gd name="T13" fmla="*/ 2147483647 h 1147"/>
                <a:gd name="T14" fmla="*/ 2147483647 w 2627"/>
                <a:gd name="T15" fmla="*/ 2147483647 h 1147"/>
                <a:gd name="T16" fmla="*/ 2147483647 w 2627"/>
                <a:gd name="T17" fmla="*/ 2147483647 h 1147"/>
                <a:gd name="T18" fmla="*/ 2147483647 w 2627"/>
                <a:gd name="T19" fmla="*/ 2147483647 h 1147"/>
                <a:gd name="T20" fmla="*/ 2147483647 w 2627"/>
                <a:gd name="T21" fmla="*/ 2147483647 h 1147"/>
                <a:gd name="T22" fmla="*/ 2147483647 w 2627"/>
                <a:gd name="T23" fmla="*/ 2147483647 h 1147"/>
                <a:gd name="T24" fmla="*/ 2147483647 w 2627"/>
                <a:gd name="T25" fmla="*/ 2147483647 h 1147"/>
                <a:gd name="T26" fmla="*/ 2147483647 w 2627"/>
                <a:gd name="T27" fmla="*/ 2147483647 h 1147"/>
                <a:gd name="T28" fmla="*/ 2147483647 w 2627"/>
                <a:gd name="T29" fmla="*/ 2147483647 h 1147"/>
                <a:gd name="T30" fmla="*/ 2147483647 w 2627"/>
                <a:gd name="T31" fmla="*/ 2147483647 h 1147"/>
                <a:gd name="T32" fmla="*/ 2147483647 w 2627"/>
                <a:gd name="T33" fmla="*/ 2147483647 h 1147"/>
                <a:gd name="T34" fmla="*/ 0 w 2627"/>
                <a:gd name="T35" fmla="*/ 2147483647 h 1147"/>
                <a:gd name="T36" fmla="*/ 2147483647 w 2627"/>
                <a:gd name="T37" fmla="*/ 2147483647 h 1147"/>
                <a:gd name="T38" fmla="*/ 2147483647 w 2627"/>
                <a:gd name="T39" fmla="*/ 2147483647 h 1147"/>
                <a:gd name="T40" fmla="*/ 2147483647 w 2627"/>
                <a:gd name="T41" fmla="*/ 2147483647 h 1147"/>
                <a:gd name="T42" fmla="*/ 2147483647 w 2627"/>
                <a:gd name="T43" fmla="*/ 2147483647 h 1147"/>
                <a:gd name="T44" fmla="*/ 2147483647 w 2627"/>
                <a:gd name="T45" fmla="*/ 2147483647 h 1147"/>
                <a:gd name="T46" fmla="*/ 2147483647 w 2627"/>
                <a:gd name="T47" fmla="*/ 2147483647 h 1147"/>
                <a:gd name="T48" fmla="*/ 2147483647 w 2627"/>
                <a:gd name="T49" fmla="*/ 2147483647 h 1147"/>
                <a:gd name="T50" fmla="*/ 2147483647 w 2627"/>
                <a:gd name="T51" fmla="*/ 2147483647 h 1147"/>
                <a:gd name="T52" fmla="*/ 2147483647 w 2627"/>
                <a:gd name="T53" fmla="*/ 2147483647 h 1147"/>
                <a:gd name="T54" fmla="*/ 2147483647 w 2627"/>
                <a:gd name="T55" fmla="*/ 2147483647 h 1147"/>
                <a:gd name="T56" fmla="*/ 2147483647 w 2627"/>
                <a:gd name="T57" fmla="*/ 2147483647 h 1147"/>
                <a:gd name="T58" fmla="*/ 2147483647 w 2627"/>
                <a:gd name="T59" fmla="*/ 2147483647 h 1147"/>
                <a:gd name="T60" fmla="*/ 2147483647 w 2627"/>
                <a:gd name="T61" fmla="*/ 2147483647 h 1147"/>
                <a:gd name="T62" fmla="*/ 2147483647 w 2627"/>
                <a:gd name="T63" fmla="*/ 2147483647 h 1147"/>
                <a:gd name="T64" fmla="*/ 2147483647 w 2627"/>
                <a:gd name="T65" fmla="*/ 2147483647 h 1147"/>
                <a:gd name="T66" fmla="*/ 2147483647 w 2627"/>
                <a:gd name="T67" fmla="*/ 0 h 114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627"/>
                <a:gd name="T103" fmla="*/ 0 h 1147"/>
                <a:gd name="T104" fmla="*/ 2627 w 2627"/>
                <a:gd name="T105" fmla="*/ 1147 h 114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627" h="1147">
                  <a:moveTo>
                    <a:pt x="1576" y="0"/>
                  </a:moveTo>
                  <a:lnTo>
                    <a:pt x="1576" y="0"/>
                  </a:lnTo>
                  <a:lnTo>
                    <a:pt x="1680" y="44"/>
                  </a:lnTo>
                  <a:lnTo>
                    <a:pt x="1776" y="86"/>
                  </a:lnTo>
                  <a:lnTo>
                    <a:pt x="1862" y="125"/>
                  </a:lnTo>
                  <a:lnTo>
                    <a:pt x="1941" y="163"/>
                  </a:lnTo>
                  <a:lnTo>
                    <a:pt x="2010" y="197"/>
                  </a:lnTo>
                  <a:lnTo>
                    <a:pt x="2074" y="229"/>
                  </a:lnTo>
                  <a:lnTo>
                    <a:pt x="2130" y="259"/>
                  </a:lnTo>
                  <a:lnTo>
                    <a:pt x="2180" y="286"/>
                  </a:lnTo>
                  <a:lnTo>
                    <a:pt x="2223" y="312"/>
                  </a:lnTo>
                  <a:lnTo>
                    <a:pt x="2263" y="336"/>
                  </a:lnTo>
                  <a:lnTo>
                    <a:pt x="2295" y="356"/>
                  </a:lnTo>
                  <a:lnTo>
                    <a:pt x="2324" y="376"/>
                  </a:lnTo>
                  <a:lnTo>
                    <a:pt x="2348" y="393"/>
                  </a:lnTo>
                  <a:lnTo>
                    <a:pt x="2369" y="408"/>
                  </a:lnTo>
                  <a:lnTo>
                    <a:pt x="2400" y="434"/>
                  </a:lnTo>
                  <a:lnTo>
                    <a:pt x="2410" y="442"/>
                  </a:lnTo>
                  <a:lnTo>
                    <a:pt x="2420" y="453"/>
                  </a:lnTo>
                  <a:lnTo>
                    <a:pt x="2429" y="465"/>
                  </a:lnTo>
                  <a:lnTo>
                    <a:pt x="2438" y="478"/>
                  </a:lnTo>
                  <a:lnTo>
                    <a:pt x="2447" y="493"/>
                  </a:lnTo>
                  <a:lnTo>
                    <a:pt x="2455" y="508"/>
                  </a:lnTo>
                  <a:lnTo>
                    <a:pt x="2471" y="543"/>
                  </a:lnTo>
                  <a:lnTo>
                    <a:pt x="2487" y="582"/>
                  </a:lnTo>
                  <a:lnTo>
                    <a:pt x="2502" y="624"/>
                  </a:lnTo>
                  <a:lnTo>
                    <a:pt x="2516" y="669"/>
                  </a:lnTo>
                  <a:lnTo>
                    <a:pt x="2530" y="717"/>
                  </a:lnTo>
                  <a:lnTo>
                    <a:pt x="2543" y="768"/>
                  </a:lnTo>
                  <a:lnTo>
                    <a:pt x="2555" y="819"/>
                  </a:lnTo>
                  <a:lnTo>
                    <a:pt x="2580" y="927"/>
                  </a:lnTo>
                  <a:lnTo>
                    <a:pt x="2627" y="1147"/>
                  </a:lnTo>
                  <a:lnTo>
                    <a:pt x="1314" y="1147"/>
                  </a:lnTo>
                  <a:lnTo>
                    <a:pt x="0" y="1147"/>
                  </a:lnTo>
                  <a:lnTo>
                    <a:pt x="47" y="927"/>
                  </a:lnTo>
                  <a:lnTo>
                    <a:pt x="72" y="819"/>
                  </a:lnTo>
                  <a:lnTo>
                    <a:pt x="84" y="768"/>
                  </a:lnTo>
                  <a:lnTo>
                    <a:pt x="98" y="717"/>
                  </a:lnTo>
                  <a:lnTo>
                    <a:pt x="111" y="669"/>
                  </a:lnTo>
                  <a:lnTo>
                    <a:pt x="126" y="624"/>
                  </a:lnTo>
                  <a:lnTo>
                    <a:pt x="140" y="582"/>
                  </a:lnTo>
                  <a:lnTo>
                    <a:pt x="156" y="543"/>
                  </a:lnTo>
                  <a:lnTo>
                    <a:pt x="173" y="508"/>
                  </a:lnTo>
                  <a:lnTo>
                    <a:pt x="181" y="493"/>
                  </a:lnTo>
                  <a:lnTo>
                    <a:pt x="190" y="478"/>
                  </a:lnTo>
                  <a:lnTo>
                    <a:pt x="199" y="465"/>
                  </a:lnTo>
                  <a:lnTo>
                    <a:pt x="208" y="453"/>
                  </a:lnTo>
                  <a:lnTo>
                    <a:pt x="218" y="442"/>
                  </a:lnTo>
                  <a:lnTo>
                    <a:pt x="228" y="434"/>
                  </a:lnTo>
                  <a:lnTo>
                    <a:pt x="258" y="408"/>
                  </a:lnTo>
                  <a:lnTo>
                    <a:pt x="278" y="393"/>
                  </a:lnTo>
                  <a:lnTo>
                    <a:pt x="303" y="376"/>
                  </a:lnTo>
                  <a:lnTo>
                    <a:pt x="331" y="357"/>
                  </a:lnTo>
                  <a:lnTo>
                    <a:pt x="363" y="337"/>
                  </a:lnTo>
                  <a:lnTo>
                    <a:pt x="401" y="313"/>
                  </a:lnTo>
                  <a:lnTo>
                    <a:pt x="444" y="288"/>
                  </a:lnTo>
                  <a:lnTo>
                    <a:pt x="494" y="261"/>
                  </a:lnTo>
                  <a:lnTo>
                    <a:pt x="549" y="231"/>
                  </a:lnTo>
                  <a:lnTo>
                    <a:pt x="611" y="200"/>
                  </a:lnTo>
                  <a:lnTo>
                    <a:pt x="682" y="165"/>
                  </a:lnTo>
                  <a:lnTo>
                    <a:pt x="759" y="128"/>
                  </a:lnTo>
                  <a:lnTo>
                    <a:pt x="846" y="89"/>
                  </a:lnTo>
                  <a:lnTo>
                    <a:pt x="940" y="47"/>
                  </a:lnTo>
                  <a:lnTo>
                    <a:pt x="1044" y="3"/>
                  </a:lnTo>
                  <a:lnTo>
                    <a:pt x="1576" y="0"/>
                  </a:lnTo>
                  <a:close/>
                </a:path>
              </a:pathLst>
            </a:custGeom>
            <a:solidFill>
              <a:srgbClr val="FDDE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3822" name="Freeform 60"/>
            <p:cNvSpPr>
              <a:spLocks/>
            </p:cNvSpPr>
            <p:nvPr/>
          </p:nvSpPr>
          <p:spPr bwMode="auto">
            <a:xfrm flipH="1">
              <a:off x="6819576" y="5487538"/>
              <a:ext cx="761244" cy="284939"/>
            </a:xfrm>
            <a:custGeom>
              <a:avLst/>
              <a:gdLst>
                <a:gd name="T0" fmla="*/ 2147483647 w 2627"/>
                <a:gd name="T1" fmla="*/ 0 h 1147"/>
                <a:gd name="T2" fmla="*/ 2147483647 w 2627"/>
                <a:gd name="T3" fmla="*/ 2147483647 h 1147"/>
                <a:gd name="T4" fmla="*/ 2147483647 w 2627"/>
                <a:gd name="T5" fmla="*/ 2147483647 h 1147"/>
                <a:gd name="T6" fmla="*/ 2147483647 w 2627"/>
                <a:gd name="T7" fmla="*/ 2147483647 h 1147"/>
                <a:gd name="T8" fmla="*/ 2147483647 w 2627"/>
                <a:gd name="T9" fmla="*/ 2147483647 h 1147"/>
                <a:gd name="T10" fmla="*/ 2147483647 w 2627"/>
                <a:gd name="T11" fmla="*/ 2147483647 h 1147"/>
                <a:gd name="T12" fmla="*/ 2147483647 w 2627"/>
                <a:gd name="T13" fmla="*/ 2147483647 h 1147"/>
                <a:gd name="T14" fmla="*/ 2147483647 w 2627"/>
                <a:gd name="T15" fmla="*/ 2147483647 h 1147"/>
                <a:gd name="T16" fmla="*/ 2147483647 w 2627"/>
                <a:gd name="T17" fmla="*/ 2147483647 h 1147"/>
                <a:gd name="T18" fmla="*/ 2147483647 w 2627"/>
                <a:gd name="T19" fmla="*/ 2147483647 h 1147"/>
                <a:gd name="T20" fmla="*/ 2147483647 w 2627"/>
                <a:gd name="T21" fmla="*/ 2147483647 h 1147"/>
                <a:gd name="T22" fmla="*/ 2147483647 w 2627"/>
                <a:gd name="T23" fmla="*/ 2147483647 h 1147"/>
                <a:gd name="T24" fmla="*/ 2147483647 w 2627"/>
                <a:gd name="T25" fmla="*/ 2147483647 h 1147"/>
                <a:gd name="T26" fmla="*/ 2147483647 w 2627"/>
                <a:gd name="T27" fmla="*/ 2147483647 h 1147"/>
                <a:gd name="T28" fmla="*/ 2147483647 w 2627"/>
                <a:gd name="T29" fmla="*/ 2147483647 h 1147"/>
                <a:gd name="T30" fmla="*/ 2147483647 w 2627"/>
                <a:gd name="T31" fmla="*/ 2147483647 h 1147"/>
                <a:gd name="T32" fmla="*/ 2147483647 w 2627"/>
                <a:gd name="T33" fmla="*/ 2147483647 h 1147"/>
                <a:gd name="T34" fmla="*/ 0 w 2627"/>
                <a:gd name="T35" fmla="*/ 2147483647 h 1147"/>
                <a:gd name="T36" fmla="*/ 2147483647 w 2627"/>
                <a:gd name="T37" fmla="*/ 2147483647 h 1147"/>
                <a:gd name="T38" fmla="*/ 2147483647 w 2627"/>
                <a:gd name="T39" fmla="*/ 2147483647 h 1147"/>
                <a:gd name="T40" fmla="*/ 2147483647 w 2627"/>
                <a:gd name="T41" fmla="*/ 2147483647 h 1147"/>
                <a:gd name="T42" fmla="*/ 2147483647 w 2627"/>
                <a:gd name="T43" fmla="*/ 2147483647 h 1147"/>
                <a:gd name="T44" fmla="*/ 2147483647 w 2627"/>
                <a:gd name="T45" fmla="*/ 2147483647 h 1147"/>
                <a:gd name="T46" fmla="*/ 2147483647 w 2627"/>
                <a:gd name="T47" fmla="*/ 2147483647 h 1147"/>
                <a:gd name="T48" fmla="*/ 2147483647 w 2627"/>
                <a:gd name="T49" fmla="*/ 2147483647 h 1147"/>
                <a:gd name="T50" fmla="*/ 2147483647 w 2627"/>
                <a:gd name="T51" fmla="*/ 2147483647 h 1147"/>
                <a:gd name="T52" fmla="*/ 2147483647 w 2627"/>
                <a:gd name="T53" fmla="*/ 2147483647 h 1147"/>
                <a:gd name="T54" fmla="*/ 2147483647 w 2627"/>
                <a:gd name="T55" fmla="*/ 2147483647 h 1147"/>
                <a:gd name="T56" fmla="*/ 2147483647 w 2627"/>
                <a:gd name="T57" fmla="*/ 2147483647 h 1147"/>
                <a:gd name="T58" fmla="*/ 2147483647 w 2627"/>
                <a:gd name="T59" fmla="*/ 2147483647 h 1147"/>
                <a:gd name="T60" fmla="*/ 2147483647 w 2627"/>
                <a:gd name="T61" fmla="*/ 2147483647 h 1147"/>
                <a:gd name="T62" fmla="*/ 2147483647 w 2627"/>
                <a:gd name="T63" fmla="*/ 2147483647 h 1147"/>
                <a:gd name="T64" fmla="*/ 2147483647 w 2627"/>
                <a:gd name="T65" fmla="*/ 2147483647 h 1147"/>
                <a:gd name="T66" fmla="*/ 2147483647 w 2627"/>
                <a:gd name="T67" fmla="*/ 0 h 114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627"/>
                <a:gd name="T103" fmla="*/ 0 h 1147"/>
                <a:gd name="T104" fmla="*/ 2627 w 2627"/>
                <a:gd name="T105" fmla="*/ 1147 h 114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627" h="1147">
                  <a:moveTo>
                    <a:pt x="1576" y="0"/>
                  </a:moveTo>
                  <a:lnTo>
                    <a:pt x="1576" y="0"/>
                  </a:lnTo>
                  <a:lnTo>
                    <a:pt x="1680" y="44"/>
                  </a:lnTo>
                  <a:lnTo>
                    <a:pt x="1776" y="86"/>
                  </a:lnTo>
                  <a:lnTo>
                    <a:pt x="1862" y="125"/>
                  </a:lnTo>
                  <a:lnTo>
                    <a:pt x="1941" y="163"/>
                  </a:lnTo>
                  <a:lnTo>
                    <a:pt x="2010" y="197"/>
                  </a:lnTo>
                  <a:lnTo>
                    <a:pt x="2074" y="229"/>
                  </a:lnTo>
                  <a:lnTo>
                    <a:pt x="2130" y="259"/>
                  </a:lnTo>
                  <a:lnTo>
                    <a:pt x="2180" y="286"/>
                  </a:lnTo>
                  <a:lnTo>
                    <a:pt x="2223" y="312"/>
                  </a:lnTo>
                  <a:lnTo>
                    <a:pt x="2263" y="336"/>
                  </a:lnTo>
                  <a:lnTo>
                    <a:pt x="2295" y="356"/>
                  </a:lnTo>
                  <a:lnTo>
                    <a:pt x="2324" y="376"/>
                  </a:lnTo>
                  <a:lnTo>
                    <a:pt x="2348" y="393"/>
                  </a:lnTo>
                  <a:lnTo>
                    <a:pt x="2369" y="408"/>
                  </a:lnTo>
                  <a:lnTo>
                    <a:pt x="2400" y="434"/>
                  </a:lnTo>
                  <a:lnTo>
                    <a:pt x="2410" y="442"/>
                  </a:lnTo>
                  <a:lnTo>
                    <a:pt x="2420" y="453"/>
                  </a:lnTo>
                  <a:lnTo>
                    <a:pt x="2429" y="465"/>
                  </a:lnTo>
                  <a:lnTo>
                    <a:pt x="2438" y="478"/>
                  </a:lnTo>
                  <a:lnTo>
                    <a:pt x="2447" y="493"/>
                  </a:lnTo>
                  <a:lnTo>
                    <a:pt x="2455" y="508"/>
                  </a:lnTo>
                  <a:lnTo>
                    <a:pt x="2471" y="543"/>
                  </a:lnTo>
                  <a:lnTo>
                    <a:pt x="2487" y="582"/>
                  </a:lnTo>
                  <a:lnTo>
                    <a:pt x="2502" y="624"/>
                  </a:lnTo>
                  <a:lnTo>
                    <a:pt x="2516" y="669"/>
                  </a:lnTo>
                  <a:lnTo>
                    <a:pt x="2530" y="717"/>
                  </a:lnTo>
                  <a:lnTo>
                    <a:pt x="2543" y="768"/>
                  </a:lnTo>
                  <a:lnTo>
                    <a:pt x="2555" y="819"/>
                  </a:lnTo>
                  <a:lnTo>
                    <a:pt x="2580" y="927"/>
                  </a:lnTo>
                  <a:lnTo>
                    <a:pt x="2627" y="1147"/>
                  </a:lnTo>
                  <a:lnTo>
                    <a:pt x="1314" y="1147"/>
                  </a:lnTo>
                  <a:lnTo>
                    <a:pt x="0" y="1147"/>
                  </a:lnTo>
                  <a:lnTo>
                    <a:pt x="47" y="927"/>
                  </a:lnTo>
                  <a:lnTo>
                    <a:pt x="72" y="819"/>
                  </a:lnTo>
                  <a:lnTo>
                    <a:pt x="84" y="768"/>
                  </a:lnTo>
                  <a:lnTo>
                    <a:pt x="98" y="717"/>
                  </a:lnTo>
                  <a:lnTo>
                    <a:pt x="111" y="669"/>
                  </a:lnTo>
                  <a:lnTo>
                    <a:pt x="126" y="624"/>
                  </a:lnTo>
                  <a:lnTo>
                    <a:pt x="140" y="582"/>
                  </a:lnTo>
                  <a:lnTo>
                    <a:pt x="156" y="543"/>
                  </a:lnTo>
                  <a:lnTo>
                    <a:pt x="173" y="508"/>
                  </a:lnTo>
                  <a:lnTo>
                    <a:pt x="181" y="493"/>
                  </a:lnTo>
                  <a:lnTo>
                    <a:pt x="190" y="478"/>
                  </a:lnTo>
                  <a:lnTo>
                    <a:pt x="199" y="465"/>
                  </a:lnTo>
                  <a:lnTo>
                    <a:pt x="208" y="453"/>
                  </a:lnTo>
                  <a:lnTo>
                    <a:pt x="218" y="442"/>
                  </a:lnTo>
                  <a:lnTo>
                    <a:pt x="228" y="434"/>
                  </a:lnTo>
                  <a:lnTo>
                    <a:pt x="258" y="408"/>
                  </a:lnTo>
                  <a:lnTo>
                    <a:pt x="278" y="393"/>
                  </a:lnTo>
                  <a:lnTo>
                    <a:pt x="303" y="376"/>
                  </a:lnTo>
                  <a:lnTo>
                    <a:pt x="331" y="357"/>
                  </a:lnTo>
                  <a:lnTo>
                    <a:pt x="363" y="337"/>
                  </a:lnTo>
                  <a:lnTo>
                    <a:pt x="401" y="313"/>
                  </a:lnTo>
                  <a:lnTo>
                    <a:pt x="444" y="288"/>
                  </a:lnTo>
                  <a:lnTo>
                    <a:pt x="494" y="261"/>
                  </a:lnTo>
                  <a:lnTo>
                    <a:pt x="549" y="231"/>
                  </a:lnTo>
                  <a:lnTo>
                    <a:pt x="611" y="200"/>
                  </a:lnTo>
                  <a:lnTo>
                    <a:pt x="682" y="165"/>
                  </a:lnTo>
                  <a:lnTo>
                    <a:pt x="759" y="128"/>
                  </a:lnTo>
                  <a:lnTo>
                    <a:pt x="846" y="89"/>
                  </a:lnTo>
                  <a:lnTo>
                    <a:pt x="940" y="47"/>
                  </a:lnTo>
                  <a:lnTo>
                    <a:pt x="1044" y="3"/>
                  </a:lnTo>
                  <a:lnTo>
                    <a:pt x="15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3823" name="Freeform 61"/>
            <p:cNvSpPr>
              <a:spLocks/>
            </p:cNvSpPr>
            <p:nvPr/>
          </p:nvSpPr>
          <p:spPr bwMode="auto">
            <a:xfrm flipH="1">
              <a:off x="6819576" y="5487538"/>
              <a:ext cx="761244" cy="284939"/>
            </a:xfrm>
            <a:custGeom>
              <a:avLst/>
              <a:gdLst>
                <a:gd name="T0" fmla="*/ 2147483647 w 2627"/>
                <a:gd name="T1" fmla="*/ 0 h 1147"/>
                <a:gd name="T2" fmla="*/ 2147483647 w 2627"/>
                <a:gd name="T3" fmla="*/ 2147483647 h 1147"/>
                <a:gd name="T4" fmla="*/ 2147483647 w 2627"/>
                <a:gd name="T5" fmla="*/ 2147483647 h 1147"/>
                <a:gd name="T6" fmla="*/ 2147483647 w 2627"/>
                <a:gd name="T7" fmla="*/ 2147483647 h 1147"/>
                <a:gd name="T8" fmla="*/ 2147483647 w 2627"/>
                <a:gd name="T9" fmla="*/ 2147483647 h 1147"/>
                <a:gd name="T10" fmla="*/ 2147483647 w 2627"/>
                <a:gd name="T11" fmla="*/ 2147483647 h 1147"/>
                <a:gd name="T12" fmla="*/ 2147483647 w 2627"/>
                <a:gd name="T13" fmla="*/ 2147483647 h 1147"/>
                <a:gd name="T14" fmla="*/ 2147483647 w 2627"/>
                <a:gd name="T15" fmla="*/ 2147483647 h 1147"/>
                <a:gd name="T16" fmla="*/ 2147483647 w 2627"/>
                <a:gd name="T17" fmla="*/ 2147483647 h 1147"/>
                <a:gd name="T18" fmla="*/ 2147483647 w 2627"/>
                <a:gd name="T19" fmla="*/ 2147483647 h 1147"/>
                <a:gd name="T20" fmla="*/ 2147483647 w 2627"/>
                <a:gd name="T21" fmla="*/ 2147483647 h 1147"/>
                <a:gd name="T22" fmla="*/ 2147483647 w 2627"/>
                <a:gd name="T23" fmla="*/ 2147483647 h 1147"/>
                <a:gd name="T24" fmla="*/ 2147483647 w 2627"/>
                <a:gd name="T25" fmla="*/ 2147483647 h 1147"/>
                <a:gd name="T26" fmla="*/ 2147483647 w 2627"/>
                <a:gd name="T27" fmla="*/ 2147483647 h 1147"/>
                <a:gd name="T28" fmla="*/ 2147483647 w 2627"/>
                <a:gd name="T29" fmla="*/ 2147483647 h 1147"/>
                <a:gd name="T30" fmla="*/ 2147483647 w 2627"/>
                <a:gd name="T31" fmla="*/ 2147483647 h 1147"/>
                <a:gd name="T32" fmla="*/ 2147483647 w 2627"/>
                <a:gd name="T33" fmla="*/ 2147483647 h 1147"/>
                <a:gd name="T34" fmla="*/ 0 w 2627"/>
                <a:gd name="T35" fmla="*/ 2147483647 h 1147"/>
                <a:gd name="T36" fmla="*/ 2147483647 w 2627"/>
                <a:gd name="T37" fmla="*/ 2147483647 h 1147"/>
                <a:gd name="T38" fmla="*/ 2147483647 w 2627"/>
                <a:gd name="T39" fmla="*/ 2147483647 h 1147"/>
                <a:gd name="T40" fmla="*/ 2147483647 w 2627"/>
                <a:gd name="T41" fmla="*/ 2147483647 h 1147"/>
                <a:gd name="T42" fmla="*/ 2147483647 w 2627"/>
                <a:gd name="T43" fmla="*/ 2147483647 h 1147"/>
                <a:gd name="T44" fmla="*/ 2147483647 w 2627"/>
                <a:gd name="T45" fmla="*/ 2147483647 h 1147"/>
                <a:gd name="T46" fmla="*/ 2147483647 w 2627"/>
                <a:gd name="T47" fmla="*/ 2147483647 h 1147"/>
                <a:gd name="T48" fmla="*/ 2147483647 w 2627"/>
                <a:gd name="T49" fmla="*/ 2147483647 h 1147"/>
                <a:gd name="T50" fmla="*/ 2147483647 w 2627"/>
                <a:gd name="T51" fmla="*/ 2147483647 h 1147"/>
                <a:gd name="T52" fmla="*/ 2147483647 w 2627"/>
                <a:gd name="T53" fmla="*/ 2147483647 h 1147"/>
                <a:gd name="T54" fmla="*/ 2147483647 w 2627"/>
                <a:gd name="T55" fmla="*/ 2147483647 h 1147"/>
                <a:gd name="T56" fmla="*/ 2147483647 w 2627"/>
                <a:gd name="T57" fmla="*/ 2147483647 h 1147"/>
                <a:gd name="T58" fmla="*/ 2147483647 w 2627"/>
                <a:gd name="T59" fmla="*/ 2147483647 h 1147"/>
                <a:gd name="T60" fmla="*/ 2147483647 w 2627"/>
                <a:gd name="T61" fmla="*/ 2147483647 h 1147"/>
                <a:gd name="T62" fmla="*/ 2147483647 w 2627"/>
                <a:gd name="T63" fmla="*/ 2147483647 h 1147"/>
                <a:gd name="T64" fmla="*/ 2147483647 w 2627"/>
                <a:gd name="T65" fmla="*/ 2147483647 h 1147"/>
                <a:gd name="T66" fmla="*/ 2147483647 w 2627"/>
                <a:gd name="T67" fmla="*/ 0 h 114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627"/>
                <a:gd name="T103" fmla="*/ 0 h 1147"/>
                <a:gd name="T104" fmla="*/ 2627 w 2627"/>
                <a:gd name="T105" fmla="*/ 1147 h 114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627" h="1147">
                  <a:moveTo>
                    <a:pt x="1576" y="0"/>
                  </a:moveTo>
                  <a:lnTo>
                    <a:pt x="1576" y="0"/>
                  </a:lnTo>
                  <a:lnTo>
                    <a:pt x="1680" y="44"/>
                  </a:lnTo>
                  <a:lnTo>
                    <a:pt x="1776" y="86"/>
                  </a:lnTo>
                  <a:lnTo>
                    <a:pt x="1862" y="125"/>
                  </a:lnTo>
                  <a:lnTo>
                    <a:pt x="1941" y="163"/>
                  </a:lnTo>
                  <a:lnTo>
                    <a:pt x="2010" y="197"/>
                  </a:lnTo>
                  <a:lnTo>
                    <a:pt x="2074" y="229"/>
                  </a:lnTo>
                  <a:lnTo>
                    <a:pt x="2130" y="259"/>
                  </a:lnTo>
                  <a:lnTo>
                    <a:pt x="2180" y="286"/>
                  </a:lnTo>
                  <a:lnTo>
                    <a:pt x="2223" y="312"/>
                  </a:lnTo>
                  <a:lnTo>
                    <a:pt x="2263" y="336"/>
                  </a:lnTo>
                  <a:lnTo>
                    <a:pt x="2295" y="356"/>
                  </a:lnTo>
                  <a:lnTo>
                    <a:pt x="2324" y="376"/>
                  </a:lnTo>
                  <a:lnTo>
                    <a:pt x="2348" y="393"/>
                  </a:lnTo>
                  <a:lnTo>
                    <a:pt x="2369" y="408"/>
                  </a:lnTo>
                  <a:lnTo>
                    <a:pt x="2400" y="434"/>
                  </a:lnTo>
                  <a:lnTo>
                    <a:pt x="2410" y="442"/>
                  </a:lnTo>
                  <a:lnTo>
                    <a:pt x="2420" y="453"/>
                  </a:lnTo>
                  <a:lnTo>
                    <a:pt x="2429" y="465"/>
                  </a:lnTo>
                  <a:lnTo>
                    <a:pt x="2438" y="478"/>
                  </a:lnTo>
                  <a:lnTo>
                    <a:pt x="2447" y="493"/>
                  </a:lnTo>
                  <a:lnTo>
                    <a:pt x="2455" y="508"/>
                  </a:lnTo>
                  <a:lnTo>
                    <a:pt x="2471" y="543"/>
                  </a:lnTo>
                  <a:lnTo>
                    <a:pt x="2487" y="582"/>
                  </a:lnTo>
                  <a:lnTo>
                    <a:pt x="2502" y="624"/>
                  </a:lnTo>
                  <a:lnTo>
                    <a:pt x="2516" y="669"/>
                  </a:lnTo>
                  <a:lnTo>
                    <a:pt x="2530" y="717"/>
                  </a:lnTo>
                  <a:lnTo>
                    <a:pt x="2543" y="768"/>
                  </a:lnTo>
                  <a:lnTo>
                    <a:pt x="2555" y="819"/>
                  </a:lnTo>
                  <a:lnTo>
                    <a:pt x="2580" y="927"/>
                  </a:lnTo>
                  <a:lnTo>
                    <a:pt x="2627" y="1147"/>
                  </a:lnTo>
                  <a:lnTo>
                    <a:pt x="1314" y="1147"/>
                  </a:lnTo>
                  <a:lnTo>
                    <a:pt x="0" y="1147"/>
                  </a:lnTo>
                  <a:lnTo>
                    <a:pt x="47" y="927"/>
                  </a:lnTo>
                  <a:lnTo>
                    <a:pt x="72" y="819"/>
                  </a:lnTo>
                  <a:lnTo>
                    <a:pt x="84" y="768"/>
                  </a:lnTo>
                  <a:lnTo>
                    <a:pt x="98" y="717"/>
                  </a:lnTo>
                  <a:lnTo>
                    <a:pt x="111" y="669"/>
                  </a:lnTo>
                  <a:lnTo>
                    <a:pt x="126" y="624"/>
                  </a:lnTo>
                  <a:lnTo>
                    <a:pt x="140" y="582"/>
                  </a:lnTo>
                  <a:lnTo>
                    <a:pt x="156" y="543"/>
                  </a:lnTo>
                  <a:lnTo>
                    <a:pt x="173" y="508"/>
                  </a:lnTo>
                  <a:lnTo>
                    <a:pt x="181" y="493"/>
                  </a:lnTo>
                  <a:lnTo>
                    <a:pt x="190" y="478"/>
                  </a:lnTo>
                  <a:lnTo>
                    <a:pt x="199" y="465"/>
                  </a:lnTo>
                  <a:lnTo>
                    <a:pt x="208" y="453"/>
                  </a:lnTo>
                  <a:lnTo>
                    <a:pt x="218" y="442"/>
                  </a:lnTo>
                  <a:lnTo>
                    <a:pt x="228" y="434"/>
                  </a:lnTo>
                  <a:lnTo>
                    <a:pt x="258" y="408"/>
                  </a:lnTo>
                  <a:lnTo>
                    <a:pt x="278" y="393"/>
                  </a:lnTo>
                  <a:lnTo>
                    <a:pt x="303" y="376"/>
                  </a:lnTo>
                  <a:lnTo>
                    <a:pt x="331" y="357"/>
                  </a:lnTo>
                  <a:lnTo>
                    <a:pt x="363" y="337"/>
                  </a:lnTo>
                  <a:lnTo>
                    <a:pt x="401" y="313"/>
                  </a:lnTo>
                  <a:lnTo>
                    <a:pt x="444" y="288"/>
                  </a:lnTo>
                  <a:lnTo>
                    <a:pt x="494" y="261"/>
                  </a:lnTo>
                  <a:lnTo>
                    <a:pt x="549" y="231"/>
                  </a:lnTo>
                  <a:lnTo>
                    <a:pt x="611" y="200"/>
                  </a:lnTo>
                  <a:lnTo>
                    <a:pt x="682" y="165"/>
                  </a:lnTo>
                  <a:lnTo>
                    <a:pt x="759" y="128"/>
                  </a:lnTo>
                  <a:lnTo>
                    <a:pt x="846" y="89"/>
                  </a:lnTo>
                  <a:lnTo>
                    <a:pt x="940" y="47"/>
                  </a:lnTo>
                  <a:lnTo>
                    <a:pt x="1044" y="3"/>
                  </a:lnTo>
                  <a:lnTo>
                    <a:pt x="1576" y="0"/>
                  </a:lnTo>
                  <a:close/>
                </a:path>
              </a:pathLst>
            </a:custGeom>
            <a:solidFill>
              <a:srgbClr val="C939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3824" name="Freeform 62"/>
            <p:cNvSpPr>
              <a:spLocks/>
            </p:cNvSpPr>
            <p:nvPr/>
          </p:nvSpPr>
          <p:spPr bwMode="auto">
            <a:xfrm flipH="1">
              <a:off x="6819576" y="5487538"/>
              <a:ext cx="761244" cy="284939"/>
            </a:xfrm>
            <a:custGeom>
              <a:avLst/>
              <a:gdLst>
                <a:gd name="T0" fmla="*/ 2147483647 w 2627"/>
                <a:gd name="T1" fmla="*/ 0 h 1147"/>
                <a:gd name="T2" fmla="*/ 2147483647 w 2627"/>
                <a:gd name="T3" fmla="*/ 2147483647 h 1147"/>
                <a:gd name="T4" fmla="*/ 2147483647 w 2627"/>
                <a:gd name="T5" fmla="*/ 2147483647 h 1147"/>
                <a:gd name="T6" fmla="*/ 2147483647 w 2627"/>
                <a:gd name="T7" fmla="*/ 2147483647 h 1147"/>
                <a:gd name="T8" fmla="*/ 2147483647 w 2627"/>
                <a:gd name="T9" fmla="*/ 2147483647 h 1147"/>
                <a:gd name="T10" fmla="*/ 2147483647 w 2627"/>
                <a:gd name="T11" fmla="*/ 2147483647 h 1147"/>
                <a:gd name="T12" fmla="*/ 2147483647 w 2627"/>
                <a:gd name="T13" fmla="*/ 2147483647 h 1147"/>
                <a:gd name="T14" fmla="*/ 2147483647 w 2627"/>
                <a:gd name="T15" fmla="*/ 2147483647 h 1147"/>
                <a:gd name="T16" fmla="*/ 2147483647 w 2627"/>
                <a:gd name="T17" fmla="*/ 2147483647 h 1147"/>
                <a:gd name="T18" fmla="*/ 2147483647 w 2627"/>
                <a:gd name="T19" fmla="*/ 2147483647 h 1147"/>
                <a:gd name="T20" fmla="*/ 2147483647 w 2627"/>
                <a:gd name="T21" fmla="*/ 2147483647 h 1147"/>
                <a:gd name="T22" fmla="*/ 2147483647 w 2627"/>
                <a:gd name="T23" fmla="*/ 2147483647 h 1147"/>
                <a:gd name="T24" fmla="*/ 2147483647 w 2627"/>
                <a:gd name="T25" fmla="*/ 2147483647 h 1147"/>
                <a:gd name="T26" fmla="*/ 2147483647 w 2627"/>
                <a:gd name="T27" fmla="*/ 2147483647 h 1147"/>
                <a:gd name="T28" fmla="*/ 2147483647 w 2627"/>
                <a:gd name="T29" fmla="*/ 2147483647 h 1147"/>
                <a:gd name="T30" fmla="*/ 2147483647 w 2627"/>
                <a:gd name="T31" fmla="*/ 2147483647 h 1147"/>
                <a:gd name="T32" fmla="*/ 2147483647 w 2627"/>
                <a:gd name="T33" fmla="*/ 2147483647 h 1147"/>
                <a:gd name="T34" fmla="*/ 0 w 2627"/>
                <a:gd name="T35" fmla="*/ 2147483647 h 1147"/>
                <a:gd name="T36" fmla="*/ 2147483647 w 2627"/>
                <a:gd name="T37" fmla="*/ 2147483647 h 1147"/>
                <a:gd name="T38" fmla="*/ 2147483647 w 2627"/>
                <a:gd name="T39" fmla="*/ 2147483647 h 1147"/>
                <a:gd name="T40" fmla="*/ 2147483647 w 2627"/>
                <a:gd name="T41" fmla="*/ 2147483647 h 1147"/>
                <a:gd name="T42" fmla="*/ 2147483647 w 2627"/>
                <a:gd name="T43" fmla="*/ 2147483647 h 1147"/>
                <a:gd name="T44" fmla="*/ 2147483647 w 2627"/>
                <a:gd name="T45" fmla="*/ 2147483647 h 1147"/>
                <a:gd name="T46" fmla="*/ 2147483647 w 2627"/>
                <a:gd name="T47" fmla="*/ 2147483647 h 1147"/>
                <a:gd name="T48" fmla="*/ 2147483647 w 2627"/>
                <a:gd name="T49" fmla="*/ 2147483647 h 1147"/>
                <a:gd name="T50" fmla="*/ 2147483647 w 2627"/>
                <a:gd name="T51" fmla="*/ 2147483647 h 1147"/>
                <a:gd name="T52" fmla="*/ 2147483647 w 2627"/>
                <a:gd name="T53" fmla="*/ 2147483647 h 1147"/>
                <a:gd name="T54" fmla="*/ 2147483647 w 2627"/>
                <a:gd name="T55" fmla="*/ 2147483647 h 1147"/>
                <a:gd name="T56" fmla="*/ 2147483647 w 2627"/>
                <a:gd name="T57" fmla="*/ 2147483647 h 1147"/>
                <a:gd name="T58" fmla="*/ 2147483647 w 2627"/>
                <a:gd name="T59" fmla="*/ 2147483647 h 1147"/>
                <a:gd name="T60" fmla="*/ 2147483647 w 2627"/>
                <a:gd name="T61" fmla="*/ 2147483647 h 1147"/>
                <a:gd name="T62" fmla="*/ 2147483647 w 2627"/>
                <a:gd name="T63" fmla="*/ 2147483647 h 1147"/>
                <a:gd name="T64" fmla="*/ 2147483647 w 2627"/>
                <a:gd name="T65" fmla="*/ 2147483647 h 1147"/>
                <a:gd name="T66" fmla="*/ 2147483647 w 2627"/>
                <a:gd name="T67" fmla="*/ 0 h 114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627"/>
                <a:gd name="T103" fmla="*/ 0 h 1147"/>
                <a:gd name="T104" fmla="*/ 2627 w 2627"/>
                <a:gd name="T105" fmla="*/ 1147 h 114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627" h="1147">
                  <a:moveTo>
                    <a:pt x="1576" y="0"/>
                  </a:moveTo>
                  <a:lnTo>
                    <a:pt x="1576" y="0"/>
                  </a:lnTo>
                  <a:lnTo>
                    <a:pt x="1680" y="44"/>
                  </a:lnTo>
                  <a:lnTo>
                    <a:pt x="1776" y="86"/>
                  </a:lnTo>
                  <a:lnTo>
                    <a:pt x="1862" y="125"/>
                  </a:lnTo>
                  <a:lnTo>
                    <a:pt x="1941" y="163"/>
                  </a:lnTo>
                  <a:lnTo>
                    <a:pt x="2010" y="197"/>
                  </a:lnTo>
                  <a:lnTo>
                    <a:pt x="2074" y="229"/>
                  </a:lnTo>
                  <a:lnTo>
                    <a:pt x="2130" y="259"/>
                  </a:lnTo>
                  <a:lnTo>
                    <a:pt x="2180" y="286"/>
                  </a:lnTo>
                  <a:lnTo>
                    <a:pt x="2223" y="312"/>
                  </a:lnTo>
                  <a:lnTo>
                    <a:pt x="2263" y="336"/>
                  </a:lnTo>
                  <a:lnTo>
                    <a:pt x="2295" y="356"/>
                  </a:lnTo>
                  <a:lnTo>
                    <a:pt x="2324" y="376"/>
                  </a:lnTo>
                  <a:lnTo>
                    <a:pt x="2348" y="393"/>
                  </a:lnTo>
                  <a:lnTo>
                    <a:pt x="2369" y="408"/>
                  </a:lnTo>
                  <a:lnTo>
                    <a:pt x="2400" y="434"/>
                  </a:lnTo>
                  <a:lnTo>
                    <a:pt x="2410" y="442"/>
                  </a:lnTo>
                  <a:lnTo>
                    <a:pt x="2420" y="453"/>
                  </a:lnTo>
                  <a:lnTo>
                    <a:pt x="2429" y="465"/>
                  </a:lnTo>
                  <a:lnTo>
                    <a:pt x="2438" y="478"/>
                  </a:lnTo>
                  <a:lnTo>
                    <a:pt x="2447" y="493"/>
                  </a:lnTo>
                  <a:lnTo>
                    <a:pt x="2455" y="508"/>
                  </a:lnTo>
                  <a:lnTo>
                    <a:pt x="2471" y="543"/>
                  </a:lnTo>
                  <a:lnTo>
                    <a:pt x="2487" y="582"/>
                  </a:lnTo>
                  <a:lnTo>
                    <a:pt x="2502" y="624"/>
                  </a:lnTo>
                  <a:lnTo>
                    <a:pt x="2516" y="669"/>
                  </a:lnTo>
                  <a:lnTo>
                    <a:pt x="2530" y="717"/>
                  </a:lnTo>
                  <a:lnTo>
                    <a:pt x="2543" y="768"/>
                  </a:lnTo>
                  <a:lnTo>
                    <a:pt x="2555" y="819"/>
                  </a:lnTo>
                  <a:lnTo>
                    <a:pt x="2580" y="927"/>
                  </a:lnTo>
                  <a:lnTo>
                    <a:pt x="2627" y="1147"/>
                  </a:lnTo>
                  <a:lnTo>
                    <a:pt x="1314" y="1147"/>
                  </a:lnTo>
                  <a:lnTo>
                    <a:pt x="0" y="1147"/>
                  </a:lnTo>
                  <a:lnTo>
                    <a:pt x="47" y="927"/>
                  </a:lnTo>
                  <a:lnTo>
                    <a:pt x="72" y="819"/>
                  </a:lnTo>
                  <a:lnTo>
                    <a:pt x="84" y="768"/>
                  </a:lnTo>
                  <a:lnTo>
                    <a:pt x="98" y="717"/>
                  </a:lnTo>
                  <a:lnTo>
                    <a:pt x="111" y="669"/>
                  </a:lnTo>
                  <a:lnTo>
                    <a:pt x="126" y="624"/>
                  </a:lnTo>
                  <a:lnTo>
                    <a:pt x="140" y="582"/>
                  </a:lnTo>
                  <a:lnTo>
                    <a:pt x="156" y="543"/>
                  </a:lnTo>
                  <a:lnTo>
                    <a:pt x="173" y="508"/>
                  </a:lnTo>
                  <a:lnTo>
                    <a:pt x="181" y="493"/>
                  </a:lnTo>
                  <a:lnTo>
                    <a:pt x="190" y="478"/>
                  </a:lnTo>
                  <a:lnTo>
                    <a:pt x="199" y="465"/>
                  </a:lnTo>
                  <a:lnTo>
                    <a:pt x="208" y="453"/>
                  </a:lnTo>
                  <a:lnTo>
                    <a:pt x="218" y="442"/>
                  </a:lnTo>
                  <a:lnTo>
                    <a:pt x="228" y="434"/>
                  </a:lnTo>
                  <a:lnTo>
                    <a:pt x="258" y="408"/>
                  </a:lnTo>
                  <a:lnTo>
                    <a:pt x="278" y="393"/>
                  </a:lnTo>
                  <a:lnTo>
                    <a:pt x="303" y="376"/>
                  </a:lnTo>
                  <a:lnTo>
                    <a:pt x="331" y="357"/>
                  </a:lnTo>
                  <a:lnTo>
                    <a:pt x="363" y="337"/>
                  </a:lnTo>
                  <a:lnTo>
                    <a:pt x="401" y="313"/>
                  </a:lnTo>
                  <a:lnTo>
                    <a:pt x="444" y="288"/>
                  </a:lnTo>
                  <a:lnTo>
                    <a:pt x="494" y="261"/>
                  </a:lnTo>
                  <a:lnTo>
                    <a:pt x="549" y="231"/>
                  </a:lnTo>
                  <a:lnTo>
                    <a:pt x="611" y="200"/>
                  </a:lnTo>
                  <a:lnTo>
                    <a:pt x="682" y="165"/>
                  </a:lnTo>
                  <a:lnTo>
                    <a:pt x="759" y="128"/>
                  </a:lnTo>
                  <a:lnTo>
                    <a:pt x="846" y="89"/>
                  </a:lnTo>
                  <a:lnTo>
                    <a:pt x="940" y="47"/>
                  </a:lnTo>
                  <a:lnTo>
                    <a:pt x="1044" y="3"/>
                  </a:lnTo>
                  <a:lnTo>
                    <a:pt x="15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3825" name="Freeform 63"/>
            <p:cNvSpPr>
              <a:spLocks/>
            </p:cNvSpPr>
            <p:nvPr/>
          </p:nvSpPr>
          <p:spPr bwMode="auto">
            <a:xfrm flipH="1">
              <a:off x="7118512" y="5305108"/>
              <a:ext cx="163372" cy="248453"/>
            </a:xfrm>
            <a:custGeom>
              <a:avLst/>
              <a:gdLst>
                <a:gd name="T0" fmla="*/ 2147483647 w 563"/>
                <a:gd name="T1" fmla="*/ 2147483647 h 1005"/>
                <a:gd name="T2" fmla="*/ 2147483647 w 563"/>
                <a:gd name="T3" fmla="*/ 2147483647 h 1005"/>
                <a:gd name="T4" fmla="*/ 2147483647 w 563"/>
                <a:gd name="T5" fmla="*/ 2147483647 h 1005"/>
                <a:gd name="T6" fmla="*/ 2147483647 w 563"/>
                <a:gd name="T7" fmla="*/ 2147483647 h 1005"/>
                <a:gd name="T8" fmla="*/ 2147483647 w 563"/>
                <a:gd name="T9" fmla="*/ 2147483647 h 1005"/>
                <a:gd name="T10" fmla="*/ 2147483647 w 563"/>
                <a:gd name="T11" fmla="*/ 2147483647 h 1005"/>
                <a:gd name="T12" fmla="*/ 2147483647 w 563"/>
                <a:gd name="T13" fmla="*/ 2147483647 h 1005"/>
                <a:gd name="T14" fmla="*/ 2147483647 w 563"/>
                <a:gd name="T15" fmla="*/ 2147483647 h 1005"/>
                <a:gd name="T16" fmla="*/ 2147483647 w 563"/>
                <a:gd name="T17" fmla="*/ 2147483647 h 1005"/>
                <a:gd name="T18" fmla="*/ 2147483647 w 563"/>
                <a:gd name="T19" fmla="*/ 2147483647 h 1005"/>
                <a:gd name="T20" fmla="*/ 2147483647 w 563"/>
                <a:gd name="T21" fmla="*/ 2147483647 h 1005"/>
                <a:gd name="T22" fmla="*/ 2147483647 w 563"/>
                <a:gd name="T23" fmla="*/ 2147483647 h 1005"/>
                <a:gd name="T24" fmla="*/ 2147483647 w 563"/>
                <a:gd name="T25" fmla="*/ 2147483647 h 1005"/>
                <a:gd name="T26" fmla="*/ 2147483647 w 563"/>
                <a:gd name="T27" fmla="*/ 2147483647 h 1005"/>
                <a:gd name="T28" fmla="*/ 2147483647 w 563"/>
                <a:gd name="T29" fmla="*/ 2147483647 h 1005"/>
                <a:gd name="T30" fmla="*/ 2147483647 w 563"/>
                <a:gd name="T31" fmla="*/ 2147483647 h 1005"/>
                <a:gd name="T32" fmla="*/ 2147483647 w 563"/>
                <a:gd name="T33" fmla="*/ 2147483647 h 1005"/>
                <a:gd name="T34" fmla="*/ 0 w 563"/>
                <a:gd name="T35" fmla="*/ 2147483647 h 1005"/>
                <a:gd name="T36" fmla="*/ 0 w 563"/>
                <a:gd name="T37" fmla="*/ 2147483647 h 1005"/>
                <a:gd name="T38" fmla="*/ 0 w 563"/>
                <a:gd name="T39" fmla="*/ 2147483647 h 1005"/>
                <a:gd name="T40" fmla="*/ 2147483647 w 563"/>
                <a:gd name="T41" fmla="*/ 2147483647 h 1005"/>
                <a:gd name="T42" fmla="*/ 2147483647 w 563"/>
                <a:gd name="T43" fmla="*/ 2147483647 h 1005"/>
                <a:gd name="T44" fmla="*/ 2147483647 w 563"/>
                <a:gd name="T45" fmla="*/ 2147483647 h 1005"/>
                <a:gd name="T46" fmla="*/ 2147483647 w 563"/>
                <a:gd name="T47" fmla="*/ 2147483647 h 1005"/>
                <a:gd name="T48" fmla="*/ 2147483647 w 563"/>
                <a:gd name="T49" fmla="*/ 2147483647 h 1005"/>
                <a:gd name="T50" fmla="*/ 2147483647 w 563"/>
                <a:gd name="T51" fmla="*/ 2147483647 h 1005"/>
                <a:gd name="T52" fmla="*/ 2147483647 w 563"/>
                <a:gd name="T53" fmla="*/ 2147483647 h 1005"/>
                <a:gd name="T54" fmla="*/ 2147483647 w 563"/>
                <a:gd name="T55" fmla="*/ 2147483647 h 1005"/>
                <a:gd name="T56" fmla="*/ 2147483647 w 563"/>
                <a:gd name="T57" fmla="*/ 2147483647 h 1005"/>
                <a:gd name="T58" fmla="*/ 2147483647 w 563"/>
                <a:gd name="T59" fmla="*/ 2147483647 h 1005"/>
                <a:gd name="T60" fmla="*/ 2147483647 w 563"/>
                <a:gd name="T61" fmla="*/ 2147483647 h 1005"/>
                <a:gd name="T62" fmla="*/ 2147483647 w 563"/>
                <a:gd name="T63" fmla="*/ 2147483647 h 1005"/>
                <a:gd name="T64" fmla="*/ 2147483647 w 563"/>
                <a:gd name="T65" fmla="*/ 2147483647 h 1005"/>
                <a:gd name="T66" fmla="*/ 2147483647 w 563"/>
                <a:gd name="T67" fmla="*/ 2147483647 h 1005"/>
                <a:gd name="T68" fmla="*/ 2147483647 w 563"/>
                <a:gd name="T69" fmla="*/ 2147483647 h 1005"/>
                <a:gd name="T70" fmla="*/ 2147483647 w 563"/>
                <a:gd name="T71" fmla="*/ 2147483647 h 1005"/>
                <a:gd name="T72" fmla="*/ 2147483647 w 563"/>
                <a:gd name="T73" fmla="*/ 2147483647 h 1005"/>
                <a:gd name="T74" fmla="*/ 2147483647 w 563"/>
                <a:gd name="T75" fmla="*/ 2147483647 h 1005"/>
                <a:gd name="T76" fmla="*/ 2147483647 w 563"/>
                <a:gd name="T77" fmla="*/ 2147483647 h 1005"/>
                <a:gd name="T78" fmla="*/ 2147483647 w 563"/>
                <a:gd name="T79" fmla="*/ 2147483647 h 1005"/>
                <a:gd name="T80" fmla="*/ 2147483647 w 563"/>
                <a:gd name="T81" fmla="*/ 2147483647 h 1005"/>
                <a:gd name="T82" fmla="*/ 2147483647 w 563"/>
                <a:gd name="T83" fmla="*/ 2147483647 h 1005"/>
                <a:gd name="T84" fmla="*/ 2147483647 w 563"/>
                <a:gd name="T85" fmla="*/ 2147483647 h 100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63"/>
                <a:gd name="T130" fmla="*/ 0 h 1005"/>
                <a:gd name="T131" fmla="*/ 563 w 563"/>
                <a:gd name="T132" fmla="*/ 1005 h 100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63" h="1005">
                  <a:moveTo>
                    <a:pt x="563" y="251"/>
                  </a:moveTo>
                  <a:lnTo>
                    <a:pt x="563" y="665"/>
                  </a:lnTo>
                  <a:lnTo>
                    <a:pt x="563" y="870"/>
                  </a:lnTo>
                  <a:lnTo>
                    <a:pt x="549" y="887"/>
                  </a:lnTo>
                  <a:lnTo>
                    <a:pt x="533" y="902"/>
                  </a:lnTo>
                  <a:lnTo>
                    <a:pt x="517" y="916"/>
                  </a:lnTo>
                  <a:lnTo>
                    <a:pt x="502" y="929"/>
                  </a:lnTo>
                  <a:lnTo>
                    <a:pt x="485" y="941"/>
                  </a:lnTo>
                  <a:lnTo>
                    <a:pt x="468" y="951"/>
                  </a:lnTo>
                  <a:lnTo>
                    <a:pt x="450" y="961"/>
                  </a:lnTo>
                  <a:lnTo>
                    <a:pt x="432" y="971"/>
                  </a:lnTo>
                  <a:lnTo>
                    <a:pt x="414" y="978"/>
                  </a:lnTo>
                  <a:lnTo>
                    <a:pt x="395" y="986"/>
                  </a:lnTo>
                  <a:lnTo>
                    <a:pt x="377" y="991"/>
                  </a:lnTo>
                  <a:lnTo>
                    <a:pt x="358" y="997"/>
                  </a:lnTo>
                  <a:lnTo>
                    <a:pt x="339" y="1000"/>
                  </a:lnTo>
                  <a:lnTo>
                    <a:pt x="320" y="1003"/>
                  </a:lnTo>
                  <a:lnTo>
                    <a:pt x="301" y="1004"/>
                  </a:lnTo>
                  <a:lnTo>
                    <a:pt x="282" y="1005"/>
                  </a:lnTo>
                  <a:lnTo>
                    <a:pt x="263" y="1004"/>
                  </a:lnTo>
                  <a:lnTo>
                    <a:pt x="244" y="1003"/>
                  </a:lnTo>
                  <a:lnTo>
                    <a:pt x="224" y="1001"/>
                  </a:lnTo>
                  <a:lnTo>
                    <a:pt x="205" y="998"/>
                  </a:lnTo>
                  <a:lnTo>
                    <a:pt x="186" y="992"/>
                  </a:lnTo>
                  <a:lnTo>
                    <a:pt x="168" y="987"/>
                  </a:lnTo>
                  <a:lnTo>
                    <a:pt x="149" y="981"/>
                  </a:lnTo>
                  <a:lnTo>
                    <a:pt x="131" y="972"/>
                  </a:lnTo>
                  <a:lnTo>
                    <a:pt x="113" y="963"/>
                  </a:lnTo>
                  <a:lnTo>
                    <a:pt x="97" y="954"/>
                  </a:lnTo>
                  <a:lnTo>
                    <a:pt x="79" y="943"/>
                  </a:lnTo>
                  <a:lnTo>
                    <a:pt x="62" y="930"/>
                  </a:lnTo>
                  <a:lnTo>
                    <a:pt x="46" y="917"/>
                  </a:lnTo>
                  <a:lnTo>
                    <a:pt x="30" y="903"/>
                  </a:lnTo>
                  <a:lnTo>
                    <a:pt x="15" y="887"/>
                  </a:lnTo>
                  <a:lnTo>
                    <a:pt x="0" y="870"/>
                  </a:lnTo>
                  <a:lnTo>
                    <a:pt x="0" y="665"/>
                  </a:lnTo>
                  <a:lnTo>
                    <a:pt x="0" y="251"/>
                  </a:lnTo>
                  <a:lnTo>
                    <a:pt x="0" y="235"/>
                  </a:lnTo>
                  <a:lnTo>
                    <a:pt x="1" y="220"/>
                  </a:lnTo>
                  <a:lnTo>
                    <a:pt x="3" y="206"/>
                  </a:lnTo>
                  <a:lnTo>
                    <a:pt x="6" y="192"/>
                  </a:lnTo>
                  <a:lnTo>
                    <a:pt x="9" y="178"/>
                  </a:lnTo>
                  <a:lnTo>
                    <a:pt x="14" y="165"/>
                  </a:lnTo>
                  <a:lnTo>
                    <a:pt x="18" y="153"/>
                  </a:lnTo>
                  <a:lnTo>
                    <a:pt x="24" y="141"/>
                  </a:lnTo>
                  <a:lnTo>
                    <a:pt x="30" y="130"/>
                  </a:lnTo>
                  <a:lnTo>
                    <a:pt x="37" y="119"/>
                  </a:lnTo>
                  <a:lnTo>
                    <a:pt x="44" y="108"/>
                  </a:lnTo>
                  <a:lnTo>
                    <a:pt x="52" y="98"/>
                  </a:lnTo>
                  <a:lnTo>
                    <a:pt x="61" y="89"/>
                  </a:lnTo>
                  <a:lnTo>
                    <a:pt x="69" y="79"/>
                  </a:lnTo>
                  <a:lnTo>
                    <a:pt x="79" y="71"/>
                  </a:lnTo>
                  <a:lnTo>
                    <a:pt x="88" y="63"/>
                  </a:lnTo>
                  <a:lnTo>
                    <a:pt x="109" y="48"/>
                  </a:lnTo>
                  <a:lnTo>
                    <a:pt x="130" y="36"/>
                  </a:lnTo>
                  <a:lnTo>
                    <a:pt x="154" y="25"/>
                  </a:lnTo>
                  <a:lnTo>
                    <a:pt x="178" y="15"/>
                  </a:lnTo>
                  <a:lnTo>
                    <a:pt x="203" y="9"/>
                  </a:lnTo>
                  <a:lnTo>
                    <a:pt x="229" y="4"/>
                  </a:lnTo>
                  <a:lnTo>
                    <a:pt x="256" y="1"/>
                  </a:lnTo>
                  <a:lnTo>
                    <a:pt x="282" y="0"/>
                  </a:lnTo>
                  <a:lnTo>
                    <a:pt x="309" y="1"/>
                  </a:lnTo>
                  <a:lnTo>
                    <a:pt x="334" y="4"/>
                  </a:lnTo>
                  <a:lnTo>
                    <a:pt x="360" y="9"/>
                  </a:lnTo>
                  <a:lnTo>
                    <a:pt x="385" y="15"/>
                  </a:lnTo>
                  <a:lnTo>
                    <a:pt x="410" y="25"/>
                  </a:lnTo>
                  <a:lnTo>
                    <a:pt x="433" y="36"/>
                  </a:lnTo>
                  <a:lnTo>
                    <a:pt x="454" y="48"/>
                  </a:lnTo>
                  <a:lnTo>
                    <a:pt x="476" y="63"/>
                  </a:lnTo>
                  <a:lnTo>
                    <a:pt x="485" y="71"/>
                  </a:lnTo>
                  <a:lnTo>
                    <a:pt x="495" y="79"/>
                  </a:lnTo>
                  <a:lnTo>
                    <a:pt x="504" y="89"/>
                  </a:lnTo>
                  <a:lnTo>
                    <a:pt x="512" y="98"/>
                  </a:lnTo>
                  <a:lnTo>
                    <a:pt x="519" y="108"/>
                  </a:lnTo>
                  <a:lnTo>
                    <a:pt x="526" y="119"/>
                  </a:lnTo>
                  <a:lnTo>
                    <a:pt x="533" y="130"/>
                  </a:lnTo>
                  <a:lnTo>
                    <a:pt x="540" y="141"/>
                  </a:lnTo>
                  <a:lnTo>
                    <a:pt x="545" y="153"/>
                  </a:lnTo>
                  <a:lnTo>
                    <a:pt x="550" y="165"/>
                  </a:lnTo>
                  <a:lnTo>
                    <a:pt x="554" y="178"/>
                  </a:lnTo>
                  <a:lnTo>
                    <a:pt x="558" y="192"/>
                  </a:lnTo>
                  <a:lnTo>
                    <a:pt x="560" y="206"/>
                  </a:lnTo>
                  <a:lnTo>
                    <a:pt x="562" y="220"/>
                  </a:lnTo>
                  <a:lnTo>
                    <a:pt x="563" y="235"/>
                  </a:lnTo>
                  <a:lnTo>
                    <a:pt x="563" y="251"/>
                  </a:lnTo>
                  <a:close/>
                </a:path>
              </a:pathLst>
            </a:custGeom>
            <a:solidFill>
              <a:srgbClr val="F6D1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3826" name="Freeform 64"/>
            <p:cNvSpPr>
              <a:spLocks/>
            </p:cNvSpPr>
            <p:nvPr/>
          </p:nvSpPr>
          <p:spPr bwMode="auto">
            <a:xfrm flipH="1">
              <a:off x="7118512" y="5305108"/>
              <a:ext cx="163372" cy="248453"/>
            </a:xfrm>
            <a:custGeom>
              <a:avLst/>
              <a:gdLst>
                <a:gd name="T0" fmla="*/ 2147483647 w 563"/>
                <a:gd name="T1" fmla="*/ 2147483647 h 1005"/>
                <a:gd name="T2" fmla="*/ 2147483647 w 563"/>
                <a:gd name="T3" fmla="*/ 2147483647 h 1005"/>
                <a:gd name="T4" fmla="*/ 2147483647 w 563"/>
                <a:gd name="T5" fmla="*/ 2147483647 h 1005"/>
                <a:gd name="T6" fmla="*/ 2147483647 w 563"/>
                <a:gd name="T7" fmla="*/ 2147483647 h 1005"/>
                <a:gd name="T8" fmla="*/ 2147483647 w 563"/>
                <a:gd name="T9" fmla="*/ 2147483647 h 1005"/>
                <a:gd name="T10" fmla="*/ 2147483647 w 563"/>
                <a:gd name="T11" fmla="*/ 2147483647 h 1005"/>
                <a:gd name="T12" fmla="*/ 2147483647 w 563"/>
                <a:gd name="T13" fmla="*/ 2147483647 h 1005"/>
                <a:gd name="T14" fmla="*/ 2147483647 w 563"/>
                <a:gd name="T15" fmla="*/ 2147483647 h 1005"/>
                <a:gd name="T16" fmla="*/ 2147483647 w 563"/>
                <a:gd name="T17" fmla="*/ 2147483647 h 1005"/>
                <a:gd name="T18" fmla="*/ 2147483647 w 563"/>
                <a:gd name="T19" fmla="*/ 2147483647 h 1005"/>
                <a:gd name="T20" fmla="*/ 2147483647 w 563"/>
                <a:gd name="T21" fmla="*/ 2147483647 h 1005"/>
                <a:gd name="T22" fmla="*/ 2147483647 w 563"/>
                <a:gd name="T23" fmla="*/ 2147483647 h 1005"/>
                <a:gd name="T24" fmla="*/ 2147483647 w 563"/>
                <a:gd name="T25" fmla="*/ 2147483647 h 1005"/>
                <a:gd name="T26" fmla="*/ 2147483647 w 563"/>
                <a:gd name="T27" fmla="*/ 2147483647 h 1005"/>
                <a:gd name="T28" fmla="*/ 2147483647 w 563"/>
                <a:gd name="T29" fmla="*/ 2147483647 h 1005"/>
                <a:gd name="T30" fmla="*/ 2147483647 w 563"/>
                <a:gd name="T31" fmla="*/ 2147483647 h 1005"/>
                <a:gd name="T32" fmla="*/ 2147483647 w 563"/>
                <a:gd name="T33" fmla="*/ 2147483647 h 1005"/>
                <a:gd name="T34" fmla="*/ 0 w 563"/>
                <a:gd name="T35" fmla="*/ 2147483647 h 1005"/>
                <a:gd name="T36" fmla="*/ 0 w 563"/>
                <a:gd name="T37" fmla="*/ 2147483647 h 1005"/>
                <a:gd name="T38" fmla="*/ 0 w 563"/>
                <a:gd name="T39" fmla="*/ 2147483647 h 1005"/>
                <a:gd name="T40" fmla="*/ 2147483647 w 563"/>
                <a:gd name="T41" fmla="*/ 2147483647 h 1005"/>
                <a:gd name="T42" fmla="*/ 2147483647 w 563"/>
                <a:gd name="T43" fmla="*/ 2147483647 h 1005"/>
                <a:gd name="T44" fmla="*/ 2147483647 w 563"/>
                <a:gd name="T45" fmla="*/ 2147483647 h 1005"/>
                <a:gd name="T46" fmla="*/ 2147483647 w 563"/>
                <a:gd name="T47" fmla="*/ 2147483647 h 1005"/>
                <a:gd name="T48" fmla="*/ 2147483647 w 563"/>
                <a:gd name="T49" fmla="*/ 2147483647 h 1005"/>
                <a:gd name="T50" fmla="*/ 2147483647 w 563"/>
                <a:gd name="T51" fmla="*/ 2147483647 h 1005"/>
                <a:gd name="T52" fmla="*/ 2147483647 w 563"/>
                <a:gd name="T53" fmla="*/ 2147483647 h 1005"/>
                <a:gd name="T54" fmla="*/ 2147483647 w 563"/>
                <a:gd name="T55" fmla="*/ 2147483647 h 1005"/>
                <a:gd name="T56" fmla="*/ 2147483647 w 563"/>
                <a:gd name="T57" fmla="*/ 2147483647 h 1005"/>
                <a:gd name="T58" fmla="*/ 2147483647 w 563"/>
                <a:gd name="T59" fmla="*/ 2147483647 h 1005"/>
                <a:gd name="T60" fmla="*/ 2147483647 w 563"/>
                <a:gd name="T61" fmla="*/ 2147483647 h 1005"/>
                <a:gd name="T62" fmla="*/ 2147483647 w 563"/>
                <a:gd name="T63" fmla="*/ 2147483647 h 1005"/>
                <a:gd name="T64" fmla="*/ 2147483647 w 563"/>
                <a:gd name="T65" fmla="*/ 2147483647 h 1005"/>
                <a:gd name="T66" fmla="*/ 2147483647 w 563"/>
                <a:gd name="T67" fmla="*/ 2147483647 h 1005"/>
                <a:gd name="T68" fmla="*/ 2147483647 w 563"/>
                <a:gd name="T69" fmla="*/ 2147483647 h 1005"/>
                <a:gd name="T70" fmla="*/ 2147483647 w 563"/>
                <a:gd name="T71" fmla="*/ 2147483647 h 1005"/>
                <a:gd name="T72" fmla="*/ 2147483647 w 563"/>
                <a:gd name="T73" fmla="*/ 2147483647 h 1005"/>
                <a:gd name="T74" fmla="*/ 2147483647 w 563"/>
                <a:gd name="T75" fmla="*/ 2147483647 h 1005"/>
                <a:gd name="T76" fmla="*/ 2147483647 w 563"/>
                <a:gd name="T77" fmla="*/ 2147483647 h 1005"/>
                <a:gd name="T78" fmla="*/ 2147483647 w 563"/>
                <a:gd name="T79" fmla="*/ 2147483647 h 1005"/>
                <a:gd name="T80" fmla="*/ 2147483647 w 563"/>
                <a:gd name="T81" fmla="*/ 2147483647 h 1005"/>
                <a:gd name="T82" fmla="*/ 2147483647 w 563"/>
                <a:gd name="T83" fmla="*/ 2147483647 h 1005"/>
                <a:gd name="T84" fmla="*/ 2147483647 w 563"/>
                <a:gd name="T85" fmla="*/ 2147483647 h 100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63"/>
                <a:gd name="T130" fmla="*/ 0 h 1005"/>
                <a:gd name="T131" fmla="*/ 563 w 563"/>
                <a:gd name="T132" fmla="*/ 1005 h 100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63" h="1005">
                  <a:moveTo>
                    <a:pt x="563" y="251"/>
                  </a:moveTo>
                  <a:lnTo>
                    <a:pt x="563" y="665"/>
                  </a:lnTo>
                  <a:lnTo>
                    <a:pt x="563" y="870"/>
                  </a:lnTo>
                  <a:lnTo>
                    <a:pt x="549" y="887"/>
                  </a:lnTo>
                  <a:lnTo>
                    <a:pt x="533" y="902"/>
                  </a:lnTo>
                  <a:lnTo>
                    <a:pt x="517" y="916"/>
                  </a:lnTo>
                  <a:lnTo>
                    <a:pt x="502" y="929"/>
                  </a:lnTo>
                  <a:lnTo>
                    <a:pt x="485" y="941"/>
                  </a:lnTo>
                  <a:lnTo>
                    <a:pt x="468" y="951"/>
                  </a:lnTo>
                  <a:lnTo>
                    <a:pt x="450" y="961"/>
                  </a:lnTo>
                  <a:lnTo>
                    <a:pt x="432" y="971"/>
                  </a:lnTo>
                  <a:lnTo>
                    <a:pt x="414" y="978"/>
                  </a:lnTo>
                  <a:lnTo>
                    <a:pt x="395" y="986"/>
                  </a:lnTo>
                  <a:lnTo>
                    <a:pt x="377" y="991"/>
                  </a:lnTo>
                  <a:lnTo>
                    <a:pt x="358" y="997"/>
                  </a:lnTo>
                  <a:lnTo>
                    <a:pt x="339" y="1000"/>
                  </a:lnTo>
                  <a:lnTo>
                    <a:pt x="320" y="1003"/>
                  </a:lnTo>
                  <a:lnTo>
                    <a:pt x="301" y="1004"/>
                  </a:lnTo>
                  <a:lnTo>
                    <a:pt x="282" y="1005"/>
                  </a:lnTo>
                  <a:lnTo>
                    <a:pt x="263" y="1004"/>
                  </a:lnTo>
                  <a:lnTo>
                    <a:pt x="244" y="1003"/>
                  </a:lnTo>
                  <a:lnTo>
                    <a:pt x="224" y="1001"/>
                  </a:lnTo>
                  <a:lnTo>
                    <a:pt x="205" y="998"/>
                  </a:lnTo>
                  <a:lnTo>
                    <a:pt x="186" y="992"/>
                  </a:lnTo>
                  <a:lnTo>
                    <a:pt x="168" y="987"/>
                  </a:lnTo>
                  <a:lnTo>
                    <a:pt x="149" y="981"/>
                  </a:lnTo>
                  <a:lnTo>
                    <a:pt x="131" y="972"/>
                  </a:lnTo>
                  <a:lnTo>
                    <a:pt x="113" y="963"/>
                  </a:lnTo>
                  <a:lnTo>
                    <a:pt x="97" y="954"/>
                  </a:lnTo>
                  <a:lnTo>
                    <a:pt x="79" y="943"/>
                  </a:lnTo>
                  <a:lnTo>
                    <a:pt x="62" y="930"/>
                  </a:lnTo>
                  <a:lnTo>
                    <a:pt x="46" y="917"/>
                  </a:lnTo>
                  <a:lnTo>
                    <a:pt x="30" y="903"/>
                  </a:lnTo>
                  <a:lnTo>
                    <a:pt x="15" y="887"/>
                  </a:lnTo>
                  <a:lnTo>
                    <a:pt x="0" y="870"/>
                  </a:lnTo>
                  <a:lnTo>
                    <a:pt x="0" y="665"/>
                  </a:lnTo>
                  <a:lnTo>
                    <a:pt x="0" y="251"/>
                  </a:lnTo>
                  <a:lnTo>
                    <a:pt x="0" y="235"/>
                  </a:lnTo>
                  <a:lnTo>
                    <a:pt x="1" y="220"/>
                  </a:lnTo>
                  <a:lnTo>
                    <a:pt x="3" y="206"/>
                  </a:lnTo>
                  <a:lnTo>
                    <a:pt x="6" y="192"/>
                  </a:lnTo>
                  <a:lnTo>
                    <a:pt x="9" y="178"/>
                  </a:lnTo>
                  <a:lnTo>
                    <a:pt x="14" y="165"/>
                  </a:lnTo>
                  <a:lnTo>
                    <a:pt x="18" y="153"/>
                  </a:lnTo>
                  <a:lnTo>
                    <a:pt x="24" y="141"/>
                  </a:lnTo>
                  <a:lnTo>
                    <a:pt x="30" y="130"/>
                  </a:lnTo>
                  <a:lnTo>
                    <a:pt x="37" y="119"/>
                  </a:lnTo>
                  <a:lnTo>
                    <a:pt x="44" y="108"/>
                  </a:lnTo>
                  <a:lnTo>
                    <a:pt x="52" y="98"/>
                  </a:lnTo>
                  <a:lnTo>
                    <a:pt x="61" y="89"/>
                  </a:lnTo>
                  <a:lnTo>
                    <a:pt x="69" y="79"/>
                  </a:lnTo>
                  <a:lnTo>
                    <a:pt x="79" y="71"/>
                  </a:lnTo>
                  <a:lnTo>
                    <a:pt x="88" y="63"/>
                  </a:lnTo>
                  <a:lnTo>
                    <a:pt x="109" y="48"/>
                  </a:lnTo>
                  <a:lnTo>
                    <a:pt x="130" y="36"/>
                  </a:lnTo>
                  <a:lnTo>
                    <a:pt x="154" y="25"/>
                  </a:lnTo>
                  <a:lnTo>
                    <a:pt x="178" y="15"/>
                  </a:lnTo>
                  <a:lnTo>
                    <a:pt x="203" y="9"/>
                  </a:lnTo>
                  <a:lnTo>
                    <a:pt x="229" y="4"/>
                  </a:lnTo>
                  <a:lnTo>
                    <a:pt x="256" y="1"/>
                  </a:lnTo>
                  <a:lnTo>
                    <a:pt x="282" y="0"/>
                  </a:lnTo>
                  <a:lnTo>
                    <a:pt x="309" y="1"/>
                  </a:lnTo>
                  <a:lnTo>
                    <a:pt x="334" y="4"/>
                  </a:lnTo>
                  <a:lnTo>
                    <a:pt x="360" y="9"/>
                  </a:lnTo>
                  <a:lnTo>
                    <a:pt x="385" y="15"/>
                  </a:lnTo>
                  <a:lnTo>
                    <a:pt x="410" y="25"/>
                  </a:lnTo>
                  <a:lnTo>
                    <a:pt x="433" y="36"/>
                  </a:lnTo>
                  <a:lnTo>
                    <a:pt x="454" y="48"/>
                  </a:lnTo>
                  <a:lnTo>
                    <a:pt x="476" y="63"/>
                  </a:lnTo>
                  <a:lnTo>
                    <a:pt x="485" y="71"/>
                  </a:lnTo>
                  <a:lnTo>
                    <a:pt x="495" y="79"/>
                  </a:lnTo>
                  <a:lnTo>
                    <a:pt x="504" y="89"/>
                  </a:lnTo>
                  <a:lnTo>
                    <a:pt x="512" y="98"/>
                  </a:lnTo>
                  <a:lnTo>
                    <a:pt x="519" y="108"/>
                  </a:lnTo>
                  <a:lnTo>
                    <a:pt x="526" y="119"/>
                  </a:lnTo>
                  <a:lnTo>
                    <a:pt x="533" y="130"/>
                  </a:lnTo>
                  <a:lnTo>
                    <a:pt x="540" y="141"/>
                  </a:lnTo>
                  <a:lnTo>
                    <a:pt x="545" y="153"/>
                  </a:lnTo>
                  <a:lnTo>
                    <a:pt x="550" y="165"/>
                  </a:lnTo>
                  <a:lnTo>
                    <a:pt x="554" y="178"/>
                  </a:lnTo>
                  <a:lnTo>
                    <a:pt x="558" y="192"/>
                  </a:lnTo>
                  <a:lnTo>
                    <a:pt x="560" y="206"/>
                  </a:lnTo>
                  <a:lnTo>
                    <a:pt x="562" y="220"/>
                  </a:lnTo>
                  <a:lnTo>
                    <a:pt x="563" y="235"/>
                  </a:lnTo>
                  <a:lnTo>
                    <a:pt x="563" y="25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3827" name="Freeform 65"/>
            <p:cNvSpPr>
              <a:spLocks/>
            </p:cNvSpPr>
            <p:nvPr/>
          </p:nvSpPr>
          <p:spPr bwMode="auto">
            <a:xfrm flipH="1">
              <a:off x="7014232" y="5268622"/>
              <a:ext cx="60830" cy="76447"/>
            </a:xfrm>
            <a:custGeom>
              <a:avLst/>
              <a:gdLst>
                <a:gd name="T0" fmla="*/ 2147483647 w 207"/>
                <a:gd name="T1" fmla="*/ 2147483647 h 304"/>
                <a:gd name="T2" fmla="*/ 2147483647 w 207"/>
                <a:gd name="T3" fmla="*/ 0 h 304"/>
                <a:gd name="T4" fmla="*/ 2147483647 w 207"/>
                <a:gd name="T5" fmla="*/ 2147483647 h 304"/>
                <a:gd name="T6" fmla="*/ 2147483647 w 207"/>
                <a:gd name="T7" fmla="*/ 2147483647 h 304"/>
                <a:gd name="T8" fmla="*/ 2147483647 w 207"/>
                <a:gd name="T9" fmla="*/ 2147483647 h 304"/>
                <a:gd name="T10" fmla="*/ 2147483647 w 207"/>
                <a:gd name="T11" fmla="*/ 2147483647 h 304"/>
                <a:gd name="T12" fmla="*/ 2147483647 w 207"/>
                <a:gd name="T13" fmla="*/ 2147483647 h 304"/>
                <a:gd name="T14" fmla="*/ 2147483647 w 207"/>
                <a:gd name="T15" fmla="*/ 2147483647 h 304"/>
                <a:gd name="T16" fmla="*/ 2147483647 w 207"/>
                <a:gd name="T17" fmla="*/ 2147483647 h 304"/>
                <a:gd name="T18" fmla="*/ 2147483647 w 207"/>
                <a:gd name="T19" fmla="*/ 2147483647 h 304"/>
                <a:gd name="T20" fmla="*/ 2147483647 w 207"/>
                <a:gd name="T21" fmla="*/ 2147483647 h 304"/>
                <a:gd name="T22" fmla="*/ 0 w 207"/>
                <a:gd name="T23" fmla="*/ 2147483647 h 304"/>
                <a:gd name="T24" fmla="*/ 2147483647 w 207"/>
                <a:gd name="T25" fmla="*/ 2147483647 h 304"/>
                <a:gd name="T26" fmla="*/ 2147483647 w 207"/>
                <a:gd name="T27" fmla="*/ 2147483647 h 304"/>
                <a:gd name="T28" fmla="*/ 2147483647 w 207"/>
                <a:gd name="T29" fmla="*/ 2147483647 h 304"/>
                <a:gd name="T30" fmla="*/ 2147483647 w 207"/>
                <a:gd name="T31" fmla="*/ 2147483647 h 304"/>
                <a:gd name="T32" fmla="*/ 2147483647 w 207"/>
                <a:gd name="T33" fmla="*/ 2147483647 h 304"/>
                <a:gd name="T34" fmla="*/ 2147483647 w 207"/>
                <a:gd name="T35" fmla="*/ 2147483647 h 304"/>
                <a:gd name="T36" fmla="*/ 2147483647 w 207"/>
                <a:gd name="T37" fmla="*/ 2147483647 h 304"/>
                <a:gd name="T38" fmla="*/ 2147483647 w 207"/>
                <a:gd name="T39" fmla="*/ 2147483647 h 304"/>
                <a:gd name="T40" fmla="*/ 2147483647 w 207"/>
                <a:gd name="T41" fmla="*/ 2147483647 h 304"/>
                <a:gd name="T42" fmla="*/ 2147483647 w 207"/>
                <a:gd name="T43" fmla="*/ 2147483647 h 304"/>
                <a:gd name="T44" fmla="*/ 2147483647 w 207"/>
                <a:gd name="T45" fmla="*/ 2147483647 h 304"/>
                <a:gd name="T46" fmla="*/ 2147483647 w 207"/>
                <a:gd name="T47" fmla="*/ 2147483647 h 304"/>
                <a:gd name="T48" fmla="*/ 2147483647 w 207"/>
                <a:gd name="T49" fmla="*/ 2147483647 h 304"/>
                <a:gd name="T50" fmla="*/ 2147483647 w 207"/>
                <a:gd name="T51" fmla="*/ 2147483647 h 304"/>
                <a:gd name="T52" fmla="*/ 2147483647 w 207"/>
                <a:gd name="T53" fmla="*/ 2147483647 h 304"/>
                <a:gd name="T54" fmla="*/ 2147483647 w 207"/>
                <a:gd name="T55" fmla="*/ 2147483647 h 304"/>
                <a:gd name="T56" fmla="*/ 2147483647 w 207"/>
                <a:gd name="T57" fmla="*/ 2147483647 h 304"/>
                <a:gd name="T58" fmla="*/ 2147483647 w 207"/>
                <a:gd name="T59" fmla="*/ 2147483647 h 304"/>
                <a:gd name="T60" fmla="*/ 2147483647 w 207"/>
                <a:gd name="T61" fmla="*/ 2147483647 h 304"/>
                <a:gd name="T62" fmla="*/ 2147483647 w 207"/>
                <a:gd name="T63" fmla="*/ 2147483647 h 304"/>
                <a:gd name="T64" fmla="*/ 2147483647 w 207"/>
                <a:gd name="T65" fmla="*/ 2147483647 h 304"/>
                <a:gd name="T66" fmla="*/ 2147483647 w 207"/>
                <a:gd name="T67" fmla="*/ 2147483647 h 304"/>
                <a:gd name="T68" fmla="*/ 2147483647 w 207"/>
                <a:gd name="T69" fmla="*/ 2147483647 h 30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07"/>
                <a:gd name="T106" fmla="*/ 0 h 304"/>
                <a:gd name="T107" fmla="*/ 207 w 207"/>
                <a:gd name="T108" fmla="*/ 304 h 30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07" h="304">
                  <a:moveTo>
                    <a:pt x="154" y="3"/>
                  </a:moveTo>
                  <a:lnTo>
                    <a:pt x="154" y="3"/>
                  </a:lnTo>
                  <a:lnTo>
                    <a:pt x="145" y="1"/>
                  </a:lnTo>
                  <a:lnTo>
                    <a:pt x="135" y="0"/>
                  </a:lnTo>
                  <a:lnTo>
                    <a:pt x="125" y="1"/>
                  </a:lnTo>
                  <a:lnTo>
                    <a:pt x="115" y="3"/>
                  </a:lnTo>
                  <a:lnTo>
                    <a:pt x="105" y="7"/>
                  </a:lnTo>
                  <a:lnTo>
                    <a:pt x="96" y="13"/>
                  </a:lnTo>
                  <a:lnTo>
                    <a:pt x="86" y="18"/>
                  </a:lnTo>
                  <a:lnTo>
                    <a:pt x="76" y="27"/>
                  </a:lnTo>
                  <a:lnTo>
                    <a:pt x="67" y="35"/>
                  </a:lnTo>
                  <a:lnTo>
                    <a:pt x="58" y="45"/>
                  </a:lnTo>
                  <a:lnTo>
                    <a:pt x="49" y="56"/>
                  </a:lnTo>
                  <a:lnTo>
                    <a:pt x="40" y="68"/>
                  </a:lnTo>
                  <a:lnTo>
                    <a:pt x="33" y="81"/>
                  </a:lnTo>
                  <a:lnTo>
                    <a:pt x="25" y="94"/>
                  </a:lnTo>
                  <a:lnTo>
                    <a:pt x="19" y="109"/>
                  </a:lnTo>
                  <a:lnTo>
                    <a:pt x="13" y="124"/>
                  </a:lnTo>
                  <a:lnTo>
                    <a:pt x="9" y="139"/>
                  </a:lnTo>
                  <a:lnTo>
                    <a:pt x="5" y="154"/>
                  </a:lnTo>
                  <a:lnTo>
                    <a:pt x="2" y="169"/>
                  </a:lnTo>
                  <a:lnTo>
                    <a:pt x="1" y="184"/>
                  </a:lnTo>
                  <a:lnTo>
                    <a:pt x="0" y="198"/>
                  </a:lnTo>
                  <a:lnTo>
                    <a:pt x="1" y="212"/>
                  </a:lnTo>
                  <a:lnTo>
                    <a:pt x="2" y="225"/>
                  </a:lnTo>
                  <a:lnTo>
                    <a:pt x="4" y="238"/>
                  </a:lnTo>
                  <a:lnTo>
                    <a:pt x="6" y="249"/>
                  </a:lnTo>
                  <a:lnTo>
                    <a:pt x="11" y="260"/>
                  </a:lnTo>
                  <a:lnTo>
                    <a:pt x="15" y="271"/>
                  </a:lnTo>
                  <a:lnTo>
                    <a:pt x="21" y="279"/>
                  </a:lnTo>
                  <a:lnTo>
                    <a:pt x="28" y="287"/>
                  </a:lnTo>
                  <a:lnTo>
                    <a:pt x="36" y="293"/>
                  </a:lnTo>
                  <a:lnTo>
                    <a:pt x="43" y="298"/>
                  </a:lnTo>
                  <a:lnTo>
                    <a:pt x="52" y="302"/>
                  </a:lnTo>
                  <a:lnTo>
                    <a:pt x="61" y="304"/>
                  </a:lnTo>
                  <a:lnTo>
                    <a:pt x="71" y="304"/>
                  </a:lnTo>
                  <a:lnTo>
                    <a:pt x="82" y="303"/>
                  </a:lnTo>
                  <a:lnTo>
                    <a:pt x="92" y="301"/>
                  </a:lnTo>
                  <a:lnTo>
                    <a:pt x="102" y="298"/>
                  </a:lnTo>
                  <a:lnTo>
                    <a:pt x="111" y="292"/>
                  </a:lnTo>
                  <a:lnTo>
                    <a:pt x="121" y="286"/>
                  </a:lnTo>
                  <a:lnTo>
                    <a:pt x="131" y="278"/>
                  </a:lnTo>
                  <a:lnTo>
                    <a:pt x="140" y="270"/>
                  </a:lnTo>
                  <a:lnTo>
                    <a:pt x="149" y="260"/>
                  </a:lnTo>
                  <a:lnTo>
                    <a:pt x="158" y="248"/>
                  </a:lnTo>
                  <a:lnTo>
                    <a:pt x="167" y="236"/>
                  </a:lnTo>
                  <a:lnTo>
                    <a:pt x="174" y="224"/>
                  </a:lnTo>
                  <a:lnTo>
                    <a:pt x="181" y="210"/>
                  </a:lnTo>
                  <a:lnTo>
                    <a:pt x="188" y="196"/>
                  </a:lnTo>
                  <a:lnTo>
                    <a:pt x="194" y="181"/>
                  </a:lnTo>
                  <a:lnTo>
                    <a:pt x="198" y="165"/>
                  </a:lnTo>
                  <a:lnTo>
                    <a:pt x="202" y="150"/>
                  </a:lnTo>
                  <a:lnTo>
                    <a:pt x="205" y="135"/>
                  </a:lnTo>
                  <a:lnTo>
                    <a:pt x="206" y="121"/>
                  </a:lnTo>
                  <a:lnTo>
                    <a:pt x="207" y="105"/>
                  </a:lnTo>
                  <a:lnTo>
                    <a:pt x="207" y="92"/>
                  </a:lnTo>
                  <a:lnTo>
                    <a:pt x="205" y="78"/>
                  </a:lnTo>
                  <a:lnTo>
                    <a:pt x="203" y="67"/>
                  </a:lnTo>
                  <a:lnTo>
                    <a:pt x="200" y="55"/>
                  </a:lnTo>
                  <a:lnTo>
                    <a:pt x="196" y="44"/>
                  </a:lnTo>
                  <a:lnTo>
                    <a:pt x="191" y="34"/>
                  </a:lnTo>
                  <a:lnTo>
                    <a:pt x="186" y="25"/>
                  </a:lnTo>
                  <a:lnTo>
                    <a:pt x="179" y="18"/>
                  </a:lnTo>
                  <a:lnTo>
                    <a:pt x="171" y="11"/>
                  </a:lnTo>
                  <a:lnTo>
                    <a:pt x="163" y="6"/>
                  </a:lnTo>
                  <a:lnTo>
                    <a:pt x="154" y="3"/>
                  </a:lnTo>
                  <a:close/>
                </a:path>
              </a:pathLst>
            </a:custGeom>
            <a:solidFill>
              <a:srgbClr val="F6D1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3828" name="Freeform 66"/>
            <p:cNvSpPr>
              <a:spLocks/>
            </p:cNvSpPr>
            <p:nvPr/>
          </p:nvSpPr>
          <p:spPr bwMode="auto">
            <a:xfrm flipH="1">
              <a:off x="7325334" y="5268622"/>
              <a:ext cx="59092" cy="76447"/>
            </a:xfrm>
            <a:custGeom>
              <a:avLst/>
              <a:gdLst>
                <a:gd name="T0" fmla="*/ 2147483647 w 207"/>
                <a:gd name="T1" fmla="*/ 2147483647 h 304"/>
                <a:gd name="T2" fmla="*/ 2147483647 w 207"/>
                <a:gd name="T3" fmla="*/ 0 h 304"/>
                <a:gd name="T4" fmla="*/ 2147483647 w 207"/>
                <a:gd name="T5" fmla="*/ 2147483647 h 304"/>
                <a:gd name="T6" fmla="*/ 2147483647 w 207"/>
                <a:gd name="T7" fmla="*/ 2147483647 h 304"/>
                <a:gd name="T8" fmla="*/ 2147483647 w 207"/>
                <a:gd name="T9" fmla="*/ 2147483647 h 304"/>
                <a:gd name="T10" fmla="*/ 2147483647 w 207"/>
                <a:gd name="T11" fmla="*/ 2147483647 h 304"/>
                <a:gd name="T12" fmla="*/ 2147483647 w 207"/>
                <a:gd name="T13" fmla="*/ 2147483647 h 304"/>
                <a:gd name="T14" fmla="*/ 2147483647 w 207"/>
                <a:gd name="T15" fmla="*/ 2147483647 h 304"/>
                <a:gd name="T16" fmla="*/ 2147483647 w 207"/>
                <a:gd name="T17" fmla="*/ 2147483647 h 304"/>
                <a:gd name="T18" fmla="*/ 2147483647 w 207"/>
                <a:gd name="T19" fmla="*/ 2147483647 h 304"/>
                <a:gd name="T20" fmla="*/ 2147483647 w 207"/>
                <a:gd name="T21" fmla="*/ 2147483647 h 304"/>
                <a:gd name="T22" fmla="*/ 2147483647 w 207"/>
                <a:gd name="T23" fmla="*/ 2147483647 h 304"/>
                <a:gd name="T24" fmla="*/ 2147483647 w 207"/>
                <a:gd name="T25" fmla="*/ 2147483647 h 304"/>
                <a:gd name="T26" fmla="*/ 2147483647 w 207"/>
                <a:gd name="T27" fmla="*/ 2147483647 h 304"/>
                <a:gd name="T28" fmla="*/ 2147483647 w 207"/>
                <a:gd name="T29" fmla="*/ 2147483647 h 304"/>
                <a:gd name="T30" fmla="*/ 2147483647 w 207"/>
                <a:gd name="T31" fmla="*/ 2147483647 h 304"/>
                <a:gd name="T32" fmla="*/ 2147483647 w 207"/>
                <a:gd name="T33" fmla="*/ 2147483647 h 304"/>
                <a:gd name="T34" fmla="*/ 2147483647 w 207"/>
                <a:gd name="T35" fmla="*/ 2147483647 h 304"/>
                <a:gd name="T36" fmla="*/ 2147483647 w 207"/>
                <a:gd name="T37" fmla="*/ 2147483647 h 304"/>
                <a:gd name="T38" fmla="*/ 2147483647 w 207"/>
                <a:gd name="T39" fmla="*/ 2147483647 h 304"/>
                <a:gd name="T40" fmla="*/ 2147483647 w 207"/>
                <a:gd name="T41" fmla="*/ 2147483647 h 304"/>
                <a:gd name="T42" fmla="*/ 2147483647 w 207"/>
                <a:gd name="T43" fmla="*/ 2147483647 h 304"/>
                <a:gd name="T44" fmla="*/ 2147483647 w 207"/>
                <a:gd name="T45" fmla="*/ 2147483647 h 304"/>
                <a:gd name="T46" fmla="*/ 2147483647 w 207"/>
                <a:gd name="T47" fmla="*/ 2147483647 h 304"/>
                <a:gd name="T48" fmla="*/ 2147483647 w 207"/>
                <a:gd name="T49" fmla="*/ 2147483647 h 304"/>
                <a:gd name="T50" fmla="*/ 2147483647 w 207"/>
                <a:gd name="T51" fmla="*/ 2147483647 h 304"/>
                <a:gd name="T52" fmla="*/ 2147483647 w 207"/>
                <a:gd name="T53" fmla="*/ 2147483647 h 304"/>
                <a:gd name="T54" fmla="*/ 2147483647 w 207"/>
                <a:gd name="T55" fmla="*/ 2147483647 h 304"/>
                <a:gd name="T56" fmla="*/ 0 w 207"/>
                <a:gd name="T57" fmla="*/ 2147483647 h 304"/>
                <a:gd name="T58" fmla="*/ 2147483647 w 207"/>
                <a:gd name="T59" fmla="*/ 2147483647 h 304"/>
                <a:gd name="T60" fmla="*/ 2147483647 w 207"/>
                <a:gd name="T61" fmla="*/ 2147483647 h 304"/>
                <a:gd name="T62" fmla="*/ 2147483647 w 207"/>
                <a:gd name="T63" fmla="*/ 2147483647 h 304"/>
                <a:gd name="T64" fmla="*/ 2147483647 w 207"/>
                <a:gd name="T65" fmla="*/ 2147483647 h 304"/>
                <a:gd name="T66" fmla="*/ 2147483647 w 207"/>
                <a:gd name="T67" fmla="*/ 2147483647 h 304"/>
                <a:gd name="T68" fmla="*/ 2147483647 w 207"/>
                <a:gd name="T69" fmla="*/ 2147483647 h 30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07"/>
                <a:gd name="T106" fmla="*/ 0 h 304"/>
                <a:gd name="T107" fmla="*/ 207 w 207"/>
                <a:gd name="T108" fmla="*/ 304 h 30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07" h="304">
                  <a:moveTo>
                    <a:pt x="52" y="3"/>
                  </a:moveTo>
                  <a:lnTo>
                    <a:pt x="52" y="3"/>
                  </a:lnTo>
                  <a:lnTo>
                    <a:pt x="62" y="1"/>
                  </a:lnTo>
                  <a:lnTo>
                    <a:pt x="71" y="0"/>
                  </a:lnTo>
                  <a:lnTo>
                    <a:pt x="81" y="1"/>
                  </a:lnTo>
                  <a:lnTo>
                    <a:pt x="91" y="3"/>
                  </a:lnTo>
                  <a:lnTo>
                    <a:pt x="101" y="7"/>
                  </a:lnTo>
                  <a:lnTo>
                    <a:pt x="112" y="13"/>
                  </a:lnTo>
                  <a:lnTo>
                    <a:pt x="122" y="18"/>
                  </a:lnTo>
                  <a:lnTo>
                    <a:pt x="131" y="27"/>
                  </a:lnTo>
                  <a:lnTo>
                    <a:pt x="141" y="35"/>
                  </a:lnTo>
                  <a:lnTo>
                    <a:pt x="150" y="45"/>
                  </a:lnTo>
                  <a:lnTo>
                    <a:pt x="159" y="56"/>
                  </a:lnTo>
                  <a:lnTo>
                    <a:pt x="166" y="68"/>
                  </a:lnTo>
                  <a:lnTo>
                    <a:pt x="174" y="81"/>
                  </a:lnTo>
                  <a:lnTo>
                    <a:pt x="181" y="94"/>
                  </a:lnTo>
                  <a:lnTo>
                    <a:pt x="188" y="109"/>
                  </a:lnTo>
                  <a:lnTo>
                    <a:pt x="193" y="124"/>
                  </a:lnTo>
                  <a:lnTo>
                    <a:pt x="198" y="139"/>
                  </a:lnTo>
                  <a:lnTo>
                    <a:pt x="202" y="154"/>
                  </a:lnTo>
                  <a:lnTo>
                    <a:pt x="205" y="169"/>
                  </a:lnTo>
                  <a:lnTo>
                    <a:pt x="206" y="184"/>
                  </a:lnTo>
                  <a:lnTo>
                    <a:pt x="207" y="198"/>
                  </a:lnTo>
                  <a:lnTo>
                    <a:pt x="207" y="212"/>
                  </a:lnTo>
                  <a:lnTo>
                    <a:pt x="206" y="225"/>
                  </a:lnTo>
                  <a:lnTo>
                    <a:pt x="204" y="238"/>
                  </a:lnTo>
                  <a:lnTo>
                    <a:pt x="200" y="249"/>
                  </a:lnTo>
                  <a:lnTo>
                    <a:pt x="197" y="260"/>
                  </a:lnTo>
                  <a:lnTo>
                    <a:pt x="191" y="271"/>
                  </a:lnTo>
                  <a:lnTo>
                    <a:pt x="186" y="279"/>
                  </a:lnTo>
                  <a:lnTo>
                    <a:pt x="179" y="287"/>
                  </a:lnTo>
                  <a:lnTo>
                    <a:pt x="172" y="293"/>
                  </a:lnTo>
                  <a:lnTo>
                    <a:pt x="163" y="298"/>
                  </a:lnTo>
                  <a:lnTo>
                    <a:pt x="155" y="302"/>
                  </a:lnTo>
                  <a:lnTo>
                    <a:pt x="145" y="304"/>
                  </a:lnTo>
                  <a:lnTo>
                    <a:pt x="135" y="304"/>
                  </a:lnTo>
                  <a:lnTo>
                    <a:pt x="126" y="303"/>
                  </a:lnTo>
                  <a:lnTo>
                    <a:pt x="116" y="301"/>
                  </a:lnTo>
                  <a:lnTo>
                    <a:pt x="106" y="298"/>
                  </a:lnTo>
                  <a:lnTo>
                    <a:pt x="96" y="292"/>
                  </a:lnTo>
                  <a:lnTo>
                    <a:pt x="86" y="286"/>
                  </a:lnTo>
                  <a:lnTo>
                    <a:pt x="76" y="278"/>
                  </a:lnTo>
                  <a:lnTo>
                    <a:pt x="67" y="270"/>
                  </a:lnTo>
                  <a:lnTo>
                    <a:pt x="58" y="260"/>
                  </a:lnTo>
                  <a:lnTo>
                    <a:pt x="49" y="248"/>
                  </a:lnTo>
                  <a:lnTo>
                    <a:pt x="41" y="236"/>
                  </a:lnTo>
                  <a:lnTo>
                    <a:pt x="33" y="224"/>
                  </a:lnTo>
                  <a:lnTo>
                    <a:pt x="26" y="210"/>
                  </a:lnTo>
                  <a:lnTo>
                    <a:pt x="20" y="196"/>
                  </a:lnTo>
                  <a:lnTo>
                    <a:pt x="14" y="181"/>
                  </a:lnTo>
                  <a:lnTo>
                    <a:pt x="8" y="165"/>
                  </a:lnTo>
                  <a:lnTo>
                    <a:pt x="5" y="150"/>
                  </a:lnTo>
                  <a:lnTo>
                    <a:pt x="3" y="135"/>
                  </a:lnTo>
                  <a:lnTo>
                    <a:pt x="0" y="121"/>
                  </a:lnTo>
                  <a:lnTo>
                    <a:pt x="0" y="105"/>
                  </a:lnTo>
                  <a:lnTo>
                    <a:pt x="0" y="92"/>
                  </a:lnTo>
                  <a:lnTo>
                    <a:pt x="2" y="78"/>
                  </a:lnTo>
                  <a:lnTo>
                    <a:pt x="4" y="67"/>
                  </a:lnTo>
                  <a:lnTo>
                    <a:pt x="7" y="55"/>
                  </a:lnTo>
                  <a:lnTo>
                    <a:pt x="11" y="44"/>
                  </a:lnTo>
                  <a:lnTo>
                    <a:pt x="16" y="34"/>
                  </a:lnTo>
                  <a:lnTo>
                    <a:pt x="22" y="25"/>
                  </a:lnTo>
                  <a:lnTo>
                    <a:pt x="27" y="18"/>
                  </a:lnTo>
                  <a:lnTo>
                    <a:pt x="35" y="11"/>
                  </a:lnTo>
                  <a:lnTo>
                    <a:pt x="43" y="6"/>
                  </a:lnTo>
                  <a:lnTo>
                    <a:pt x="52" y="3"/>
                  </a:lnTo>
                  <a:close/>
                </a:path>
              </a:pathLst>
            </a:custGeom>
            <a:solidFill>
              <a:srgbClr val="F6D1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3829" name="Freeform 67"/>
            <p:cNvSpPr>
              <a:spLocks/>
            </p:cNvSpPr>
            <p:nvPr/>
          </p:nvSpPr>
          <p:spPr bwMode="auto">
            <a:xfrm flipH="1">
              <a:off x="7118512" y="5440628"/>
              <a:ext cx="163372" cy="46911"/>
            </a:xfrm>
            <a:custGeom>
              <a:avLst/>
              <a:gdLst>
                <a:gd name="T0" fmla="*/ 2147483647 w 563"/>
                <a:gd name="T1" fmla="*/ 0 h 190"/>
                <a:gd name="T2" fmla="*/ 2147483647 w 563"/>
                <a:gd name="T3" fmla="*/ 2147483647 h 190"/>
                <a:gd name="T4" fmla="*/ 2147483647 w 563"/>
                <a:gd name="T5" fmla="*/ 2147483647 h 190"/>
                <a:gd name="T6" fmla="*/ 2147483647 w 563"/>
                <a:gd name="T7" fmla="*/ 2147483647 h 190"/>
                <a:gd name="T8" fmla="*/ 2147483647 w 563"/>
                <a:gd name="T9" fmla="*/ 2147483647 h 190"/>
                <a:gd name="T10" fmla="*/ 2147483647 w 563"/>
                <a:gd name="T11" fmla="*/ 2147483647 h 190"/>
                <a:gd name="T12" fmla="*/ 2147483647 w 563"/>
                <a:gd name="T13" fmla="*/ 2147483647 h 190"/>
                <a:gd name="T14" fmla="*/ 2147483647 w 563"/>
                <a:gd name="T15" fmla="*/ 2147483647 h 190"/>
                <a:gd name="T16" fmla="*/ 2147483647 w 563"/>
                <a:gd name="T17" fmla="*/ 2147483647 h 190"/>
                <a:gd name="T18" fmla="*/ 2147483647 w 563"/>
                <a:gd name="T19" fmla="*/ 2147483647 h 190"/>
                <a:gd name="T20" fmla="*/ 2147483647 w 563"/>
                <a:gd name="T21" fmla="*/ 2147483647 h 190"/>
                <a:gd name="T22" fmla="*/ 2147483647 w 563"/>
                <a:gd name="T23" fmla="*/ 2147483647 h 190"/>
                <a:gd name="T24" fmla="*/ 2147483647 w 563"/>
                <a:gd name="T25" fmla="*/ 2147483647 h 190"/>
                <a:gd name="T26" fmla="*/ 2147483647 w 563"/>
                <a:gd name="T27" fmla="*/ 2147483647 h 190"/>
                <a:gd name="T28" fmla="*/ 2147483647 w 563"/>
                <a:gd name="T29" fmla="*/ 2147483647 h 190"/>
                <a:gd name="T30" fmla="*/ 2147483647 w 563"/>
                <a:gd name="T31" fmla="*/ 2147483647 h 190"/>
                <a:gd name="T32" fmla="*/ 2147483647 w 563"/>
                <a:gd name="T33" fmla="*/ 2147483647 h 190"/>
                <a:gd name="T34" fmla="*/ 2147483647 w 563"/>
                <a:gd name="T35" fmla="*/ 2147483647 h 190"/>
                <a:gd name="T36" fmla="*/ 2147483647 w 563"/>
                <a:gd name="T37" fmla="*/ 2147483647 h 190"/>
                <a:gd name="T38" fmla="*/ 2147483647 w 563"/>
                <a:gd name="T39" fmla="*/ 2147483647 h 190"/>
                <a:gd name="T40" fmla="*/ 2147483647 w 563"/>
                <a:gd name="T41" fmla="*/ 2147483647 h 190"/>
                <a:gd name="T42" fmla="*/ 2147483647 w 563"/>
                <a:gd name="T43" fmla="*/ 2147483647 h 190"/>
                <a:gd name="T44" fmla="*/ 2147483647 w 563"/>
                <a:gd name="T45" fmla="*/ 2147483647 h 190"/>
                <a:gd name="T46" fmla="*/ 2147483647 w 563"/>
                <a:gd name="T47" fmla="*/ 2147483647 h 190"/>
                <a:gd name="T48" fmla="*/ 2147483647 w 563"/>
                <a:gd name="T49" fmla="*/ 2147483647 h 190"/>
                <a:gd name="T50" fmla="*/ 2147483647 w 563"/>
                <a:gd name="T51" fmla="*/ 2147483647 h 190"/>
                <a:gd name="T52" fmla="*/ 2147483647 w 563"/>
                <a:gd name="T53" fmla="*/ 2147483647 h 190"/>
                <a:gd name="T54" fmla="*/ 2147483647 w 563"/>
                <a:gd name="T55" fmla="*/ 2147483647 h 190"/>
                <a:gd name="T56" fmla="*/ 2147483647 w 563"/>
                <a:gd name="T57" fmla="*/ 2147483647 h 190"/>
                <a:gd name="T58" fmla="*/ 2147483647 w 563"/>
                <a:gd name="T59" fmla="*/ 2147483647 h 190"/>
                <a:gd name="T60" fmla="*/ 2147483647 w 563"/>
                <a:gd name="T61" fmla="*/ 2147483647 h 190"/>
                <a:gd name="T62" fmla="*/ 2147483647 w 563"/>
                <a:gd name="T63" fmla="*/ 2147483647 h 190"/>
                <a:gd name="T64" fmla="*/ 2147483647 w 563"/>
                <a:gd name="T65" fmla="*/ 2147483647 h 190"/>
                <a:gd name="T66" fmla="*/ 2147483647 w 563"/>
                <a:gd name="T67" fmla="*/ 2147483647 h 190"/>
                <a:gd name="T68" fmla="*/ 2147483647 w 563"/>
                <a:gd name="T69" fmla="*/ 2147483647 h 190"/>
                <a:gd name="T70" fmla="*/ 2147483647 w 563"/>
                <a:gd name="T71" fmla="*/ 2147483647 h 190"/>
                <a:gd name="T72" fmla="*/ 0 w 563"/>
                <a:gd name="T73" fmla="*/ 2147483647 h 190"/>
                <a:gd name="T74" fmla="*/ 0 w 563"/>
                <a:gd name="T75" fmla="*/ 2147483647 h 190"/>
                <a:gd name="T76" fmla="*/ 2147483647 w 563"/>
                <a:gd name="T77" fmla="*/ 0 h 19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63"/>
                <a:gd name="T118" fmla="*/ 0 h 190"/>
                <a:gd name="T119" fmla="*/ 563 w 563"/>
                <a:gd name="T120" fmla="*/ 190 h 19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63" h="190">
                  <a:moveTo>
                    <a:pt x="563" y="0"/>
                  </a:moveTo>
                  <a:lnTo>
                    <a:pt x="563" y="19"/>
                  </a:lnTo>
                  <a:lnTo>
                    <a:pt x="558" y="27"/>
                  </a:lnTo>
                  <a:lnTo>
                    <a:pt x="539" y="45"/>
                  </a:lnTo>
                  <a:lnTo>
                    <a:pt x="510" y="72"/>
                  </a:lnTo>
                  <a:lnTo>
                    <a:pt x="494" y="87"/>
                  </a:lnTo>
                  <a:lnTo>
                    <a:pt x="475" y="102"/>
                  </a:lnTo>
                  <a:lnTo>
                    <a:pt x="453" y="119"/>
                  </a:lnTo>
                  <a:lnTo>
                    <a:pt x="432" y="134"/>
                  </a:lnTo>
                  <a:lnTo>
                    <a:pt x="408" y="148"/>
                  </a:lnTo>
                  <a:lnTo>
                    <a:pt x="384" y="161"/>
                  </a:lnTo>
                  <a:lnTo>
                    <a:pt x="359" y="173"/>
                  </a:lnTo>
                  <a:lnTo>
                    <a:pt x="333" y="181"/>
                  </a:lnTo>
                  <a:lnTo>
                    <a:pt x="321" y="184"/>
                  </a:lnTo>
                  <a:lnTo>
                    <a:pt x="309" y="187"/>
                  </a:lnTo>
                  <a:lnTo>
                    <a:pt x="295" y="189"/>
                  </a:lnTo>
                  <a:lnTo>
                    <a:pt x="283" y="190"/>
                  </a:lnTo>
                  <a:lnTo>
                    <a:pt x="275" y="190"/>
                  </a:lnTo>
                  <a:lnTo>
                    <a:pt x="263" y="190"/>
                  </a:lnTo>
                  <a:lnTo>
                    <a:pt x="249" y="189"/>
                  </a:lnTo>
                  <a:lnTo>
                    <a:pt x="237" y="187"/>
                  </a:lnTo>
                  <a:lnTo>
                    <a:pt x="224" y="183"/>
                  </a:lnTo>
                  <a:lnTo>
                    <a:pt x="212" y="180"/>
                  </a:lnTo>
                  <a:lnTo>
                    <a:pt x="200" y="176"/>
                  </a:lnTo>
                  <a:lnTo>
                    <a:pt x="175" y="165"/>
                  </a:lnTo>
                  <a:lnTo>
                    <a:pt x="152" y="153"/>
                  </a:lnTo>
                  <a:lnTo>
                    <a:pt x="128" y="140"/>
                  </a:lnTo>
                  <a:lnTo>
                    <a:pt x="107" y="125"/>
                  </a:lnTo>
                  <a:lnTo>
                    <a:pt x="86" y="110"/>
                  </a:lnTo>
                  <a:lnTo>
                    <a:pt x="69" y="96"/>
                  </a:lnTo>
                  <a:lnTo>
                    <a:pt x="52" y="81"/>
                  </a:lnTo>
                  <a:lnTo>
                    <a:pt x="24" y="56"/>
                  </a:lnTo>
                  <a:lnTo>
                    <a:pt x="6" y="38"/>
                  </a:lnTo>
                  <a:lnTo>
                    <a:pt x="0" y="31"/>
                  </a:lnTo>
                  <a:lnTo>
                    <a:pt x="0" y="1"/>
                  </a:lnTo>
                  <a:lnTo>
                    <a:pt x="563" y="0"/>
                  </a:lnTo>
                  <a:close/>
                </a:path>
              </a:pathLst>
            </a:custGeom>
            <a:solidFill>
              <a:srgbClr val="B399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3830" name="Freeform 68"/>
            <p:cNvSpPr>
              <a:spLocks/>
            </p:cNvSpPr>
            <p:nvPr/>
          </p:nvSpPr>
          <p:spPr bwMode="auto">
            <a:xfrm flipH="1">
              <a:off x="7118512" y="5440628"/>
              <a:ext cx="163372" cy="46911"/>
            </a:xfrm>
            <a:custGeom>
              <a:avLst/>
              <a:gdLst>
                <a:gd name="T0" fmla="*/ 2147483647 w 563"/>
                <a:gd name="T1" fmla="*/ 0 h 190"/>
                <a:gd name="T2" fmla="*/ 2147483647 w 563"/>
                <a:gd name="T3" fmla="*/ 2147483647 h 190"/>
                <a:gd name="T4" fmla="*/ 2147483647 w 563"/>
                <a:gd name="T5" fmla="*/ 2147483647 h 190"/>
                <a:gd name="T6" fmla="*/ 2147483647 w 563"/>
                <a:gd name="T7" fmla="*/ 2147483647 h 190"/>
                <a:gd name="T8" fmla="*/ 2147483647 w 563"/>
                <a:gd name="T9" fmla="*/ 2147483647 h 190"/>
                <a:gd name="T10" fmla="*/ 2147483647 w 563"/>
                <a:gd name="T11" fmla="*/ 2147483647 h 190"/>
                <a:gd name="T12" fmla="*/ 2147483647 w 563"/>
                <a:gd name="T13" fmla="*/ 2147483647 h 190"/>
                <a:gd name="T14" fmla="*/ 2147483647 w 563"/>
                <a:gd name="T15" fmla="*/ 2147483647 h 190"/>
                <a:gd name="T16" fmla="*/ 2147483647 w 563"/>
                <a:gd name="T17" fmla="*/ 2147483647 h 190"/>
                <a:gd name="T18" fmla="*/ 2147483647 w 563"/>
                <a:gd name="T19" fmla="*/ 2147483647 h 190"/>
                <a:gd name="T20" fmla="*/ 2147483647 w 563"/>
                <a:gd name="T21" fmla="*/ 2147483647 h 190"/>
                <a:gd name="T22" fmla="*/ 2147483647 w 563"/>
                <a:gd name="T23" fmla="*/ 2147483647 h 190"/>
                <a:gd name="T24" fmla="*/ 2147483647 w 563"/>
                <a:gd name="T25" fmla="*/ 2147483647 h 190"/>
                <a:gd name="T26" fmla="*/ 2147483647 w 563"/>
                <a:gd name="T27" fmla="*/ 2147483647 h 190"/>
                <a:gd name="T28" fmla="*/ 2147483647 w 563"/>
                <a:gd name="T29" fmla="*/ 2147483647 h 190"/>
                <a:gd name="T30" fmla="*/ 2147483647 w 563"/>
                <a:gd name="T31" fmla="*/ 2147483647 h 190"/>
                <a:gd name="T32" fmla="*/ 2147483647 w 563"/>
                <a:gd name="T33" fmla="*/ 2147483647 h 190"/>
                <a:gd name="T34" fmla="*/ 2147483647 w 563"/>
                <a:gd name="T35" fmla="*/ 2147483647 h 190"/>
                <a:gd name="T36" fmla="*/ 2147483647 w 563"/>
                <a:gd name="T37" fmla="*/ 2147483647 h 190"/>
                <a:gd name="T38" fmla="*/ 2147483647 w 563"/>
                <a:gd name="T39" fmla="*/ 2147483647 h 190"/>
                <a:gd name="T40" fmla="*/ 2147483647 w 563"/>
                <a:gd name="T41" fmla="*/ 2147483647 h 190"/>
                <a:gd name="T42" fmla="*/ 2147483647 w 563"/>
                <a:gd name="T43" fmla="*/ 2147483647 h 190"/>
                <a:gd name="T44" fmla="*/ 2147483647 w 563"/>
                <a:gd name="T45" fmla="*/ 2147483647 h 190"/>
                <a:gd name="T46" fmla="*/ 2147483647 w 563"/>
                <a:gd name="T47" fmla="*/ 2147483647 h 190"/>
                <a:gd name="T48" fmla="*/ 2147483647 w 563"/>
                <a:gd name="T49" fmla="*/ 2147483647 h 190"/>
                <a:gd name="T50" fmla="*/ 2147483647 w 563"/>
                <a:gd name="T51" fmla="*/ 2147483647 h 190"/>
                <a:gd name="T52" fmla="*/ 2147483647 w 563"/>
                <a:gd name="T53" fmla="*/ 2147483647 h 190"/>
                <a:gd name="T54" fmla="*/ 2147483647 w 563"/>
                <a:gd name="T55" fmla="*/ 2147483647 h 190"/>
                <a:gd name="T56" fmla="*/ 2147483647 w 563"/>
                <a:gd name="T57" fmla="*/ 2147483647 h 190"/>
                <a:gd name="T58" fmla="*/ 2147483647 w 563"/>
                <a:gd name="T59" fmla="*/ 2147483647 h 190"/>
                <a:gd name="T60" fmla="*/ 2147483647 w 563"/>
                <a:gd name="T61" fmla="*/ 2147483647 h 190"/>
                <a:gd name="T62" fmla="*/ 2147483647 w 563"/>
                <a:gd name="T63" fmla="*/ 2147483647 h 190"/>
                <a:gd name="T64" fmla="*/ 2147483647 w 563"/>
                <a:gd name="T65" fmla="*/ 2147483647 h 190"/>
                <a:gd name="T66" fmla="*/ 2147483647 w 563"/>
                <a:gd name="T67" fmla="*/ 2147483647 h 190"/>
                <a:gd name="T68" fmla="*/ 2147483647 w 563"/>
                <a:gd name="T69" fmla="*/ 2147483647 h 190"/>
                <a:gd name="T70" fmla="*/ 2147483647 w 563"/>
                <a:gd name="T71" fmla="*/ 2147483647 h 190"/>
                <a:gd name="T72" fmla="*/ 0 w 563"/>
                <a:gd name="T73" fmla="*/ 2147483647 h 190"/>
                <a:gd name="T74" fmla="*/ 0 w 563"/>
                <a:gd name="T75" fmla="*/ 2147483647 h 190"/>
                <a:gd name="T76" fmla="*/ 2147483647 w 563"/>
                <a:gd name="T77" fmla="*/ 0 h 19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63"/>
                <a:gd name="T118" fmla="*/ 0 h 190"/>
                <a:gd name="T119" fmla="*/ 563 w 563"/>
                <a:gd name="T120" fmla="*/ 190 h 19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63" h="190">
                  <a:moveTo>
                    <a:pt x="563" y="0"/>
                  </a:moveTo>
                  <a:lnTo>
                    <a:pt x="563" y="19"/>
                  </a:lnTo>
                  <a:lnTo>
                    <a:pt x="558" y="27"/>
                  </a:lnTo>
                  <a:lnTo>
                    <a:pt x="539" y="45"/>
                  </a:lnTo>
                  <a:lnTo>
                    <a:pt x="510" y="72"/>
                  </a:lnTo>
                  <a:lnTo>
                    <a:pt x="494" y="87"/>
                  </a:lnTo>
                  <a:lnTo>
                    <a:pt x="475" y="102"/>
                  </a:lnTo>
                  <a:lnTo>
                    <a:pt x="453" y="119"/>
                  </a:lnTo>
                  <a:lnTo>
                    <a:pt x="432" y="134"/>
                  </a:lnTo>
                  <a:lnTo>
                    <a:pt x="408" y="148"/>
                  </a:lnTo>
                  <a:lnTo>
                    <a:pt x="384" y="161"/>
                  </a:lnTo>
                  <a:lnTo>
                    <a:pt x="359" y="173"/>
                  </a:lnTo>
                  <a:lnTo>
                    <a:pt x="333" y="181"/>
                  </a:lnTo>
                  <a:lnTo>
                    <a:pt x="321" y="184"/>
                  </a:lnTo>
                  <a:lnTo>
                    <a:pt x="309" y="187"/>
                  </a:lnTo>
                  <a:lnTo>
                    <a:pt x="295" y="189"/>
                  </a:lnTo>
                  <a:lnTo>
                    <a:pt x="283" y="190"/>
                  </a:lnTo>
                  <a:lnTo>
                    <a:pt x="275" y="190"/>
                  </a:lnTo>
                  <a:lnTo>
                    <a:pt x="263" y="190"/>
                  </a:lnTo>
                  <a:lnTo>
                    <a:pt x="249" y="189"/>
                  </a:lnTo>
                  <a:lnTo>
                    <a:pt x="237" y="187"/>
                  </a:lnTo>
                  <a:lnTo>
                    <a:pt x="224" y="183"/>
                  </a:lnTo>
                  <a:lnTo>
                    <a:pt x="212" y="180"/>
                  </a:lnTo>
                  <a:lnTo>
                    <a:pt x="200" y="176"/>
                  </a:lnTo>
                  <a:lnTo>
                    <a:pt x="175" y="165"/>
                  </a:lnTo>
                  <a:lnTo>
                    <a:pt x="152" y="153"/>
                  </a:lnTo>
                  <a:lnTo>
                    <a:pt x="128" y="140"/>
                  </a:lnTo>
                  <a:lnTo>
                    <a:pt x="107" y="125"/>
                  </a:lnTo>
                  <a:lnTo>
                    <a:pt x="86" y="110"/>
                  </a:lnTo>
                  <a:lnTo>
                    <a:pt x="69" y="96"/>
                  </a:lnTo>
                  <a:lnTo>
                    <a:pt x="52" y="81"/>
                  </a:lnTo>
                  <a:lnTo>
                    <a:pt x="24" y="56"/>
                  </a:lnTo>
                  <a:lnTo>
                    <a:pt x="6" y="38"/>
                  </a:lnTo>
                  <a:lnTo>
                    <a:pt x="0" y="31"/>
                  </a:lnTo>
                  <a:lnTo>
                    <a:pt x="0" y="1"/>
                  </a:lnTo>
                  <a:lnTo>
                    <a:pt x="56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3831" name="Freeform 69"/>
            <p:cNvSpPr>
              <a:spLocks/>
            </p:cNvSpPr>
            <p:nvPr/>
          </p:nvSpPr>
          <p:spPr bwMode="auto">
            <a:xfrm flipH="1">
              <a:off x="7029874" y="5089667"/>
              <a:ext cx="340648" cy="383972"/>
            </a:xfrm>
            <a:custGeom>
              <a:avLst/>
              <a:gdLst>
                <a:gd name="T0" fmla="*/ 2147483647 w 1175"/>
                <a:gd name="T1" fmla="*/ 2147483647 h 1541"/>
                <a:gd name="T2" fmla="*/ 2147483647 w 1175"/>
                <a:gd name="T3" fmla="*/ 2147483647 h 1541"/>
                <a:gd name="T4" fmla="*/ 2147483647 w 1175"/>
                <a:gd name="T5" fmla="*/ 2147483647 h 1541"/>
                <a:gd name="T6" fmla="*/ 2147483647 w 1175"/>
                <a:gd name="T7" fmla="*/ 2147483647 h 1541"/>
                <a:gd name="T8" fmla="*/ 2147483647 w 1175"/>
                <a:gd name="T9" fmla="*/ 2147483647 h 1541"/>
                <a:gd name="T10" fmla="*/ 2147483647 w 1175"/>
                <a:gd name="T11" fmla="*/ 2147483647 h 1541"/>
                <a:gd name="T12" fmla="*/ 2147483647 w 1175"/>
                <a:gd name="T13" fmla="*/ 2147483647 h 1541"/>
                <a:gd name="T14" fmla="*/ 2147483647 w 1175"/>
                <a:gd name="T15" fmla="*/ 2147483647 h 1541"/>
                <a:gd name="T16" fmla="*/ 2147483647 w 1175"/>
                <a:gd name="T17" fmla="*/ 2147483647 h 1541"/>
                <a:gd name="T18" fmla="*/ 2147483647 w 1175"/>
                <a:gd name="T19" fmla="*/ 2147483647 h 1541"/>
                <a:gd name="T20" fmla="*/ 2147483647 w 1175"/>
                <a:gd name="T21" fmla="*/ 2147483647 h 1541"/>
                <a:gd name="T22" fmla="*/ 2147483647 w 1175"/>
                <a:gd name="T23" fmla="*/ 2147483647 h 1541"/>
                <a:gd name="T24" fmla="*/ 2147483647 w 1175"/>
                <a:gd name="T25" fmla="*/ 2147483647 h 1541"/>
                <a:gd name="T26" fmla="*/ 2147483647 w 1175"/>
                <a:gd name="T27" fmla="*/ 2147483647 h 1541"/>
                <a:gd name="T28" fmla="*/ 2147483647 w 1175"/>
                <a:gd name="T29" fmla="*/ 2147483647 h 1541"/>
                <a:gd name="T30" fmla="*/ 2147483647 w 1175"/>
                <a:gd name="T31" fmla="*/ 2147483647 h 1541"/>
                <a:gd name="T32" fmla="*/ 2147483647 w 1175"/>
                <a:gd name="T33" fmla="*/ 2147483647 h 1541"/>
                <a:gd name="T34" fmla="*/ 2147483647 w 1175"/>
                <a:gd name="T35" fmla="*/ 2147483647 h 1541"/>
                <a:gd name="T36" fmla="*/ 2147483647 w 1175"/>
                <a:gd name="T37" fmla="*/ 2147483647 h 1541"/>
                <a:gd name="T38" fmla="*/ 2147483647 w 1175"/>
                <a:gd name="T39" fmla="*/ 2147483647 h 1541"/>
                <a:gd name="T40" fmla="*/ 2147483647 w 1175"/>
                <a:gd name="T41" fmla="*/ 2147483647 h 1541"/>
                <a:gd name="T42" fmla="*/ 2147483647 w 1175"/>
                <a:gd name="T43" fmla="*/ 2147483647 h 1541"/>
                <a:gd name="T44" fmla="*/ 2147483647 w 1175"/>
                <a:gd name="T45" fmla="*/ 2147483647 h 1541"/>
                <a:gd name="T46" fmla="*/ 2147483647 w 1175"/>
                <a:gd name="T47" fmla="*/ 2147483647 h 1541"/>
                <a:gd name="T48" fmla="*/ 2147483647 w 1175"/>
                <a:gd name="T49" fmla="*/ 2147483647 h 1541"/>
                <a:gd name="T50" fmla="*/ 2147483647 w 1175"/>
                <a:gd name="T51" fmla="*/ 2147483647 h 1541"/>
                <a:gd name="T52" fmla="*/ 2147483647 w 1175"/>
                <a:gd name="T53" fmla="*/ 2147483647 h 1541"/>
                <a:gd name="T54" fmla="*/ 2147483647 w 1175"/>
                <a:gd name="T55" fmla="*/ 2147483647 h 1541"/>
                <a:gd name="T56" fmla="*/ 2147483647 w 1175"/>
                <a:gd name="T57" fmla="*/ 2147483647 h 1541"/>
                <a:gd name="T58" fmla="*/ 2147483647 w 1175"/>
                <a:gd name="T59" fmla="*/ 2147483647 h 1541"/>
                <a:gd name="T60" fmla="*/ 2147483647 w 1175"/>
                <a:gd name="T61" fmla="*/ 2147483647 h 1541"/>
                <a:gd name="T62" fmla="*/ 2147483647 w 1175"/>
                <a:gd name="T63" fmla="*/ 2147483647 h 1541"/>
                <a:gd name="T64" fmla="*/ 2147483647 w 1175"/>
                <a:gd name="T65" fmla="*/ 2147483647 h 1541"/>
                <a:gd name="T66" fmla="*/ 2147483647 w 1175"/>
                <a:gd name="T67" fmla="*/ 2147483647 h 1541"/>
                <a:gd name="T68" fmla="*/ 0 w 1175"/>
                <a:gd name="T69" fmla="*/ 2147483647 h 1541"/>
                <a:gd name="T70" fmla="*/ 2147483647 w 1175"/>
                <a:gd name="T71" fmla="*/ 2147483647 h 1541"/>
                <a:gd name="T72" fmla="*/ 2147483647 w 1175"/>
                <a:gd name="T73" fmla="*/ 2147483647 h 1541"/>
                <a:gd name="T74" fmla="*/ 2147483647 w 1175"/>
                <a:gd name="T75" fmla="*/ 2147483647 h 1541"/>
                <a:gd name="T76" fmla="*/ 2147483647 w 1175"/>
                <a:gd name="T77" fmla="*/ 2147483647 h 1541"/>
                <a:gd name="T78" fmla="*/ 2147483647 w 1175"/>
                <a:gd name="T79" fmla="*/ 2147483647 h 1541"/>
                <a:gd name="T80" fmla="*/ 2147483647 w 1175"/>
                <a:gd name="T81" fmla="*/ 2147483647 h 1541"/>
                <a:gd name="T82" fmla="*/ 2147483647 w 1175"/>
                <a:gd name="T83" fmla="*/ 2147483647 h 1541"/>
                <a:gd name="T84" fmla="*/ 2147483647 w 1175"/>
                <a:gd name="T85" fmla="*/ 2147483647 h 1541"/>
                <a:gd name="T86" fmla="*/ 2147483647 w 1175"/>
                <a:gd name="T87" fmla="*/ 2147483647 h 1541"/>
                <a:gd name="T88" fmla="*/ 2147483647 w 1175"/>
                <a:gd name="T89" fmla="*/ 2147483647 h 1541"/>
                <a:gd name="T90" fmla="*/ 2147483647 w 1175"/>
                <a:gd name="T91" fmla="*/ 2147483647 h 154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175"/>
                <a:gd name="T139" fmla="*/ 0 h 1541"/>
                <a:gd name="T140" fmla="*/ 1175 w 1175"/>
                <a:gd name="T141" fmla="*/ 1541 h 1541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175" h="1541">
                  <a:moveTo>
                    <a:pt x="588" y="0"/>
                  </a:moveTo>
                  <a:lnTo>
                    <a:pt x="588" y="0"/>
                  </a:lnTo>
                  <a:lnTo>
                    <a:pt x="627" y="1"/>
                  </a:lnTo>
                  <a:lnTo>
                    <a:pt x="665" y="4"/>
                  </a:lnTo>
                  <a:lnTo>
                    <a:pt x="701" y="8"/>
                  </a:lnTo>
                  <a:lnTo>
                    <a:pt x="736" y="13"/>
                  </a:lnTo>
                  <a:lnTo>
                    <a:pt x="769" y="21"/>
                  </a:lnTo>
                  <a:lnTo>
                    <a:pt x="801" y="28"/>
                  </a:lnTo>
                  <a:lnTo>
                    <a:pt x="831" y="39"/>
                  </a:lnTo>
                  <a:lnTo>
                    <a:pt x="859" y="50"/>
                  </a:lnTo>
                  <a:lnTo>
                    <a:pt x="886" y="62"/>
                  </a:lnTo>
                  <a:lnTo>
                    <a:pt x="912" y="76"/>
                  </a:lnTo>
                  <a:lnTo>
                    <a:pt x="935" y="91"/>
                  </a:lnTo>
                  <a:lnTo>
                    <a:pt x="958" y="106"/>
                  </a:lnTo>
                  <a:lnTo>
                    <a:pt x="979" y="123"/>
                  </a:lnTo>
                  <a:lnTo>
                    <a:pt x="999" y="142"/>
                  </a:lnTo>
                  <a:lnTo>
                    <a:pt x="1018" y="161"/>
                  </a:lnTo>
                  <a:lnTo>
                    <a:pt x="1036" y="181"/>
                  </a:lnTo>
                  <a:lnTo>
                    <a:pt x="1052" y="201"/>
                  </a:lnTo>
                  <a:lnTo>
                    <a:pt x="1067" y="223"/>
                  </a:lnTo>
                  <a:lnTo>
                    <a:pt x="1081" y="245"/>
                  </a:lnTo>
                  <a:lnTo>
                    <a:pt x="1094" y="268"/>
                  </a:lnTo>
                  <a:lnTo>
                    <a:pt x="1106" y="292"/>
                  </a:lnTo>
                  <a:lnTo>
                    <a:pt x="1116" y="317"/>
                  </a:lnTo>
                  <a:lnTo>
                    <a:pt x="1126" y="342"/>
                  </a:lnTo>
                  <a:lnTo>
                    <a:pt x="1135" y="367"/>
                  </a:lnTo>
                  <a:lnTo>
                    <a:pt x="1143" y="393"/>
                  </a:lnTo>
                  <a:lnTo>
                    <a:pt x="1150" y="419"/>
                  </a:lnTo>
                  <a:lnTo>
                    <a:pt x="1155" y="446"/>
                  </a:lnTo>
                  <a:lnTo>
                    <a:pt x="1160" y="473"/>
                  </a:lnTo>
                  <a:lnTo>
                    <a:pt x="1164" y="500"/>
                  </a:lnTo>
                  <a:lnTo>
                    <a:pt x="1168" y="528"/>
                  </a:lnTo>
                  <a:lnTo>
                    <a:pt x="1171" y="555"/>
                  </a:lnTo>
                  <a:lnTo>
                    <a:pt x="1173" y="583"/>
                  </a:lnTo>
                  <a:lnTo>
                    <a:pt x="1175" y="640"/>
                  </a:lnTo>
                  <a:lnTo>
                    <a:pt x="1174" y="695"/>
                  </a:lnTo>
                  <a:lnTo>
                    <a:pt x="1172" y="750"/>
                  </a:lnTo>
                  <a:lnTo>
                    <a:pt x="1168" y="804"/>
                  </a:lnTo>
                  <a:lnTo>
                    <a:pt x="1162" y="857"/>
                  </a:lnTo>
                  <a:lnTo>
                    <a:pt x="1154" y="907"/>
                  </a:lnTo>
                  <a:lnTo>
                    <a:pt x="1146" y="956"/>
                  </a:lnTo>
                  <a:lnTo>
                    <a:pt x="1136" y="1002"/>
                  </a:lnTo>
                  <a:lnTo>
                    <a:pt x="1127" y="1046"/>
                  </a:lnTo>
                  <a:lnTo>
                    <a:pt x="1117" y="1086"/>
                  </a:lnTo>
                  <a:lnTo>
                    <a:pt x="1107" y="1122"/>
                  </a:lnTo>
                  <a:lnTo>
                    <a:pt x="1097" y="1154"/>
                  </a:lnTo>
                  <a:lnTo>
                    <a:pt x="1088" y="1182"/>
                  </a:lnTo>
                  <a:lnTo>
                    <a:pt x="1079" y="1203"/>
                  </a:lnTo>
                  <a:lnTo>
                    <a:pt x="1071" y="1221"/>
                  </a:lnTo>
                  <a:lnTo>
                    <a:pt x="1066" y="1231"/>
                  </a:lnTo>
                  <a:lnTo>
                    <a:pt x="1051" y="1251"/>
                  </a:lnTo>
                  <a:lnTo>
                    <a:pt x="1033" y="1272"/>
                  </a:lnTo>
                  <a:lnTo>
                    <a:pt x="1011" y="1296"/>
                  </a:lnTo>
                  <a:lnTo>
                    <a:pt x="984" y="1321"/>
                  </a:lnTo>
                  <a:lnTo>
                    <a:pt x="956" y="1347"/>
                  </a:lnTo>
                  <a:lnTo>
                    <a:pt x="924" y="1372"/>
                  </a:lnTo>
                  <a:lnTo>
                    <a:pt x="891" y="1398"/>
                  </a:lnTo>
                  <a:lnTo>
                    <a:pt x="856" y="1422"/>
                  </a:lnTo>
                  <a:lnTo>
                    <a:pt x="820" y="1446"/>
                  </a:lnTo>
                  <a:lnTo>
                    <a:pt x="784" y="1469"/>
                  </a:lnTo>
                  <a:lnTo>
                    <a:pt x="748" y="1489"/>
                  </a:lnTo>
                  <a:lnTo>
                    <a:pt x="712" y="1507"/>
                  </a:lnTo>
                  <a:lnTo>
                    <a:pt x="679" y="1521"/>
                  </a:lnTo>
                  <a:lnTo>
                    <a:pt x="662" y="1527"/>
                  </a:lnTo>
                  <a:lnTo>
                    <a:pt x="646" y="1533"/>
                  </a:lnTo>
                  <a:lnTo>
                    <a:pt x="630" y="1536"/>
                  </a:lnTo>
                  <a:lnTo>
                    <a:pt x="615" y="1539"/>
                  </a:lnTo>
                  <a:lnTo>
                    <a:pt x="601" y="1541"/>
                  </a:lnTo>
                  <a:lnTo>
                    <a:pt x="588" y="1541"/>
                  </a:lnTo>
                  <a:lnTo>
                    <a:pt x="574" y="1541"/>
                  </a:lnTo>
                  <a:lnTo>
                    <a:pt x="560" y="1539"/>
                  </a:lnTo>
                  <a:lnTo>
                    <a:pt x="545" y="1536"/>
                  </a:lnTo>
                  <a:lnTo>
                    <a:pt x="529" y="1533"/>
                  </a:lnTo>
                  <a:lnTo>
                    <a:pt x="512" y="1527"/>
                  </a:lnTo>
                  <a:lnTo>
                    <a:pt x="497" y="1521"/>
                  </a:lnTo>
                  <a:lnTo>
                    <a:pt x="462" y="1507"/>
                  </a:lnTo>
                  <a:lnTo>
                    <a:pt x="427" y="1489"/>
                  </a:lnTo>
                  <a:lnTo>
                    <a:pt x="391" y="1469"/>
                  </a:lnTo>
                  <a:lnTo>
                    <a:pt x="354" y="1446"/>
                  </a:lnTo>
                  <a:lnTo>
                    <a:pt x="320" y="1422"/>
                  </a:lnTo>
                  <a:lnTo>
                    <a:pt x="284" y="1398"/>
                  </a:lnTo>
                  <a:lnTo>
                    <a:pt x="251" y="1372"/>
                  </a:lnTo>
                  <a:lnTo>
                    <a:pt x="220" y="1347"/>
                  </a:lnTo>
                  <a:lnTo>
                    <a:pt x="191" y="1321"/>
                  </a:lnTo>
                  <a:lnTo>
                    <a:pt x="165" y="1296"/>
                  </a:lnTo>
                  <a:lnTo>
                    <a:pt x="141" y="1272"/>
                  </a:lnTo>
                  <a:lnTo>
                    <a:pt x="123" y="1251"/>
                  </a:lnTo>
                  <a:lnTo>
                    <a:pt x="109" y="1231"/>
                  </a:lnTo>
                  <a:lnTo>
                    <a:pt x="103" y="1221"/>
                  </a:lnTo>
                  <a:lnTo>
                    <a:pt x="95" y="1203"/>
                  </a:lnTo>
                  <a:lnTo>
                    <a:pt x="87" y="1182"/>
                  </a:lnTo>
                  <a:lnTo>
                    <a:pt x="77" y="1154"/>
                  </a:lnTo>
                  <a:lnTo>
                    <a:pt x="68" y="1122"/>
                  </a:lnTo>
                  <a:lnTo>
                    <a:pt x="58" y="1086"/>
                  </a:lnTo>
                  <a:lnTo>
                    <a:pt x="48" y="1046"/>
                  </a:lnTo>
                  <a:lnTo>
                    <a:pt x="38" y="1002"/>
                  </a:lnTo>
                  <a:lnTo>
                    <a:pt x="29" y="956"/>
                  </a:lnTo>
                  <a:lnTo>
                    <a:pt x="20" y="907"/>
                  </a:lnTo>
                  <a:lnTo>
                    <a:pt x="12" y="857"/>
                  </a:lnTo>
                  <a:lnTo>
                    <a:pt x="7" y="804"/>
                  </a:lnTo>
                  <a:lnTo>
                    <a:pt x="2" y="750"/>
                  </a:lnTo>
                  <a:lnTo>
                    <a:pt x="0" y="695"/>
                  </a:lnTo>
                  <a:lnTo>
                    <a:pt x="0" y="640"/>
                  </a:lnTo>
                  <a:lnTo>
                    <a:pt x="2" y="583"/>
                  </a:lnTo>
                  <a:lnTo>
                    <a:pt x="3" y="555"/>
                  </a:lnTo>
                  <a:lnTo>
                    <a:pt x="7" y="528"/>
                  </a:lnTo>
                  <a:lnTo>
                    <a:pt x="10" y="500"/>
                  </a:lnTo>
                  <a:lnTo>
                    <a:pt x="14" y="473"/>
                  </a:lnTo>
                  <a:lnTo>
                    <a:pt x="19" y="446"/>
                  </a:lnTo>
                  <a:lnTo>
                    <a:pt x="26" y="419"/>
                  </a:lnTo>
                  <a:lnTo>
                    <a:pt x="32" y="393"/>
                  </a:lnTo>
                  <a:lnTo>
                    <a:pt x="40" y="367"/>
                  </a:lnTo>
                  <a:lnTo>
                    <a:pt x="48" y="342"/>
                  </a:lnTo>
                  <a:lnTo>
                    <a:pt x="58" y="317"/>
                  </a:lnTo>
                  <a:lnTo>
                    <a:pt x="69" y="292"/>
                  </a:lnTo>
                  <a:lnTo>
                    <a:pt x="81" y="268"/>
                  </a:lnTo>
                  <a:lnTo>
                    <a:pt x="93" y="245"/>
                  </a:lnTo>
                  <a:lnTo>
                    <a:pt x="108" y="223"/>
                  </a:lnTo>
                  <a:lnTo>
                    <a:pt x="122" y="201"/>
                  </a:lnTo>
                  <a:lnTo>
                    <a:pt x="139" y="181"/>
                  </a:lnTo>
                  <a:lnTo>
                    <a:pt x="156" y="161"/>
                  </a:lnTo>
                  <a:lnTo>
                    <a:pt x="175" y="142"/>
                  </a:lnTo>
                  <a:lnTo>
                    <a:pt x="195" y="123"/>
                  </a:lnTo>
                  <a:lnTo>
                    <a:pt x="216" y="106"/>
                  </a:lnTo>
                  <a:lnTo>
                    <a:pt x="239" y="91"/>
                  </a:lnTo>
                  <a:lnTo>
                    <a:pt x="263" y="76"/>
                  </a:lnTo>
                  <a:lnTo>
                    <a:pt x="288" y="62"/>
                  </a:lnTo>
                  <a:lnTo>
                    <a:pt x="315" y="50"/>
                  </a:lnTo>
                  <a:lnTo>
                    <a:pt x="344" y="39"/>
                  </a:lnTo>
                  <a:lnTo>
                    <a:pt x="373" y="28"/>
                  </a:lnTo>
                  <a:lnTo>
                    <a:pt x="405" y="21"/>
                  </a:lnTo>
                  <a:lnTo>
                    <a:pt x="438" y="13"/>
                  </a:lnTo>
                  <a:lnTo>
                    <a:pt x="473" y="8"/>
                  </a:lnTo>
                  <a:lnTo>
                    <a:pt x="509" y="4"/>
                  </a:lnTo>
                  <a:lnTo>
                    <a:pt x="547" y="1"/>
                  </a:lnTo>
                  <a:lnTo>
                    <a:pt x="588" y="0"/>
                  </a:lnTo>
                  <a:close/>
                </a:path>
              </a:pathLst>
            </a:custGeom>
            <a:solidFill>
              <a:srgbClr val="F6D1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3832" name="Freeform 70"/>
            <p:cNvSpPr>
              <a:spLocks noEditPoints="1"/>
            </p:cNvSpPr>
            <p:nvPr/>
          </p:nvSpPr>
          <p:spPr bwMode="auto">
            <a:xfrm flipH="1">
              <a:off x="7024660" y="5068817"/>
              <a:ext cx="354552" cy="265827"/>
            </a:xfrm>
            <a:custGeom>
              <a:avLst/>
              <a:gdLst>
                <a:gd name="T0" fmla="*/ 2147483647 w 1225"/>
                <a:gd name="T1" fmla="*/ 2147483647 h 1076"/>
                <a:gd name="T2" fmla="*/ 2147483647 w 1225"/>
                <a:gd name="T3" fmla="*/ 2147483647 h 1076"/>
                <a:gd name="T4" fmla="*/ 2147483647 w 1225"/>
                <a:gd name="T5" fmla="*/ 2147483647 h 1076"/>
                <a:gd name="T6" fmla="*/ 2147483647 w 1225"/>
                <a:gd name="T7" fmla="*/ 2147483647 h 1076"/>
                <a:gd name="T8" fmla="*/ 2147483647 w 1225"/>
                <a:gd name="T9" fmla="*/ 2147483647 h 1076"/>
                <a:gd name="T10" fmla="*/ 2147483647 w 1225"/>
                <a:gd name="T11" fmla="*/ 2147483647 h 1076"/>
                <a:gd name="T12" fmla="*/ 2147483647 w 1225"/>
                <a:gd name="T13" fmla="*/ 2147483647 h 1076"/>
                <a:gd name="T14" fmla="*/ 2147483647 w 1225"/>
                <a:gd name="T15" fmla="*/ 2147483647 h 1076"/>
                <a:gd name="T16" fmla="*/ 2147483647 w 1225"/>
                <a:gd name="T17" fmla="*/ 2147483647 h 1076"/>
                <a:gd name="T18" fmla="*/ 2147483647 w 1225"/>
                <a:gd name="T19" fmla="*/ 2147483647 h 1076"/>
                <a:gd name="T20" fmla="*/ 2147483647 w 1225"/>
                <a:gd name="T21" fmla="*/ 2147483647 h 1076"/>
                <a:gd name="T22" fmla="*/ 2147483647 w 1225"/>
                <a:gd name="T23" fmla="*/ 2147483647 h 1076"/>
                <a:gd name="T24" fmla="*/ 2147483647 w 1225"/>
                <a:gd name="T25" fmla="*/ 2147483647 h 1076"/>
                <a:gd name="T26" fmla="*/ 2147483647 w 1225"/>
                <a:gd name="T27" fmla="*/ 2147483647 h 1076"/>
                <a:gd name="T28" fmla="*/ 2147483647 w 1225"/>
                <a:gd name="T29" fmla="*/ 2147483647 h 1076"/>
                <a:gd name="T30" fmla="*/ 2147483647 w 1225"/>
                <a:gd name="T31" fmla="*/ 2147483647 h 1076"/>
                <a:gd name="T32" fmla="*/ 2147483647 w 1225"/>
                <a:gd name="T33" fmla="*/ 2147483647 h 1076"/>
                <a:gd name="T34" fmla="*/ 2147483647 w 1225"/>
                <a:gd name="T35" fmla="*/ 2147483647 h 1076"/>
                <a:gd name="T36" fmla="*/ 2147483647 w 1225"/>
                <a:gd name="T37" fmla="*/ 2147483647 h 1076"/>
                <a:gd name="T38" fmla="*/ 2147483647 w 1225"/>
                <a:gd name="T39" fmla="*/ 2147483647 h 1076"/>
                <a:gd name="T40" fmla="*/ 2147483647 w 1225"/>
                <a:gd name="T41" fmla="*/ 2147483647 h 1076"/>
                <a:gd name="T42" fmla="*/ 2147483647 w 1225"/>
                <a:gd name="T43" fmla="*/ 2147483647 h 1076"/>
                <a:gd name="T44" fmla="*/ 2147483647 w 1225"/>
                <a:gd name="T45" fmla="*/ 2147483647 h 1076"/>
                <a:gd name="T46" fmla="*/ 2147483647 w 1225"/>
                <a:gd name="T47" fmla="*/ 2147483647 h 1076"/>
                <a:gd name="T48" fmla="*/ 2147483647 w 1225"/>
                <a:gd name="T49" fmla="*/ 2147483647 h 1076"/>
                <a:gd name="T50" fmla="*/ 2147483647 w 1225"/>
                <a:gd name="T51" fmla="*/ 2147483647 h 1076"/>
                <a:gd name="T52" fmla="*/ 2147483647 w 1225"/>
                <a:gd name="T53" fmla="*/ 2147483647 h 1076"/>
                <a:gd name="T54" fmla="*/ 2147483647 w 1225"/>
                <a:gd name="T55" fmla="*/ 2147483647 h 1076"/>
                <a:gd name="T56" fmla="*/ 2147483647 w 1225"/>
                <a:gd name="T57" fmla="*/ 2147483647 h 1076"/>
                <a:gd name="T58" fmla="*/ 2147483647 w 1225"/>
                <a:gd name="T59" fmla="*/ 2147483647 h 1076"/>
                <a:gd name="T60" fmla="*/ 2147483647 w 1225"/>
                <a:gd name="T61" fmla="*/ 2147483647 h 1076"/>
                <a:gd name="T62" fmla="*/ 2147483647 w 1225"/>
                <a:gd name="T63" fmla="*/ 2147483647 h 1076"/>
                <a:gd name="T64" fmla="*/ 2147483647 w 1225"/>
                <a:gd name="T65" fmla="*/ 2147483647 h 1076"/>
                <a:gd name="T66" fmla="*/ 2147483647 w 1225"/>
                <a:gd name="T67" fmla="*/ 2147483647 h 1076"/>
                <a:gd name="T68" fmla="*/ 2147483647 w 1225"/>
                <a:gd name="T69" fmla="*/ 2147483647 h 1076"/>
                <a:gd name="T70" fmla="*/ 2147483647 w 1225"/>
                <a:gd name="T71" fmla="*/ 2147483647 h 1076"/>
                <a:gd name="T72" fmla="*/ 2147483647 w 1225"/>
                <a:gd name="T73" fmla="*/ 2147483647 h 1076"/>
                <a:gd name="T74" fmla="*/ 2147483647 w 1225"/>
                <a:gd name="T75" fmla="*/ 2147483647 h 1076"/>
                <a:gd name="T76" fmla="*/ 2147483647 w 1225"/>
                <a:gd name="T77" fmla="*/ 2147483647 h 1076"/>
                <a:gd name="T78" fmla="*/ 2147483647 w 1225"/>
                <a:gd name="T79" fmla="*/ 2147483647 h 1076"/>
                <a:gd name="T80" fmla="*/ 2147483647 w 1225"/>
                <a:gd name="T81" fmla="*/ 2147483647 h 1076"/>
                <a:gd name="T82" fmla="*/ 2147483647 w 1225"/>
                <a:gd name="T83" fmla="*/ 2147483647 h 1076"/>
                <a:gd name="T84" fmla="*/ 2147483647 w 1225"/>
                <a:gd name="T85" fmla="*/ 2147483647 h 1076"/>
                <a:gd name="T86" fmla="*/ 2147483647 w 1225"/>
                <a:gd name="T87" fmla="*/ 2147483647 h 1076"/>
                <a:gd name="T88" fmla="*/ 2147483647 w 1225"/>
                <a:gd name="T89" fmla="*/ 2147483647 h 1076"/>
                <a:gd name="T90" fmla="*/ 2147483647 w 1225"/>
                <a:gd name="T91" fmla="*/ 2147483647 h 1076"/>
                <a:gd name="T92" fmla="*/ 2147483647 w 1225"/>
                <a:gd name="T93" fmla="*/ 2147483647 h 1076"/>
                <a:gd name="T94" fmla="*/ 2147483647 w 1225"/>
                <a:gd name="T95" fmla="*/ 2147483647 h 1076"/>
                <a:gd name="T96" fmla="*/ 2147483647 w 1225"/>
                <a:gd name="T97" fmla="*/ 2147483647 h 1076"/>
                <a:gd name="T98" fmla="*/ 2147483647 w 1225"/>
                <a:gd name="T99" fmla="*/ 2147483647 h 1076"/>
                <a:gd name="T100" fmla="*/ 2147483647 w 1225"/>
                <a:gd name="T101" fmla="*/ 2147483647 h 1076"/>
                <a:gd name="T102" fmla="*/ 0 w 1225"/>
                <a:gd name="T103" fmla="*/ 2147483647 h 1076"/>
                <a:gd name="T104" fmla="*/ 2147483647 w 1225"/>
                <a:gd name="T105" fmla="*/ 2147483647 h 1076"/>
                <a:gd name="T106" fmla="*/ 2147483647 w 1225"/>
                <a:gd name="T107" fmla="*/ 2147483647 h 1076"/>
                <a:gd name="T108" fmla="*/ 2147483647 w 1225"/>
                <a:gd name="T109" fmla="*/ 2147483647 h 1076"/>
                <a:gd name="T110" fmla="*/ 2147483647 w 1225"/>
                <a:gd name="T111" fmla="*/ 2147483647 h 1076"/>
                <a:gd name="T112" fmla="*/ 2147483647 w 1225"/>
                <a:gd name="T113" fmla="*/ 2147483647 h 1076"/>
                <a:gd name="T114" fmla="*/ 2147483647 w 1225"/>
                <a:gd name="T115" fmla="*/ 2147483647 h 1076"/>
                <a:gd name="T116" fmla="*/ 2147483647 w 1225"/>
                <a:gd name="T117" fmla="*/ 2147483647 h 1076"/>
                <a:gd name="T118" fmla="*/ 2147483647 w 1225"/>
                <a:gd name="T119" fmla="*/ 2147483647 h 107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225"/>
                <a:gd name="T181" fmla="*/ 0 h 1076"/>
                <a:gd name="T182" fmla="*/ 1225 w 1225"/>
                <a:gd name="T183" fmla="*/ 1076 h 107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225" h="1076">
                  <a:moveTo>
                    <a:pt x="228" y="116"/>
                  </a:moveTo>
                  <a:lnTo>
                    <a:pt x="228" y="116"/>
                  </a:lnTo>
                  <a:lnTo>
                    <a:pt x="256" y="97"/>
                  </a:lnTo>
                  <a:lnTo>
                    <a:pt x="284" y="78"/>
                  </a:lnTo>
                  <a:lnTo>
                    <a:pt x="315" y="63"/>
                  </a:lnTo>
                  <a:lnTo>
                    <a:pt x="345" y="49"/>
                  </a:lnTo>
                  <a:lnTo>
                    <a:pt x="375" y="37"/>
                  </a:lnTo>
                  <a:lnTo>
                    <a:pt x="407" y="27"/>
                  </a:lnTo>
                  <a:lnTo>
                    <a:pt x="438" y="18"/>
                  </a:lnTo>
                  <a:lnTo>
                    <a:pt x="471" y="12"/>
                  </a:lnTo>
                  <a:lnTo>
                    <a:pt x="502" y="6"/>
                  </a:lnTo>
                  <a:lnTo>
                    <a:pt x="535" y="3"/>
                  </a:lnTo>
                  <a:lnTo>
                    <a:pt x="567" y="1"/>
                  </a:lnTo>
                  <a:lnTo>
                    <a:pt x="600" y="0"/>
                  </a:lnTo>
                  <a:lnTo>
                    <a:pt x="632" y="1"/>
                  </a:lnTo>
                  <a:lnTo>
                    <a:pt x="665" y="3"/>
                  </a:lnTo>
                  <a:lnTo>
                    <a:pt x="696" y="6"/>
                  </a:lnTo>
                  <a:lnTo>
                    <a:pt x="728" y="12"/>
                  </a:lnTo>
                  <a:lnTo>
                    <a:pt x="759" y="17"/>
                  </a:lnTo>
                  <a:lnTo>
                    <a:pt x="789" y="24"/>
                  </a:lnTo>
                  <a:lnTo>
                    <a:pt x="820" y="32"/>
                  </a:lnTo>
                  <a:lnTo>
                    <a:pt x="849" y="42"/>
                  </a:lnTo>
                  <a:lnTo>
                    <a:pt x="877" y="51"/>
                  </a:lnTo>
                  <a:lnTo>
                    <a:pt x="904" y="62"/>
                  </a:lnTo>
                  <a:lnTo>
                    <a:pt x="931" y="75"/>
                  </a:lnTo>
                  <a:lnTo>
                    <a:pt x="955" y="87"/>
                  </a:lnTo>
                  <a:lnTo>
                    <a:pt x="980" y="101"/>
                  </a:lnTo>
                  <a:lnTo>
                    <a:pt x="1004" y="115"/>
                  </a:lnTo>
                  <a:lnTo>
                    <a:pt x="1025" y="130"/>
                  </a:lnTo>
                  <a:lnTo>
                    <a:pt x="1045" y="145"/>
                  </a:lnTo>
                  <a:lnTo>
                    <a:pt x="1064" y="162"/>
                  </a:lnTo>
                  <a:lnTo>
                    <a:pt x="1081" y="178"/>
                  </a:lnTo>
                  <a:lnTo>
                    <a:pt x="1097" y="194"/>
                  </a:lnTo>
                  <a:lnTo>
                    <a:pt x="1110" y="211"/>
                  </a:lnTo>
                  <a:lnTo>
                    <a:pt x="1126" y="234"/>
                  </a:lnTo>
                  <a:lnTo>
                    <a:pt x="1139" y="257"/>
                  </a:lnTo>
                  <a:lnTo>
                    <a:pt x="1153" y="279"/>
                  </a:lnTo>
                  <a:lnTo>
                    <a:pt x="1164" y="303"/>
                  </a:lnTo>
                  <a:lnTo>
                    <a:pt x="1174" y="328"/>
                  </a:lnTo>
                  <a:lnTo>
                    <a:pt x="1183" y="353"/>
                  </a:lnTo>
                  <a:lnTo>
                    <a:pt x="1192" y="379"/>
                  </a:lnTo>
                  <a:lnTo>
                    <a:pt x="1199" y="405"/>
                  </a:lnTo>
                  <a:lnTo>
                    <a:pt x="1205" y="431"/>
                  </a:lnTo>
                  <a:lnTo>
                    <a:pt x="1210" y="458"/>
                  </a:lnTo>
                  <a:lnTo>
                    <a:pt x="1214" y="485"/>
                  </a:lnTo>
                  <a:lnTo>
                    <a:pt x="1218" y="512"/>
                  </a:lnTo>
                  <a:lnTo>
                    <a:pt x="1221" y="540"/>
                  </a:lnTo>
                  <a:lnTo>
                    <a:pt x="1222" y="567"/>
                  </a:lnTo>
                  <a:lnTo>
                    <a:pt x="1223" y="595"/>
                  </a:lnTo>
                  <a:lnTo>
                    <a:pt x="1225" y="623"/>
                  </a:lnTo>
                  <a:lnTo>
                    <a:pt x="1223" y="679"/>
                  </a:lnTo>
                  <a:lnTo>
                    <a:pt x="1221" y="735"/>
                  </a:lnTo>
                  <a:lnTo>
                    <a:pt x="1217" y="791"/>
                  </a:lnTo>
                  <a:lnTo>
                    <a:pt x="1210" y="847"/>
                  </a:lnTo>
                  <a:lnTo>
                    <a:pt x="1203" y="902"/>
                  </a:lnTo>
                  <a:lnTo>
                    <a:pt x="1195" y="955"/>
                  </a:lnTo>
                  <a:lnTo>
                    <a:pt x="1180" y="1058"/>
                  </a:lnTo>
                  <a:lnTo>
                    <a:pt x="1180" y="1057"/>
                  </a:lnTo>
                  <a:lnTo>
                    <a:pt x="1179" y="1065"/>
                  </a:lnTo>
                  <a:lnTo>
                    <a:pt x="1175" y="1071"/>
                  </a:lnTo>
                  <a:lnTo>
                    <a:pt x="1172" y="1075"/>
                  </a:lnTo>
                  <a:lnTo>
                    <a:pt x="1171" y="1076"/>
                  </a:lnTo>
                  <a:lnTo>
                    <a:pt x="1170" y="1076"/>
                  </a:lnTo>
                  <a:lnTo>
                    <a:pt x="1165" y="1076"/>
                  </a:lnTo>
                  <a:lnTo>
                    <a:pt x="1156" y="1073"/>
                  </a:lnTo>
                  <a:lnTo>
                    <a:pt x="1155" y="1072"/>
                  </a:lnTo>
                  <a:lnTo>
                    <a:pt x="1154" y="1070"/>
                  </a:lnTo>
                  <a:lnTo>
                    <a:pt x="1154" y="1049"/>
                  </a:lnTo>
                  <a:lnTo>
                    <a:pt x="1154" y="1027"/>
                  </a:lnTo>
                  <a:lnTo>
                    <a:pt x="1154" y="1000"/>
                  </a:lnTo>
                  <a:lnTo>
                    <a:pt x="1157" y="973"/>
                  </a:lnTo>
                  <a:lnTo>
                    <a:pt x="1162" y="946"/>
                  </a:lnTo>
                  <a:lnTo>
                    <a:pt x="1171" y="893"/>
                  </a:lnTo>
                  <a:lnTo>
                    <a:pt x="1165" y="864"/>
                  </a:lnTo>
                  <a:lnTo>
                    <a:pt x="1158" y="837"/>
                  </a:lnTo>
                  <a:lnTo>
                    <a:pt x="1151" y="812"/>
                  </a:lnTo>
                  <a:lnTo>
                    <a:pt x="1142" y="788"/>
                  </a:lnTo>
                  <a:lnTo>
                    <a:pt x="1133" y="766"/>
                  </a:lnTo>
                  <a:lnTo>
                    <a:pt x="1122" y="746"/>
                  </a:lnTo>
                  <a:lnTo>
                    <a:pt x="1101" y="705"/>
                  </a:lnTo>
                  <a:lnTo>
                    <a:pt x="1080" y="663"/>
                  </a:lnTo>
                  <a:lnTo>
                    <a:pt x="1069" y="640"/>
                  </a:lnTo>
                  <a:lnTo>
                    <a:pt x="1057" y="615"/>
                  </a:lnTo>
                  <a:lnTo>
                    <a:pt x="1047" y="588"/>
                  </a:lnTo>
                  <a:lnTo>
                    <a:pt x="1037" y="559"/>
                  </a:lnTo>
                  <a:lnTo>
                    <a:pt x="1028" y="527"/>
                  </a:lnTo>
                  <a:lnTo>
                    <a:pt x="1020" y="491"/>
                  </a:lnTo>
                  <a:lnTo>
                    <a:pt x="1006" y="472"/>
                  </a:lnTo>
                  <a:lnTo>
                    <a:pt x="991" y="452"/>
                  </a:lnTo>
                  <a:lnTo>
                    <a:pt x="973" y="431"/>
                  </a:lnTo>
                  <a:lnTo>
                    <a:pt x="964" y="421"/>
                  </a:lnTo>
                  <a:lnTo>
                    <a:pt x="954" y="411"/>
                  </a:lnTo>
                  <a:lnTo>
                    <a:pt x="943" y="404"/>
                  </a:lnTo>
                  <a:lnTo>
                    <a:pt x="933" y="397"/>
                  </a:lnTo>
                  <a:lnTo>
                    <a:pt x="917" y="392"/>
                  </a:lnTo>
                  <a:lnTo>
                    <a:pt x="903" y="387"/>
                  </a:lnTo>
                  <a:lnTo>
                    <a:pt x="873" y="381"/>
                  </a:lnTo>
                  <a:lnTo>
                    <a:pt x="843" y="378"/>
                  </a:lnTo>
                  <a:lnTo>
                    <a:pt x="814" y="375"/>
                  </a:lnTo>
                  <a:lnTo>
                    <a:pt x="784" y="377"/>
                  </a:lnTo>
                  <a:lnTo>
                    <a:pt x="755" y="379"/>
                  </a:lnTo>
                  <a:lnTo>
                    <a:pt x="724" y="383"/>
                  </a:lnTo>
                  <a:lnTo>
                    <a:pt x="695" y="388"/>
                  </a:lnTo>
                  <a:lnTo>
                    <a:pt x="665" y="396"/>
                  </a:lnTo>
                  <a:lnTo>
                    <a:pt x="636" y="404"/>
                  </a:lnTo>
                  <a:lnTo>
                    <a:pt x="606" y="413"/>
                  </a:lnTo>
                  <a:lnTo>
                    <a:pt x="577" y="423"/>
                  </a:lnTo>
                  <a:lnTo>
                    <a:pt x="520" y="445"/>
                  </a:lnTo>
                  <a:lnTo>
                    <a:pt x="463" y="466"/>
                  </a:lnTo>
                  <a:lnTo>
                    <a:pt x="453" y="469"/>
                  </a:lnTo>
                  <a:lnTo>
                    <a:pt x="444" y="469"/>
                  </a:lnTo>
                  <a:lnTo>
                    <a:pt x="436" y="467"/>
                  </a:lnTo>
                  <a:lnTo>
                    <a:pt x="428" y="464"/>
                  </a:lnTo>
                  <a:lnTo>
                    <a:pt x="421" y="459"/>
                  </a:lnTo>
                  <a:lnTo>
                    <a:pt x="415" y="452"/>
                  </a:lnTo>
                  <a:lnTo>
                    <a:pt x="401" y="437"/>
                  </a:lnTo>
                  <a:lnTo>
                    <a:pt x="389" y="420"/>
                  </a:lnTo>
                  <a:lnTo>
                    <a:pt x="381" y="411"/>
                  </a:lnTo>
                  <a:lnTo>
                    <a:pt x="374" y="405"/>
                  </a:lnTo>
                  <a:lnTo>
                    <a:pt x="365" y="397"/>
                  </a:lnTo>
                  <a:lnTo>
                    <a:pt x="356" y="393"/>
                  </a:lnTo>
                  <a:lnTo>
                    <a:pt x="346" y="388"/>
                  </a:lnTo>
                  <a:lnTo>
                    <a:pt x="335" y="386"/>
                  </a:lnTo>
                  <a:lnTo>
                    <a:pt x="330" y="387"/>
                  </a:lnTo>
                  <a:lnTo>
                    <a:pt x="324" y="389"/>
                  </a:lnTo>
                  <a:lnTo>
                    <a:pt x="318" y="394"/>
                  </a:lnTo>
                  <a:lnTo>
                    <a:pt x="310" y="399"/>
                  </a:lnTo>
                  <a:lnTo>
                    <a:pt x="297" y="412"/>
                  </a:lnTo>
                  <a:lnTo>
                    <a:pt x="281" y="428"/>
                  </a:lnTo>
                  <a:lnTo>
                    <a:pt x="267" y="443"/>
                  </a:lnTo>
                  <a:lnTo>
                    <a:pt x="253" y="458"/>
                  </a:lnTo>
                  <a:lnTo>
                    <a:pt x="246" y="463"/>
                  </a:lnTo>
                  <a:lnTo>
                    <a:pt x="241" y="466"/>
                  </a:lnTo>
                  <a:lnTo>
                    <a:pt x="235" y="469"/>
                  </a:lnTo>
                  <a:lnTo>
                    <a:pt x="231" y="469"/>
                  </a:lnTo>
                  <a:lnTo>
                    <a:pt x="210" y="468"/>
                  </a:lnTo>
                  <a:lnTo>
                    <a:pt x="192" y="468"/>
                  </a:lnTo>
                  <a:lnTo>
                    <a:pt x="176" y="472"/>
                  </a:lnTo>
                  <a:lnTo>
                    <a:pt x="161" y="476"/>
                  </a:lnTo>
                  <a:lnTo>
                    <a:pt x="148" y="481"/>
                  </a:lnTo>
                  <a:lnTo>
                    <a:pt x="135" y="489"/>
                  </a:lnTo>
                  <a:lnTo>
                    <a:pt x="125" y="497"/>
                  </a:lnTo>
                  <a:lnTo>
                    <a:pt x="115" y="508"/>
                  </a:lnTo>
                  <a:lnTo>
                    <a:pt x="107" y="520"/>
                  </a:lnTo>
                  <a:lnTo>
                    <a:pt x="101" y="532"/>
                  </a:lnTo>
                  <a:lnTo>
                    <a:pt x="95" y="546"/>
                  </a:lnTo>
                  <a:lnTo>
                    <a:pt x="89" y="561"/>
                  </a:lnTo>
                  <a:lnTo>
                    <a:pt x="85" y="577"/>
                  </a:lnTo>
                  <a:lnTo>
                    <a:pt x="81" y="594"/>
                  </a:lnTo>
                  <a:lnTo>
                    <a:pt x="79" y="611"/>
                  </a:lnTo>
                  <a:lnTo>
                    <a:pt x="77" y="629"/>
                  </a:lnTo>
                  <a:lnTo>
                    <a:pt x="75" y="666"/>
                  </a:lnTo>
                  <a:lnTo>
                    <a:pt x="75" y="705"/>
                  </a:lnTo>
                  <a:lnTo>
                    <a:pt x="75" y="783"/>
                  </a:lnTo>
                  <a:lnTo>
                    <a:pt x="75" y="821"/>
                  </a:lnTo>
                  <a:lnTo>
                    <a:pt x="74" y="857"/>
                  </a:lnTo>
                  <a:lnTo>
                    <a:pt x="71" y="891"/>
                  </a:lnTo>
                  <a:lnTo>
                    <a:pt x="69" y="906"/>
                  </a:lnTo>
                  <a:lnTo>
                    <a:pt x="66" y="921"/>
                  </a:lnTo>
                  <a:lnTo>
                    <a:pt x="72" y="960"/>
                  </a:lnTo>
                  <a:lnTo>
                    <a:pt x="76" y="980"/>
                  </a:lnTo>
                  <a:lnTo>
                    <a:pt x="78" y="1000"/>
                  </a:lnTo>
                  <a:lnTo>
                    <a:pt x="79" y="1027"/>
                  </a:lnTo>
                  <a:lnTo>
                    <a:pt x="79" y="1049"/>
                  </a:lnTo>
                  <a:lnTo>
                    <a:pt x="78" y="1070"/>
                  </a:lnTo>
                  <a:lnTo>
                    <a:pt x="78" y="1072"/>
                  </a:lnTo>
                  <a:lnTo>
                    <a:pt x="76" y="1073"/>
                  </a:lnTo>
                  <a:lnTo>
                    <a:pt x="68" y="1076"/>
                  </a:lnTo>
                  <a:lnTo>
                    <a:pt x="63" y="1076"/>
                  </a:lnTo>
                  <a:lnTo>
                    <a:pt x="61" y="1076"/>
                  </a:lnTo>
                  <a:lnTo>
                    <a:pt x="60" y="1075"/>
                  </a:lnTo>
                  <a:lnTo>
                    <a:pt x="57" y="1071"/>
                  </a:lnTo>
                  <a:lnTo>
                    <a:pt x="55" y="1065"/>
                  </a:lnTo>
                  <a:lnTo>
                    <a:pt x="51" y="1051"/>
                  </a:lnTo>
                  <a:lnTo>
                    <a:pt x="50" y="1036"/>
                  </a:lnTo>
                  <a:lnTo>
                    <a:pt x="44" y="995"/>
                  </a:lnTo>
                  <a:lnTo>
                    <a:pt x="35" y="960"/>
                  </a:lnTo>
                  <a:lnTo>
                    <a:pt x="26" y="913"/>
                  </a:lnTo>
                  <a:lnTo>
                    <a:pt x="17" y="859"/>
                  </a:lnTo>
                  <a:lnTo>
                    <a:pt x="10" y="799"/>
                  </a:lnTo>
                  <a:lnTo>
                    <a:pt x="4" y="733"/>
                  </a:lnTo>
                  <a:lnTo>
                    <a:pt x="2" y="699"/>
                  </a:lnTo>
                  <a:lnTo>
                    <a:pt x="1" y="664"/>
                  </a:lnTo>
                  <a:lnTo>
                    <a:pt x="0" y="628"/>
                  </a:lnTo>
                  <a:lnTo>
                    <a:pt x="0" y="592"/>
                  </a:lnTo>
                  <a:lnTo>
                    <a:pt x="1" y="557"/>
                  </a:lnTo>
                  <a:lnTo>
                    <a:pt x="2" y="521"/>
                  </a:lnTo>
                  <a:lnTo>
                    <a:pt x="5" y="486"/>
                  </a:lnTo>
                  <a:lnTo>
                    <a:pt x="10" y="450"/>
                  </a:lnTo>
                  <a:lnTo>
                    <a:pt x="14" y="415"/>
                  </a:lnTo>
                  <a:lnTo>
                    <a:pt x="21" y="382"/>
                  </a:lnTo>
                  <a:lnTo>
                    <a:pt x="29" y="350"/>
                  </a:lnTo>
                  <a:lnTo>
                    <a:pt x="38" y="318"/>
                  </a:lnTo>
                  <a:lnTo>
                    <a:pt x="49" y="288"/>
                  </a:lnTo>
                  <a:lnTo>
                    <a:pt x="61" y="260"/>
                  </a:lnTo>
                  <a:lnTo>
                    <a:pt x="76" y="234"/>
                  </a:lnTo>
                  <a:lnTo>
                    <a:pt x="84" y="221"/>
                  </a:lnTo>
                  <a:lnTo>
                    <a:pt x="92" y="209"/>
                  </a:lnTo>
                  <a:lnTo>
                    <a:pt x="101" y="198"/>
                  </a:lnTo>
                  <a:lnTo>
                    <a:pt x="109" y="188"/>
                  </a:lnTo>
                  <a:lnTo>
                    <a:pt x="118" y="177"/>
                  </a:lnTo>
                  <a:lnTo>
                    <a:pt x="129" y="167"/>
                  </a:lnTo>
                  <a:lnTo>
                    <a:pt x="140" y="158"/>
                  </a:lnTo>
                  <a:lnTo>
                    <a:pt x="151" y="150"/>
                  </a:lnTo>
                  <a:lnTo>
                    <a:pt x="162" y="142"/>
                  </a:lnTo>
                  <a:lnTo>
                    <a:pt x="175" y="136"/>
                  </a:lnTo>
                  <a:lnTo>
                    <a:pt x="187" y="129"/>
                  </a:lnTo>
                  <a:lnTo>
                    <a:pt x="200" y="125"/>
                  </a:lnTo>
                  <a:lnTo>
                    <a:pt x="214" y="120"/>
                  </a:lnTo>
                  <a:lnTo>
                    <a:pt x="228" y="116"/>
                  </a:lnTo>
                  <a:close/>
                  <a:moveTo>
                    <a:pt x="673" y="334"/>
                  </a:moveTo>
                  <a:lnTo>
                    <a:pt x="673" y="334"/>
                  </a:lnTo>
                  <a:lnTo>
                    <a:pt x="687" y="330"/>
                  </a:lnTo>
                  <a:lnTo>
                    <a:pt x="665" y="335"/>
                  </a:lnTo>
                  <a:lnTo>
                    <a:pt x="673" y="334"/>
                  </a:ln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3833" name="Freeform 71"/>
            <p:cNvSpPr>
              <a:spLocks/>
            </p:cNvSpPr>
            <p:nvPr/>
          </p:nvSpPr>
          <p:spPr bwMode="auto">
            <a:xfrm flipH="1">
              <a:off x="7184556" y="5610896"/>
              <a:ext cx="31284" cy="0"/>
            </a:xfrm>
            <a:custGeom>
              <a:avLst/>
              <a:gdLst>
                <a:gd name="T0" fmla="*/ 2147483647 w 107"/>
                <a:gd name="T1" fmla="*/ 0 h 3"/>
                <a:gd name="T2" fmla="*/ 2147483647 w 107"/>
                <a:gd name="T3" fmla="*/ 0 h 3"/>
                <a:gd name="T4" fmla="*/ 2147483647 w 107"/>
                <a:gd name="T5" fmla="*/ 0 h 3"/>
                <a:gd name="T6" fmla="*/ 0 w 107"/>
                <a:gd name="T7" fmla="*/ 0 h 3"/>
                <a:gd name="T8" fmla="*/ 2147483647 w 107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7"/>
                <a:gd name="T16" fmla="*/ 0 h 3"/>
                <a:gd name="T17" fmla="*/ 107 w 107"/>
                <a:gd name="T18" fmla="*/ 0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7" h="3">
                  <a:moveTo>
                    <a:pt x="1" y="0"/>
                  </a:moveTo>
                  <a:lnTo>
                    <a:pt x="106" y="0"/>
                  </a:lnTo>
                  <a:lnTo>
                    <a:pt x="107" y="3"/>
                  </a:lnTo>
                  <a:lnTo>
                    <a:pt x="0" y="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239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3834" name="Freeform 72"/>
            <p:cNvSpPr>
              <a:spLocks/>
            </p:cNvSpPr>
            <p:nvPr/>
          </p:nvSpPr>
          <p:spPr bwMode="auto">
            <a:xfrm flipH="1">
              <a:off x="7184556" y="5610896"/>
              <a:ext cx="31284" cy="0"/>
            </a:xfrm>
            <a:custGeom>
              <a:avLst/>
              <a:gdLst>
                <a:gd name="T0" fmla="*/ 2147483647 w 107"/>
                <a:gd name="T1" fmla="*/ 0 h 3"/>
                <a:gd name="T2" fmla="*/ 2147483647 w 107"/>
                <a:gd name="T3" fmla="*/ 0 h 3"/>
                <a:gd name="T4" fmla="*/ 2147483647 w 107"/>
                <a:gd name="T5" fmla="*/ 0 h 3"/>
                <a:gd name="T6" fmla="*/ 0 w 107"/>
                <a:gd name="T7" fmla="*/ 0 h 3"/>
                <a:gd name="T8" fmla="*/ 2147483647 w 107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7"/>
                <a:gd name="T16" fmla="*/ 0 h 3"/>
                <a:gd name="T17" fmla="*/ 107 w 107"/>
                <a:gd name="T18" fmla="*/ 0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7" h="3">
                  <a:moveTo>
                    <a:pt x="1" y="0"/>
                  </a:moveTo>
                  <a:lnTo>
                    <a:pt x="106" y="0"/>
                  </a:lnTo>
                  <a:lnTo>
                    <a:pt x="107" y="3"/>
                  </a:lnTo>
                  <a:lnTo>
                    <a:pt x="0" y="3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3835" name="Freeform 73"/>
            <p:cNvSpPr>
              <a:spLocks/>
            </p:cNvSpPr>
            <p:nvPr/>
          </p:nvSpPr>
          <p:spPr bwMode="auto">
            <a:xfrm flipH="1">
              <a:off x="6962092" y="5089667"/>
              <a:ext cx="325006" cy="147682"/>
            </a:xfrm>
            <a:custGeom>
              <a:avLst/>
              <a:gdLst>
                <a:gd name="T0" fmla="*/ 2147483647 w 1124"/>
                <a:gd name="T1" fmla="*/ 2147483647 h 592"/>
                <a:gd name="T2" fmla="*/ 2147483647 w 1124"/>
                <a:gd name="T3" fmla="*/ 2147483647 h 592"/>
                <a:gd name="T4" fmla="*/ 2147483647 w 1124"/>
                <a:gd name="T5" fmla="*/ 2147483647 h 592"/>
                <a:gd name="T6" fmla="*/ 2147483647 w 1124"/>
                <a:gd name="T7" fmla="*/ 2147483647 h 592"/>
                <a:gd name="T8" fmla="*/ 2147483647 w 1124"/>
                <a:gd name="T9" fmla="*/ 0 h 592"/>
                <a:gd name="T10" fmla="*/ 2147483647 w 1124"/>
                <a:gd name="T11" fmla="*/ 2147483647 h 592"/>
                <a:gd name="T12" fmla="*/ 2147483647 w 1124"/>
                <a:gd name="T13" fmla="*/ 2147483647 h 592"/>
                <a:gd name="T14" fmla="*/ 2147483647 w 1124"/>
                <a:gd name="T15" fmla="*/ 2147483647 h 592"/>
                <a:gd name="T16" fmla="*/ 2147483647 w 1124"/>
                <a:gd name="T17" fmla="*/ 2147483647 h 592"/>
                <a:gd name="T18" fmla="*/ 2147483647 w 1124"/>
                <a:gd name="T19" fmla="*/ 2147483647 h 592"/>
                <a:gd name="T20" fmla="*/ 2147483647 w 1124"/>
                <a:gd name="T21" fmla="*/ 2147483647 h 592"/>
                <a:gd name="T22" fmla="*/ 2147483647 w 1124"/>
                <a:gd name="T23" fmla="*/ 2147483647 h 592"/>
                <a:gd name="T24" fmla="*/ 2147483647 w 1124"/>
                <a:gd name="T25" fmla="*/ 2147483647 h 592"/>
                <a:gd name="T26" fmla="*/ 2147483647 w 1124"/>
                <a:gd name="T27" fmla="*/ 2147483647 h 592"/>
                <a:gd name="T28" fmla="*/ 2147483647 w 1124"/>
                <a:gd name="T29" fmla="*/ 2147483647 h 592"/>
                <a:gd name="T30" fmla="*/ 2147483647 w 1124"/>
                <a:gd name="T31" fmla="*/ 2147483647 h 592"/>
                <a:gd name="T32" fmla="*/ 2147483647 w 1124"/>
                <a:gd name="T33" fmla="*/ 2147483647 h 592"/>
                <a:gd name="T34" fmla="*/ 2147483647 w 1124"/>
                <a:gd name="T35" fmla="*/ 2147483647 h 592"/>
                <a:gd name="T36" fmla="*/ 2147483647 w 1124"/>
                <a:gd name="T37" fmla="*/ 2147483647 h 592"/>
                <a:gd name="T38" fmla="*/ 2147483647 w 1124"/>
                <a:gd name="T39" fmla="*/ 2147483647 h 592"/>
                <a:gd name="T40" fmla="*/ 2147483647 w 1124"/>
                <a:gd name="T41" fmla="*/ 2147483647 h 592"/>
                <a:gd name="T42" fmla="*/ 2147483647 w 1124"/>
                <a:gd name="T43" fmla="*/ 2147483647 h 592"/>
                <a:gd name="T44" fmla="*/ 2147483647 w 1124"/>
                <a:gd name="T45" fmla="*/ 2147483647 h 592"/>
                <a:gd name="T46" fmla="*/ 2147483647 w 1124"/>
                <a:gd name="T47" fmla="*/ 2147483647 h 592"/>
                <a:gd name="T48" fmla="*/ 2147483647 w 1124"/>
                <a:gd name="T49" fmla="*/ 2147483647 h 592"/>
                <a:gd name="T50" fmla="*/ 2147483647 w 1124"/>
                <a:gd name="T51" fmla="*/ 2147483647 h 592"/>
                <a:gd name="T52" fmla="*/ 2147483647 w 1124"/>
                <a:gd name="T53" fmla="*/ 2147483647 h 592"/>
                <a:gd name="T54" fmla="*/ 2147483647 w 1124"/>
                <a:gd name="T55" fmla="*/ 2147483647 h 592"/>
                <a:gd name="T56" fmla="*/ 2147483647 w 1124"/>
                <a:gd name="T57" fmla="*/ 2147483647 h 592"/>
                <a:gd name="T58" fmla="*/ 2147483647 w 1124"/>
                <a:gd name="T59" fmla="*/ 2147483647 h 592"/>
                <a:gd name="T60" fmla="*/ 2147483647 w 1124"/>
                <a:gd name="T61" fmla="*/ 2147483647 h 592"/>
                <a:gd name="T62" fmla="*/ 2147483647 w 1124"/>
                <a:gd name="T63" fmla="*/ 2147483647 h 592"/>
                <a:gd name="T64" fmla="*/ 2147483647 w 1124"/>
                <a:gd name="T65" fmla="*/ 2147483647 h 592"/>
                <a:gd name="T66" fmla="*/ 2147483647 w 1124"/>
                <a:gd name="T67" fmla="*/ 2147483647 h 592"/>
                <a:gd name="T68" fmla="*/ 2147483647 w 1124"/>
                <a:gd name="T69" fmla="*/ 2147483647 h 592"/>
                <a:gd name="T70" fmla="*/ 2147483647 w 1124"/>
                <a:gd name="T71" fmla="*/ 2147483647 h 592"/>
                <a:gd name="T72" fmla="*/ 2147483647 w 1124"/>
                <a:gd name="T73" fmla="*/ 2147483647 h 592"/>
                <a:gd name="T74" fmla="*/ 2147483647 w 1124"/>
                <a:gd name="T75" fmla="*/ 2147483647 h 592"/>
                <a:gd name="T76" fmla="*/ 2147483647 w 1124"/>
                <a:gd name="T77" fmla="*/ 2147483647 h 592"/>
                <a:gd name="T78" fmla="*/ 0 w 1124"/>
                <a:gd name="T79" fmla="*/ 2147483647 h 592"/>
                <a:gd name="T80" fmla="*/ 2147483647 w 1124"/>
                <a:gd name="T81" fmla="*/ 2147483647 h 592"/>
                <a:gd name="T82" fmla="*/ 2147483647 w 1124"/>
                <a:gd name="T83" fmla="*/ 2147483647 h 592"/>
                <a:gd name="T84" fmla="*/ 2147483647 w 1124"/>
                <a:gd name="T85" fmla="*/ 2147483647 h 59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124"/>
                <a:gd name="T130" fmla="*/ 0 h 592"/>
                <a:gd name="T131" fmla="*/ 1124 w 1124"/>
                <a:gd name="T132" fmla="*/ 592 h 59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124" h="592">
                  <a:moveTo>
                    <a:pt x="134" y="105"/>
                  </a:moveTo>
                  <a:lnTo>
                    <a:pt x="134" y="105"/>
                  </a:lnTo>
                  <a:lnTo>
                    <a:pt x="147" y="98"/>
                  </a:lnTo>
                  <a:lnTo>
                    <a:pt x="178" y="80"/>
                  </a:lnTo>
                  <a:lnTo>
                    <a:pt x="201" y="69"/>
                  </a:lnTo>
                  <a:lnTo>
                    <a:pt x="226" y="56"/>
                  </a:lnTo>
                  <a:lnTo>
                    <a:pt x="257" y="44"/>
                  </a:lnTo>
                  <a:lnTo>
                    <a:pt x="289" y="33"/>
                  </a:lnTo>
                  <a:lnTo>
                    <a:pt x="325" y="21"/>
                  </a:lnTo>
                  <a:lnTo>
                    <a:pt x="362" y="12"/>
                  </a:lnTo>
                  <a:lnTo>
                    <a:pt x="382" y="8"/>
                  </a:lnTo>
                  <a:lnTo>
                    <a:pt x="402" y="5"/>
                  </a:lnTo>
                  <a:lnTo>
                    <a:pt x="423" y="2"/>
                  </a:lnTo>
                  <a:lnTo>
                    <a:pt x="443" y="1"/>
                  </a:lnTo>
                  <a:lnTo>
                    <a:pt x="464" y="0"/>
                  </a:lnTo>
                  <a:lnTo>
                    <a:pt x="486" y="0"/>
                  </a:lnTo>
                  <a:lnTo>
                    <a:pt x="506" y="2"/>
                  </a:lnTo>
                  <a:lnTo>
                    <a:pt x="527" y="5"/>
                  </a:lnTo>
                  <a:lnTo>
                    <a:pt x="549" y="8"/>
                  </a:lnTo>
                  <a:lnTo>
                    <a:pt x="571" y="13"/>
                  </a:lnTo>
                  <a:lnTo>
                    <a:pt x="592" y="20"/>
                  </a:lnTo>
                  <a:lnTo>
                    <a:pt x="612" y="27"/>
                  </a:lnTo>
                  <a:lnTo>
                    <a:pt x="655" y="43"/>
                  </a:lnTo>
                  <a:lnTo>
                    <a:pt x="696" y="59"/>
                  </a:lnTo>
                  <a:lnTo>
                    <a:pt x="736" y="73"/>
                  </a:lnTo>
                  <a:lnTo>
                    <a:pt x="775" y="84"/>
                  </a:lnTo>
                  <a:lnTo>
                    <a:pt x="813" y="95"/>
                  </a:lnTo>
                  <a:lnTo>
                    <a:pt x="849" y="104"/>
                  </a:lnTo>
                  <a:lnTo>
                    <a:pt x="883" y="111"/>
                  </a:lnTo>
                  <a:lnTo>
                    <a:pt x="915" y="117"/>
                  </a:lnTo>
                  <a:lnTo>
                    <a:pt x="945" y="120"/>
                  </a:lnTo>
                  <a:lnTo>
                    <a:pt x="975" y="122"/>
                  </a:lnTo>
                  <a:lnTo>
                    <a:pt x="1000" y="122"/>
                  </a:lnTo>
                  <a:lnTo>
                    <a:pt x="1023" y="121"/>
                  </a:lnTo>
                  <a:lnTo>
                    <a:pt x="1043" y="117"/>
                  </a:lnTo>
                  <a:lnTo>
                    <a:pt x="1052" y="114"/>
                  </a:lnTo>
                  <a:lnTo>
                    <a:pt x="1061" y="110"/>
                  </a:lnTo>
                  <a:lnTo>
                    <a:pt x="1069" y="107"/>
                  </a:lnTo>
                  <a:lnTo>
                    <a:pt x="1076" y="103"/>
                  </a:lnTo>
                  <a:lnTo>
                    <a:pt x="1081" y="97"/>
                  </a:lnTo>
                  <a:lnTo>
                    <a:pt x="1087" y="92"/>
                  </a:lnTo>
                  <a:lnTo>
                    <a:pt x="1091" y="105"/>
                  </a:lnTo>
                  <a:lnTo>
                    <a:pt x="1097" y="119"/>
                  </a:lnTo>
                  <a:lnTo>
                    <a:pt x="1104" y="138"/>
                  </a:lnTo>
                  <a:lnTo>
                    <a:pt x="1110" y="162"/>
                  </a:lnTo>
                  <a:lnTo>
                    <a:pt x="1117" y="189"/>
                  </a:lnTo>
                  <a:lnTo>
                    <a:pt x="1122" y="219"/>
                  </a:lnTo>
                  <a:lnTo>
                    <a:pt x="1123" y="236"/>
                  </a:lnTo>
                  <a:lnTo>
                    <a:pt x="1124" y="252"/>
                  </a:lnTo>
                  <a:lnTo>
                    <a:pt x="1124" y="269"/>
                  </a:lnTo>
                  <a:lnTo>
                    <a:pt x="1123" y="286"/>
                  </a:lnTo>
                  <a:lnTo>
                    <a:pt x="1120" y="304"/>
                  </a:lnTo>
                  <a:lnTo>
                    <a:pt x="1118" y="321"/>
                  </a:lnTo>
                  <a:lnTo>
                    <a:pt x="1114" y="339"/>
                  </a:lnTo>
                  <a:lnTo>
                    <a:pt x="1108" y="357"/>
                  </a:lnTo>
                  <a:lnTo>
                    <a:pt x="1102" y="375"/>
                  </a:lnTo>
                  <a:lnTo>
                    <a:pt x="1094" y="392"/>
                  </a:lnTo>
                  <a:lnTo>
                    <a:pt x="1085" y="411"/>
                  </a:lnTo>
                  <a:lnTo>
                    <a:pt x="1073" y="428"/>
                  </a:lnTo>
                  <a:lnTo>
                    <a:pt x="1060" y="445"/>
                  </a:lnTo>
                  <a:lnTo>
                    <a:pt x="1045" y="461"/>
                  </a:lnTo>
                  <a:lnTo>
                    <a:pt x="1028" y="478"/>
                  </a:lnTo>
                  <a:lnTo>
                    <a:pt x="1009" y="493"/>
                  </a:lnTo>
                  <a:lnTo>
                    <a:pt x="988" y="508"/>
                  </a:lnTo>
                  <a:lnTo>
                    <a:pt x="965" y="522"/>
                  </a:lnTo>
                  <a:lnTo>
                    <a:pt x="940" y="535"/>
                  </a:lnTo>
                  <a:lnTo>
                    <a:pt x="915" y="547"/>
                  </a:lnTo>
                  <a:lnTo>
                    <a:pt x="890" y="556"/>
                  </a:lnTo>
                  <a:lnTo>
                    <a:pt x="866" y="566"/>
                  </a:lnTo>
                  <a:lnTo>
                    <a:pt x="840" y="573"/>
                  </a:lnTo>
                  <a:lnTo>
                    <a:pt x="815" y="579"/>
                  </a:lnTo>
                  <a:lnTo>
                    <a:pt x="791" y="584"/>
                  </a:lnTo>
                  <a:lnTo>
                    <a:pt x="766" y="588"/>
                  </a:lnTo>
                  <a:lnTo>
                    <a:pt x="741" y="590"/>
                  </a:lnTo>
                  <a:lnTo>
                    <a:pt x="717" y="592"/>
                  </a:lnTo>
                  <a:lnTo>
                    <a:pt x="692" y="592"/>
                  </a:lnTo>
                  <a:lnTo>
                    <a:pt x="668" y="592"/>
                  </a:lnTo>
                  <a:lnTo>
                    <a:pt x="645" y="590"/>
                  </a:lnTo>
                  <a:lnTo>
                    <a:pt x="621" y="588"/>
                  </a:lnTo>
                  <a:lnTo>
                    <a:pt x="599" y="585"/>
                  </a:lnTo>
                  <a:lnTo>
                    <a:pt x="576" y="581"/>
                  </a:lnTo>
                  <a:lnTo>
                    <a:pt x="554" y="577"/>
                  </a:lnTo>
                  <a:lnTo>
                    <a:pt x="533" y="571"/>
                  </a:lnTo>
                  <a:lnTo>
                    <a:pt x="512" y="566"/>
                  </a:lnTo>
                  <a:lnTo>
                    <a:pt x="492" y="560"/>
                  </a:lnTo>
                  <a:lnTo>
                    <a:pt x="473" y="553"/>
                  </a:lnTo>
                  <a:lnTo>
                    <a:pt x="454" y="546"/>
                  </a:lnTo>
                  <a:lnTo>
                    <a:pt x="419" y="530"/>
                  </a:lnTo>
                  <a:lnTo>
                    <a:pt x="389" y="513"/>
                  </a:lnTo>
                  <a:lnTo>
                    <a:pt x="361" y="496"/>
                  </a:lnTo>
                  <a:lnTo>
                    <a:pt x="350" y="487"/>
                  </a:lnTo>
                  <a:lnTo>
                    <a:pt x="339" y="479"/>
                  </a:lnTo>
                  <a:lnTo>
                    <a:pt x="328" y="470"/>
                  </a:lnTo>
                  <a:lnTo>
                    <a:pt x="319" y="461"/>
                  </a:lnTo>
                  <a:lnTo>
                    <a:pt x="286" y="425"/>
                  </a:lnTo>
                  <a:lnTo>
                    <a:pt x="248" y="386"/>
                  </a:lnTo>
                  <a:lnTo>
                    <a:pt x="207" y="347"/>
                  </a:lnTo>
                  <a:lnTo>
                    <a:pt x="186" y="328"/>
                  </a:lnTo>
                  <a:lnTo>
                    <a:pt x="166" y="311"/>
                  </a:lnTo>
                  <a:lnTo>
                    <a:pt x="144" y="296"/>
                  </a:lnTo>
                  <a:lnTo>
                    <a:pt x="124" y="282"/>
                  </a:lnTo>
                  <a:lnTo>
                    <a:pt x="104" y="269"/>
                  </a:lnTo>
                  <a:lnTo>
                    <a:pt x="85" y="259"/>
                  </a:lnTo>
                  <a:lnTo>
                    <a:pt x="67" y="253"/>
                  </a:lnTo>
                  <a:lnTo>
                    <a:pt x="58" y="251"/>
                  </a:lnTo>
                  <a:lnTo>
                    <a:pt x="49" y="250"/>
                  </a:lnTo>
                  <a:lnTo>
                    <a:pt x="41" y="249"/>
                  </a:lnTo>
                  <a:lnTo>
                    <a:pt x="32" y="250"/>
                  </a:lnTo>
                  <a:lnTo>
                    <a:pt x="26" y="251"/>
                  </a:lnTo>
                  <a:lnTo>
                    <a:pt x="18" y="253"/>
                  </a:lnTo>
                  <a:lnTo>
                    <a:pt x="11" y="255"/>
                  </a:lnTo>
                  <a:lnTo>
                    <a:pt x="6" y="256"/>
                  </a:lnTo>
                  <a:lnTo>
                    <a:pt x="3" y="256"/>
                  </a:lnTo>
                  <a:lnTo>
                    <a:pt x="1" y="255"/>
                  </a:lnTo>
                  <a:lnTo>
                    <a:pt x="0" y="254"/>
                  </a:lnTo>
                  <a:lnTo>
                    <a:pt x="0" y="251"/>
                  </a:lnTo>
                  <a:lnTo>
                    <a:pt x="3" y="243"/>
                  </a:lnTo>
                  <a:lnTo>
                    <a:pt x="11" y="232"/>
                  </a:lnTo>
                  <a:lnTo>
                    <a:pt x="21" y="219"/>
                  </a:lnTo>
                  <a:lnTo>
                    <a:pt x="48" y="190"/>
                  </a:lnTo>
                  <a:lnTo>
                    <a:pt x="77" y="160"/>
                  </a:lnTo>
                  <a:lnTo>
                    <a:pt x="106" y="133"/>
                  </a:lnTo>
                  <a:lnTo>
                    <a:pt x="134" y="105"/>
                  </a:ln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3836" name="Freeform 74"/>
            <p:cNvSpPr>
              <a:spLocks/>
            </p:cNvSpPr>
            <p:nvPr/>
          </p:nvSpPr>
          <p:spPr bwMode="auto">
            <a:xfrm flipH="1">
              <a:off x="6447644" y="5765527"/>
              <a:ext cx="761244" cy="284939"/>
            </a:xfrm>
            <a:custGeom>
              <a:avLst/>
              <a:gdLst>
                <a:gd name="T0" fmla="*/ 2147483647 w 2627"/>
                <a:gd name="T1" fmla="*/ 0 h 1146"/>
                <a:gd name="T2" fmla="*/ 2147483647 w 2627"/>
                <a:gd name="T3" fmla="*/ 2147483647 h 1146"/>
                <a:gd name="T4" fmla="*/ 2147483647 w 2627"/>
                <a:gd name="T5" fmla="*/ 2147483647 h 1146"/>
                <a:gd name="T6" fmla="*/ 2147483647 w 2627"/>
                <a:gd name="T7" fmla="*/ 2147483647 h 1146"/>
                <a:gd name="T8" fmla="*/ 2147483647 w 2627"/>
                <a:gd name="T9" fmla="*/ 2147483647 h 1146"/>
                <a:gd name="T10" fmla="*/ 2147483647 w 2627"/>
                <a:gd name="T11" fmla="*/ 2147483647 h 1146"/>
                <a:gd name="T12" fmla="*/ 2147483647 w 2627"/>
                <a:gd name="T13" fmla="*/ 2147483647 h 1146"/>
                <a:gd name="T14" fmla="*/ 2147483647 w 2627"/>
                <a:gd name="T15" fmla="*/ 2147483647 h 1146"/>
                <a:gd name="T16" fmla="*/ 2147483647 w 2627"/>
                <a:gd name="T17" fmla="*/ 2147483647 h 1146"/>
                <a:gd name="T18" fmla="*/ 2147483647 w 2627"/>
                <a:gd name="T19" fmla="*/ 2147483647 h 1146"/>
                <a:gd name="T20" fmla="*/ 2147483647 w 2627"/>
                <a:gd name="T21" fmla="*/ 2147483647 h 1146"/>
                <a:gd name="T22" fmla="*/ 2147483647 w 2627"/>
                <a:gd name="T23" fmla="*/ 2147483647 h 1146"/>
                <a:gd name="T24" fmla="*/ 2147483647 w 2627"/>
                <a:gd name="T25" fmla="*/ 2147483647 h 1146"/>
                <a:gd name="T26" fmla="*/ 2147483647 w 2627"/>
                <a:gd name="T27" fmla="*/ 2147483647 h 1146"/>
                <a:gd name="T28" fmla="*/ 2147483647 w 2627"/>
                <a:gd name="T29" fmla="*/ 2147483647 h 1146"/>
                <a:gd name="T30" fmla="*/ 2147483647 w 2627"/>
                <a:gd name="T31" fmla="*/ 2147483647 h 1146"/>
                <a:gd name="T32" fmla="*/ 2147483647 w 2627"/>
                <a:gd name="T33" fmla="*/ 2147483647 h 1146"/>
                <a:gd name="T34" fmla="*/ 0 w 2627"/>
                <a:gd name="T35" fmla="*/ 2147483647 h 1146"/>
                <a:gd name="T36" fmla="*/ 2147483647 w 2627"/>
                <a:gd name="T37" fmla="*/ 2147483647 h 1146"/>
                <a:gd name="T38" fmla="*/ 2147483647 w 2627"/>
                <a:gd name="T39" fmla="*/ 2147483647 h 1146"/>
                <a:gd name="T40" fmla="*/ 2147483647 w 2627"/>
                <a:gd name="T41" fmla="*/ 2147483647 h 1146"/>
                <a:gd name="T42" fmla="*/ 2147483647 w 2627"/>
                <a:gd name="T43" fmla="*/ 2147483647 h 1146"/>
                <a:gd name="T44" fmla="*/ 2147483647 w 2627"/>
                <a:gd name="T45" fmla="*/ 2147483647 h 1146"/>
                <a:gd name="T46" fmla="*/ 2147483647 w 2627"/>
                <a:gd name="T47" fmla="*/ 2147483647 h 1146"/>
                <a:gd name="T48" fmla="*/ 2147483647 w 2627"/>
                <a:gd name="T49" fmla="*/ 2147483647 h 1146"/>
                <a:gd name="T50" fmla="*/ 2147483647 w 2627"/>
                <a:gd name="T51" fmla="*/ 2147483647 h 1146"/>
                <a:gd name="T52" fmla="*/ 2147483647 w 2627"/>
                <a:gd name="T53" fmla="*/ 2147483647 h 1146"/>
                <a:gd name="T54" fmla="*/ 2147483647 w 2627"/>
                <a:gd name="T55" fmla="*/ 2147483647 h 1146"/>
                <a:gd name="T56" fmla="*/ 2147483647 w 2627"/>
                <a:gd name="T57" fmla="*/ 2147483647 h 1146"/>
                <a:gd name="T58" fmla="*/ 2147483647 w 2627"/>
                <a:gd name="T59" fmla="*/ 2147483647 h 1146"/>
                <a:gd name="T60" fmla="*/ 2147483647 w 2627"/>
                <a:gd name="T61" fmla="*/ 2147483647 h 1146"/>
                <a:gd name="T62" fmla="*/ 2147483647 w 2627"/>
                <a:gd name="T63" fmla="*/ 2147483647 h 1146"/>
                <a:gd name="T64" fmla="*/ 2147483647 w 2627"/>
                <a:gd name="T65" fmla="*/ 2147483647 h 1146"/>
                <a:gd name="T66" fmla="*/ 2147483647 w 2627"/>
                <a:gd name="T67" fmla="*/ 0 h 114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627"/>
                <a:gd name="T103" fmla="*/ 0 h 1146"/>
                <a:gd name="T104" fmla="*/ 2627 w 2627"/>
                <a:gd name="T105" fmla="*/ 1146 h 114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627" h="1146">
                  <a:moveTo>
                    <a:pt x="1576" y="0"/>
                  </a:moveTo>
                  <a:lnTo>
                    <a:pt x="1576" y="0"/>
                  </a:lnTo>
                  <a:lnTo>
                    <a:pt x="1680" y="44"/>
                  </a:lnTo>
                  <a:lnTo>
                    <a:pt x="1774" y="86"/>
                  </a:lnTo>
                  <a:lnTo>
                    <a:pt x="1861" y="125"/>
                  </a:lnTo>
                  <a:lnTo>
                    <a:pt x="1939" y="163"/>
                  </a:lnTo>
                  <a:lnTo>
                    <a:pt x="2010" y="196"/>
                  </a:lnTo>
                  <a:lnTo>
                    <a:pt x="2073" y="229"/>
                  </a:lnTo>
                  <a:lnTo>
                    <a:pt x="2129" y="259"/>
                  </a:lnTo>
                  <a:lnTo>
                    <a:pt x="2179" y="286"/>
                  </a:lnTo>
                  <a:lnTo>
                    <a:pt x="2223" y="312"/>
                  </a:lnTo>
                  <a:lnTo>
                    <a:pt x="2261" y="334"/>
                  </a:lnTo>
                  <a:lnTo>
                    <a:pt x="2295" y="356"/>
                  </a:lnTo>
                  <a:lnTo>
                    <a:pt x="2323" y="375"/>
                  </a:lnTo>
                  <a:lnTo>
                    <a:pt x="2348" y="393"/>
                  </a:lnTo>
                  <a:lnTo>
                    <a:pt x="2368" y="408"/>
                  </a:lnTo>
                  <a:lnTo>
                    <a:pt x="2399" y="434"/>
                  </a:lnTo>
                  <a:lnTo>
                    <a:pt x="2409" y="442"/>
                  </a:lnTo>
                  <a:lnTo>
                    <a:pt x="2418" y="453"/>
                  </a:lnTo>
                  <a:lnTo>
                    <a:pt x="2427" y="465"/>
                  </a:lnTo>
                  <a:lnTo>
                    <a:pt x="2436" y="478"/>
                  </a:lnTo>
                  <a:lnTo>
                    <a:pt x="2445" y="493"/>
                  </a:lnTo>
                  <a:lnTo>
                    <a:pt x="2454" y="508"/>
                  </a:lnTo>
                  <a:lnTo>
                    <a:pt x="2471" y="543"/>
                  </a:lnTo>
                  <a:lnTo>
                    <a:pt x="2487" y="582"/>
                  </a:lnTo>
                  <a:lnTo>
                    <a:pt x="2501" y="624"/>
                  </a:lnTo>
                  <a:lnTo>
                    <a:pt x="2516" y="669"/>
                  </a:lnTo>
                  <a:lnTo>
                    <a:pt x="2529" y="717"/>
                  </a:lnTo>
                  <a:lnTo>
                    <a:pt x="2543" y="767"/>
                  </a:lnTo>
                  <a:lnTo>
                    <a:pt x="2555" y="819"/>
                  </a:lnTo>
                  <a:lnTo>
                    <a:pt x="2580" y="927"/>
                  </a:lnTo>
                  <a:lnTo>
                    <a:pt x="2627" y="1146"/>
                  </a:lnTo>
                  <a:lnTo>
                    <a:pt x="1313" y="1146"/>
                  </a:lnTo>
                  <a:lnTo>
                    <a:pt x="0" y="1146"/>
                  </a:lnTo>
                  <a:lnTo>
                    <a:pt x="46" y="927"/>
                  </a:lnTo>
                  <a:lnTo>
                    <a:pt x="70" y="819"/>
                  </a:lnTo>
                  <a:lnTo>
                    <a:pt x="84" y="767"/>
                  </a:lnTo>
                  <a:lnTo>
                    <a:pt x="96" y="717"/>
                  </a:lnTo>
                  <a:lnTo>
                    <a:pt x="111" y="669"/>
                  </a:lnTo>
                  <a:lnTo>
                    <a:pt x="124" y="624"/>
                  </a:lnTo>
                  <a:lnTo>
                    <a:pt x="140" y="582"/>
                  </a:lnTo>
                  <a:lnTo>
                    <a:pt x="154" y="543"/>
                  </a:lnTo>
                  <a:lnTo>
                    <a:pt x="171" y="508"/>
                  </a:lnTo>
                  <a:lnTo>
                    <a:pt x="180" y="493"/>
                  </a:lnTo>
                  <a:lnTo>
                    <a:pt x="189" y="478"/>
                  </a:lnTo>
                  <a:lnTo>
                    <a:pt x="198" y="465"/>
                  </a:lnTo>
                  <a:lnTo>
                    <a:pt x="207" y="453"/>
                  </a:lnTo>
                  <a:lnTo>
                    <a:pt x="216" y="442"/>
                  </a:lnTo>
                  <a:lnTo>
                    <a:pt x="226" y="434"/>
                  </a:lnTo>
                  <a:lnTo>
                    <a:pt x="258" y="408"/>
                  </a:lnTo>
                  <a:lnTo>
                    <a:pt x="278" y="393"/>
                  </a:lnTo>
                  <a:lnTo>
                    <a:pt x="301" y="375"/>
                  </a:lnTo>
                  <a:lnTo>
                    <a:pt x="329" y="357"/>
                  </a:lnTo>
                  <a:lnTo>
                    <a:pt x="362" y="335"/>
                  </a:lnTo>
                  <a:lnTo>
                    <a:pt x="400" y="313"/>
                  </a:lnTo>
                  <a:lnTo>
                    <a:pt x="443" y="288"/>
                  </a:lnTo>
                  <a:lnTo>
                    <a:pt x="492" y="261"/>
                  </a:lnTo>
                  <a:lnTo>
                    <a:pt x="548" y="231"/>
                  </a:lnTo>
                  <a:lnTo>
                    <a:pt x="611" y="199"/>
                  </a:lnTo>
                  <a:lnTo>
                    <a:pt x="681" y="165"/>
                  </a:lnTo>
                  <a:lnTo>
                    <a:pt x="759" y="128"/>
                  </a:lnTo>
                  <a:lnTo>
                    <a:pt x="844" y="89"/>
                  </a:lnTo>
                  <a:lnTo>
                    <a:pt x="940" y="47"/>
                  </a:lnTo>
                  <a:lnTo>
                    <a:pt x="1044" y="3"/>
                  </a:lnTo>
                  <a:lnTo>
                    <a:pt x="1576" y="0"/>
                  </a:lnTo>
                  <a:close/>
                </a:path>
              </a:pathLst>
            </a:custGeom>
            <a:solidFill>
              <a:srgbClr val="FDDE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3837" name="Freeform 75"/>
            <p:cNvSpPr>
              <a:spLocks/>
            </p:cNvSpPr>
            <p:nvPr/>
          </p:nvSpPr>
          <p:spPr bwMode="auto">
            <a:xfrm flipH="1">
              <a:off x="6447644" y="5765527"/>
              <a:ext cx="761244" cy="284939"/>
            </a:xfrm>
            <a:custGeom>
              <a:avLst/>
              <a:gdLst>
                <a:gd name="T0" fmla="*/ 2147483647 w 2627"/>
                <a:gd name="T1" fmla="*/ 0 h 1146"/>
                <a:gd name="T2" fmla="*/ 2147483647 w 2627"/>
                <a:gd name="T3" fmla="*/ 2147483647 h 1146"/>
                <a:gd name="T4" fmla="*/ 2147483647 w 2627"/>
                <a:gd name="T5" fmla="*/ 2147483647 h 1146"/>
                <a:gd name="T6" fmla="*/ 2147483647 w 2627"/>
                <a:gd name="T7" fmla="*/ 2147483647 h 1146"/>
                <a:gd name="T8" fmla="*/ 2147483647 w 2627"/>
                <a:gd name="T9" fmla="*/ 2147483647 h 1146"/>
                <a:gd name="T10" fmla="*/ 2147483647 w 2627"/>
                <a:gd name="T11" fmla="*/ 2147483647 h 1146"/>
                <a:gd name="T12" fmla="*/ 2147483647 w 2627"/>
                <a:gd name="T13" fmla="*/ 2147483647 h 1146"/>
                <a:gd name="T14" fmla="*/ 2147483647 w 2627"/>
                <a:gd name="T15" fmla="*/ 2147483647 h 1146"/>
                <a:gd name="T16" fmla="*/ 2147483647 w 2627"/>
                <a:gd name="T17" fmla="*/ 2147483647 h 1146"/>
                <a:gd name="T18" fmla="*/ 2147483647 w 2627"/>
                <a:gd name="T19" fmla="*/ 2147483647 h 1146"/>
                <a:gd name="T20" fmla="*/ 2147483647 w 2627"/>
                <a:gd name="T21" fmla="*/ 2147483647 h 1146"/>
                <a:gd name="T22" fmla="*/ 2147483647 w 2627"/>
                <a:gd name="T23" fmla="*/ 2147483647 h 1146"/>
                <a:gd name="T24" fmla="*/ 2147483647 w 2627"/>
                <a:gd name="T25" fmla="*/ 2147483647 h 1146"/>
                <a:gd name="T26" fmla="*/ 2147483647 w 2627"/>
                <a:gd name="T27" fmla="*/ 2147483647 h 1146"/>
                <a:gd name="T28" fmla="*/ 2147483647 w 2627"/>
                <a:gd name="T29" fmla="*/ 2147483647 h 1146"/>
                <a:gd name="T30" fmla="*/ 2147483647 w 2627"/>
                <a:gd name="T31" fmla="*/ 2147483647 h 1146"/>
                <a:gd name="T32" fmla="*/ 2147483647 w 2627"/>
                <a:gd name="T33" fmla="*/ 2147483647 h 1146"/>
                <a:gd name="T34" fmla="*/ 0 w 2627"/>
                <a:gd name="T35" fmla="*/ 2147483647 h 1146"/>
                <a:gd name="T36" fmla="*/ 2147483647 w 2627"/>
                <a:gd name="T37" fmla="*/ 2147483647 h 1146"/>
                <a:gd name="T38" fmla="*/ 2147483647 w 2627"/>
                <a:gd name="T39" fmla="*/ 2147483647 h 1146"/>
                <a:gd name="T40" fmla="*/ 2147483647 w 2627"/>
                <a:gd name="T41" fmla="*/ 2147483647 h 1146"/>
                <a:gd name="T42" fmla="*/ 2147483647 w 2627"/>
                <a:gd name="T43" fmla="*/ 2147483647 h 1146"/>
                <a:gd name="T44" fmla="*/ 2147483647 w 2627"/>
                <a:gd name="T45" fmla="*/ 2147483647 h 1146"/>
                <a:gd name="T46" fmla="*/ 2147483647 w 2627"/>
                <a:gd name="T47" fmla="*/ 2147483647 h 1146"/>
                <a:gd name="T48" fmla="*/ 2147483647 w 2627"/>
                <a:gd name="T49" fmla="*/ 2147483647 h 1146"/>
                <a:gd name="T50" fmla="*/ 2147483647 w 2627"/>
                <a:gd name="T51" fmla="*/ 2147483647 h 1146"/>
                <a:gd name="T52" fmla="*/ 2147483647 w 2627"/>
                <a:gd name="T53" fmla="*/ 2147483647 h 1146"/>
                <a:gd name="T54" fmla="*/ 2147483647 w 2627"/>
                <a:gd name="T55" fmla="*/ 2147483647 h 1146"/>
                <a:gd name="T56" fmla="*/ 2147483647 w 2627"/>
                <a:gd name="T57" fmla="*/ 2147483647 h 1146"/>
                <a:gd name="T58" fmla="*/ 2147483647 w 2627"/>
                <a:gd name="T59" fmla="*/ 2147483647 h 1146"/>
                <a:gd name="T60" fmla="*/ 2147483647 w 2627"/>
                <a:gd name="T61" fmla="*/ 2147483647 h 1146"/>
                <a:gd name="T62" fmla="*/ 2147483647 w 2627"/>
                <a:gd name="T63" fmla="*/ 2147483647 h 1146"/>
                <a:gd name="T64" fmla="*/ 2147483647 w 2627"/>
                <a:gd name="T65" fmla="*/ 2147483647 h 1146"/>
                <a:gd name="T66" fmla="*/ 2147483647 w 2627"/>
                <a:gd name="T67" fmla="*/ 0 h 114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627"/>
                <a:gd name="T103" fmla="*/ 0 h 1146"/>
                <a:gd name="T104" fmla="*/ 2627 w 2627"/>
                <a:gd name="T105" fmla="*/ 1146 h 114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627" h="1146">
                  <a:moveTo>
                    <a:pt x="1576" y="0"/>
                  </a:moveTo>
                  <a:lnTo>
                    <a:pt x="1576" y="0"/>
                  </a:lnTo>
                  <a:lnTo>
                    <a:pt x="1680" y="44"/>
                  </a:lnTo>
                  <a:lnTo>
                    <a:pt x="1774" y="86"/>
                  </a:lnTo>
                  <a:lnTo>
                    <a:pt x="1861" y="125"/>
                  </a:lnTo>
                  <a:lnTo>
                    <a:pt x="1939" y="163"/>
                  </a:lnTo>
                  <a:lnTo>
                    <a:pt x="2010" y="196"/>
                  </a:lnTo>
                  <a:lnTo>
                    <a:pt x="2073" y="229"/>
                  </a:lnTo>
                  <a:lnTo>
                    <a:pt x="2129" y="259"/>
                  </a:lnTo>
                  <a:lnTo>
                    <a:pt x="2179" y="286"/>
                  </a:lnTo>
                  <a:lnTo>
                    <a:pt x="2223" y="312"/>
                  </a:lnTo>
                  <a:lnTo>
                    <a:pt x="2261" y="334"/>
                  </a:lnTo>
                  <a:lnTo>
                    <a:pt x="2295" y="356"/>
                  </a:lnTo>
                  <a:lnTo>
                    <a:pt x="2323" y="375"/>
                  </a:lnTo>
                  <a:lnTo>
                    <a:pt x="2348" y="393"/>
                  </a:lnTo>
                  <a:lnTo>
                    <a:pt x="2368" y="408"/>
                  </a:lnTo>
                  <a:lnTo>
                    <a:pt x="2399" y="434"/>
                  </a:lnTo>
                  <a:lnTo>
                    <a:pt x="2409" y="442"/>
                  </a:lnTo>
                  <a:lnTo>
                    <a:pt x="2418" y="453"/>
                  </a:lnTo>
                  <a:lnTo>
                    <a:pt x="2427" y="465"/>
                  </a:lnTo>
                  <a:lnTo>
                    <a:pt x="2436" y="478"/>
                  </a:lnTo>
                  <a:lnTo>
                    <a:pt x="2445" y="493"/>
                  </a:lnTo>
                  <a:lnTo>
                    <a:pt x="2454" y="508"/>
                  </a:lnTo>
                  <a:lnTo>
                    <a:pt x="2471" y="543"/>
                  </a:lnTo>
                  <a:lnTo>
                    <a:pt x="2487" y="582"/>
                  </a:lnTo>
                  <a:lnTo>
                    <a:pt x="2501" y="624"/>
                  </a:lnTo>
                  <a:lnTo>
                    <a:pt x="2516" y="669"/>
                  </a:lnTo>
                  <a:lnTo>
                    <a:pt x="2529" y="717"/>
                  </a:lnTo>
                  <a:lnTo>
                    <a:pt x="2543" y="767"/>
                  </a:lnTo>
                  <a:lnTo>
                    <a:pt x="2555" y="819"/>
                  </a:lnTo>
                  <a:lnTo>
                    <a:pt x="2580" y="927"/>
                  </a:lnTo>
                  <a:lnTo>
                    <a:pt x="2627" y="1146"/>
                  </a:lnTo>
                  <a:lnTo>
                    <a:pt x="1313" y="1146"/>
                  </a:lnTo>
                  <a:lnTo>
                    <a:pt x="0" y="1146"/>
                  </a:lnTo>
                  <a:lnTo>
                    <a:pt x="46" y="927"/>
                  </a:lnTo>
                  <a:lnTo>
                    <a:pt x="70" y="819"/>
                  </a:lnTo>
                  <a:lnTo>
                    <a:pt x="84" y="767"/>
                  </a:lnTo>
                  <a:lnTo>
                    <a:pt x="96" y="717"/>
                  </a:lnTo>
                  <a:lnTo>
                    <a:pt x="111" y="669"/>
                  </a:lnTo>
                  <a:lnTo>
                    <a:pt x="124" y="624"/>
                  </a:lnTo>
                  <a:lnTo>
                    <a:pt x="140" y="582"/>
                  </a:lnTo>
                  <a:lnTo>
                    <a:pt x="154" y="543"/>
                  </a:lnTo>
                  <a:lnTo>
                    <a:pt x="171" y="508"/>
                  </a:lnTo>
                  <a:lnTo>
                    <a:pt x="180" y="493"/>
                  </a:lnTo>
                  <a:lnTo>
                    <a:pt x="189" y="478"/>
                  </a:lnTo>
                  <a:lnTo>
                    <a:pt x="198" y="465"/>
                  </a:lnTo>
                  <a:lnTo>
                    <a:pt x="207" y="453"/>
                  </a:lnTo>
                  <a:lnTo>
                    <a:pt x="216" y="442"/>
                  </a:lnTo>
                  <a:lnTo>
                    <a:pt x="226" y="434"/>
                  </a:lnTo>
                  <a:lnTo>
                    <a:pt x="258" y="408"/>
                  </a:lnTo>
                  <a:lnTo>
                    <a:pt x="278" y="393"/>
                  </a:lnTo>
                  <a:lnTo>
                    <a:pt x="301" y="375"/>
                  </a:lnTo>
                  <a:lnTo>
                    <a:pt x="329" y="357"/>
                  </a:lnTo>
                  <a:lnTo>
                    <a:pt x="362" y="335"/>
                  </a:lnTo>
                  <a:lnTo>
                    <a:pt x="400" y="313"/>
                  </a:lnTo>
                  <a:lnTo>
                    <a:pt x="443" y="288"/>
                  </a:lnTo>
                  <a:lnTo>
                    <a:pt x="492" y="261"/>
                  </a:lnTo>
                  <a:lnTo>
                    <a:pt x="548" y="231"/>
                  </a:lnTo>
                  <a:lnTo>
                    <a:pt x="611" y="199"/>
                  </a:lnTo>
                  <a:lnTo>
                    <a:pt x="681" y="165"/>
                  </a:lnTo>
                  <a:lnTo>
                    <a:pt x="759" y="128"/>
                  </a:lnTo>
                  <a:lnTo>
                    <a:pt x="844" y="89"/>
                  </a:lnTo>
                  <a:lnTo>
                    <a:pt x="940" y="47"/>
                  </a:lnTo>
                  <a:lnTo>
                    <a:pt x="1044" y="3"/>
                  </a:lnTo>
                  <a:lnTo>
                    <a:pt x="15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3838" name="Freeform 76"/>
            <p:cNvSpPr>
              <a:spLocks/>
            </p:cNvSpPr>
            <p:nvPr/>
          </p:nvSpPr>
          <p:spPr bwMode="auto">
            <a:xfrm flipH="1">
              <a:off x="6447644" y="5765527"/>
              <a:ext cx="761244" cy="284939"/>
            </a:xfrm>
            <a:custGeom>
              <a:avLst/>
              <a:gdLst>
                <a:gd name="T0" fmla="*/ 2147483647 w 2627"/>
                <a:gd name="T1" fmla="*/ 0 h 1146"/>
                <a:gd name="T2" fmla="*/ 2147483647 w 2627"/>
                <a:gd name="T3" fmla="*/ 2147483647 h 1146"/>
                <a:gd name="T4" fmla="*/ 2147483647 w 2627"/>
                <a:gd name="T5" fmla="*/ 2147483647 h 1146"/>
                <a:gd name="T6" fmla="*/ 2147483647 w 2627"/>
                <a:gd name="T7" fmla="*/ 2147483647 h 1146"/>
                <a:gd name="T8" fmla="*/ 2147483647 w 2627"/>
                <a:gd name="T9" fmla="*/ 2147483647 h 1146"/>
                <a:gd name="T10" fmla="*/ 2147483647 w 2627"/>
                <a:gd name="T11" fmla="*/ 2147483647 h 1146"/>
                <a:gd name="T12" fmla="*/ 2147483647 w 2627"/>
                <a:gd name="T13" fmla="*/ 2147483647 h 1146"/>
                <a:gd name="T14" fmla="*/ 2147483647 w 2627"/>
                <a:gd name="T15" fmla="*/ 2147483647 h 1146"/>
                <a:gd name="T16" fmla="*/ 2147483647 w 2627"/>
                <a:gd name="T17" fmla="*/ 2147483647 h 1146"/>
                <a:gd name="T18" fmla="*/ 2147483647 w 2627"/>
                <a:gd name="T19" fmla="*/ 2147483647 h 1146"/>
                <a:gd name="T20" fmla="*/ 2147483647 w 2627"/>
                <a:gd name="T21" fmla="*/ 2147483647 h 1146"/>
                <a:gd name="T22" fmla="*/ 2147483647 w 2627"/>
                <a:gd name="T23" fmla="*/ 2147483647 h 1146"/>
                <a:gd name="T24" fmla="*/ 2147483647 w 2627"/>
                <a:gd name="T25" fmla="*/ 2147483647 h 1146"/>
                <a:gd name="T26" fmla="*/ 2147483647 w 2627"/>
                <a:gd name="T27" fmla="*/ 2147483647 h 1146"/>
                <a:gd name="T28" fmla="*/ 2147483647 w 2627"/>
                <a:gd name="T29" fmla="*/ 2147483647 h 1146"/>
                <a:gd name="T30" fmla="*/ 2147483647 w 2627"/>
                <a:gd name="T31" fmla="*/ 2147483647 h 1146"/>
                <a:gd name="T32" fmla="*/ 2147483647 w 2627"/>
                <a:gd name="T33" fmla="*/ 2147483647 h 1146"/>
                <a:gd name="T34" fmla="*/ 0 w 2627"/>
                <a:gd name="T35" fmla="*/ 2147483647 h 1146"/>
                <a:gd name="T36" fmla="*/ 2147483647 w 2627"/>
                <a:gd name="T37" fmla="*/ 2147483647 h 1146"/>
                <a:gd name="T38" fmla="*/ 2147483647 w 2627"/>
                <a:gd name="T39" fmla="*/ 2147483647 h 1146"/>
                <a:gd name="T40" fmla="*/ 2147483647 w 2627"/>
                <a:gd name="T41" fmla="*/ 2147483647 h 1146"/>
                <a:gd name="T42" fmla="*/ 2147483647 w 2627"/>
                <a:gd name="T43" fmla="*/ 2147483647 h 1146"/>
                <a:gd name="T44" fmla="*/ 2147483647 w 2627"/>
                <a:gd name="T45" fmla="*/ 2147483647 h 1146"/>
                <a:gd name="T46" fmla="*/ 2147483647 w 2627"/>
                <a:gd name="T47" fmla="*/ 2147483647 h 1146"/>
                <a:gd name="T48" fmla="*/ 2147483647 w 2627"/>
                <a:gd name="T49" fmla="*/ 2147483647 h 1146"/>
                <a:gd name="T50" fmla="*/ 2147483647 w 2627"/>
                <a:gd name="T51" fmla="*/ 2147483647 h 1146"/>
                <a:gd name="T52" fmla="*/ 2147483647 w 2627"/>
                <a:gd name="T53" fmla="*/ 2147483647 h 1146"/>
                <a:gd name="T54" fmla="*/ 2147483647 w 2627"/>
                <a:gd name="T55" fmla="*/ 2147483647 h 1146"/>
                <a:gd name="T56" fmla="*/ 2147483647 w 2627"/>
                <a:gd name="T57" fmla="*/ 2147483647 h 1146"/>
                <a:gd name="T58" fmla="*/ 2147483647 w 2627"/>
                <a:gd name="T59" fmla="*/ 2147483647 h 1146"/>
                <a:gd name="T60" fmla="*/ 2147483647 w 2627"/>
                <a:gd name="T61" fmla="*/ 2147483647 h 1146"/>
                <a:gd name="T62" fmla="*/ 2147483647 w 2627"/>
                <a:gd name="T63" fmla="*/ 2147483647 h 1146"/>
                <a:gd name="T64" fmla="*/ 2147483647 w 2627"/>
                <a:gd name="T65" fmla="*/ 2147483647 h 1146"/>
                <a:gd name="T66" fmla="*/ 2147483647 w 2627"/>
                <a:gd name="T67" fmla="*/ 0 h 114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627"/>
                <a:gd name="T103" fmla="*/ 0 h 1146"/>
                <a:gd name="T104" fmla="*/ 2627 w 2627"/>
                <a:gd name="T105" fmla="*/ 1146 h 114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627" h="1146">
                  <a:moveTo>
                    <a:pt x="1576" y="0"/>
                  </a:moveTo>
                  <a:lnTo>
                    <a:pt x="1576" y="0"/>
                  </a:lnTo>
                  <a:lnTo>
                    <a:pt x="1680" y="44"/>
                  </a:lnTo>
                  <a:lnTo>
                    <a:pt x="1774" y="86"/>
                  </a:lnTo>
                  <a:lnTo>
                    <a:pt x="1861" y="125"/>
                  </a:lnTo>
                  <a:lnTo>
                    <a:pt x="1939" y="163"/>
                  </a:lnTo>
                  <a:lnTo>
                    <a:pt x="2010" y="196"/>
                  </a:lnTo>
                  <a:lnTo>
                    <a:pt x="2073" y="229"/>
                  </a:lnTo>
                  <a:lnTo>
                    <a:pt x="2129" y="259"/>
                  </a:lnTo>
                  <a:lnTo>
                    <a:pt x="2179" y="286"/>
                  </a:lnTo>
                  <a:lnTo>
                    <a:pt x="2223" y="312"/>
                  </a:lnTo>
                  <a:lnTo>
                    <a:pt x="2261" y="334"/>
                  </a:lnTo>
                  <a:lnTo>
                    <a:pt x="2295" y="356"/>
                  </a:lnTo>
                  <a:lnTo>
                    <a:pt x="2323" y="375"/>
                  </a:lnTo>
                  <a:lnTo>
                    <a:pt x="2348" y="393"/>
                  </a:lnTo>
                  <a:lnTo>
                    <a:pt x="2368" y="408"/>
                  </a:lnTo>
                  <a:lnTo>
                    <a:pt x="2399" y="434"/>
                  </a:lnTo>
                  <a:lnTo>
                    <a:pt x="2409" y="442"/>
                  </a:lnTo>
                  <a:lnTo>
                    <a:pt x="2418" y="453"/>
                  </a:lnTo>
                  <a:lnTo>
                    <a:pt x="2427" y="465"/>
                  </a:lnTo>
                  <a:lnTo>
                    <a:pt x="2436" y="478"/>
                  </a:lnTo>
                  <a:lnTo>
                    <a:pt x="2445" y="493"/>
                  </a:lnTo>
                  <a:lnTo>
                    <a:pt x="2454" y="508"/>
                  </a:lnTo>
                  <a:lnTo>
                    <a:pt x="2471" y="543"/>
                  </a:lnTo>
                  <a:lnTo>
                    <a:pt x="2487" y="582"/>
                  </a:lnTo>
                  <a:lnTo>
                    <a:pt x="2501" y="624"/>
                  </a:lnTo>
                  <a:lnTo>
                    <a:pt x="2516" y="669"/>
                  </a:lnTo>
                  <a:lnTo>
                    <a:pt x="2529" y="717"/>
                  </a:lnTo>
                  <a:lnTo>
                    <a:pt x="2543" y="767"/>
                  </a:lnTo>
                  <a:lnTo>
                    <a:pt x="2555" y="819"/>
                  </a:lnTo>
                  <a:lnTo>
                    <a:pt x="2580" y="927"/>
                  </a:lnTo>
                  <a:lnTo>
                    <a:pt x="2627" y="1146"/>
                  </a:lnTo>
                  <a:lnTo>
                    <a:pt x="1313" y="1146"/>
                  </a:lnTo>
                  <a:lnTo>
                    <a:pt x="0" y="1146"/>
                  </a:lnTo>
                  <a:lnTo>
                    <a:pt x="46" y="927"/>
                  </a:lnTo>
                  <a:lnTo>
                    <a:pt x="70" y="819"/>
                  </a:lnTo>
                  <a:lnTo>
                    <a:pt x="84" y="767"/>
                  </a:lnTo>
                  <a:lnTo>
                    <a:pt x="96" y="717"/>
                  </a:lnTo>
                  <a:lnTo>
                    <a:pt x="111" y="669"/>
                  </a:lnTo>
                  <a:lnTo>
                    <a:pt x="124" y="624"/>
                  </a:lnTo>
                  <a:lnTo>
                    <a:pt x="140" y="582"/>
                  </a:lnTo>
                  <a:lnTo>
                    <a:pt x="154" y="543"/>
                  </a:lnTo>
                  <a:lnTo>
                    <a:pt x="171" y="508"/>
                  </a:lnTo>
                  <a:lnTo>
                    <a:pt x="180" y="493"/>
                  </a:lnTo>
                  <a:lnTo>
                    <a:pt x="189" y="478"/>
                  </a:lnTo>
                  <a:lnTo>
                    <a:pt x="198" y="465"/>
                  </a:lnTo>
                  <a:lnTo>
                    <a:pt x="207" y="453"/>
                  </a:lnTo>
                  <a:lnTo>
                    <a:pt x="216" y="442"/>
                  </a:lnTo>
                  <a:lnTo>
                    <a:pt x="226" y="434"/>
                  </a:lnTo>
                  <a:lnTo>
                    <a:pt x="258" y="408"/>
                  </a:lnTo>
                  <a:lnTo>
                    <a:pt x="278" y="393"/>
                  </a:lnTo>
                  <a:lnTo>
                    <a:pt x="301" y="375"/>
                  </a:lnTo>
                  <a:lnTo>
                    <a:pt x="329" y="357"/>
                  </a:lnTo>
                  <a:lnTo>
                    <a:pt x="362" y="335"/>
                  </a:lnTo>
                  <a:lnTo>
                    <a:pt x="400" y="313"/>
                  </a:lnTo>
                  <a:lnTo>
                    <a:pt x="443" y="288"/>
                  </a:lnTo>
                  <a:lnTo>
                    <a:pt x="492" y="261"/>
                  </a:lnTo>
                  <a:lnTo>
                    <a:pt x="548" y="231"/>
                  </a:lnTo>
                  <a:lnTo>
                    <a:pt x="611" y="199"/>
                  </a:lnTo>
                  <a:lnTo>
                    <a:pt x="681" y="165"/>
                  </a:lnTo>
                  <a:lnTo>
                    <a:pt x="759" y="128"/>
                  </a:lnTo>
                  <a:lnTo>
                    <a:pt x="844" y="89"/>
                  </a:lnTo>
                  <a:lnTo>
                    <a:pt x="940" y="47"/>
                  </a:lnTo>
                  <a:lnTo>
                    <a:pt x="1044" y="3"/>
                  </a:lnTo>
                  <a:lnTo>
                    <a:pt x="1576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3839" name="Freeform 77"/>
            <p:cNvSpPr>
              <a:spLocks/>
            </p:cNvSpPr>
            <p:nvPr/>
          </p:nvSpPr>
          <p:spPr bwMode="auto">
            <a:xfrm flipH="1">
              <a:off x="6447644" y="5765527"/>
              <a:ext cx="761244" cy="284939"/>
            </a:xfrm>
            <a:custGeom>
              <a:avLst/>
              <a:gdLst>
                <a:gd name="T0" fmla="*/ 2147483647 w 2627"/>
                <a:gd name="T1" fmla="*/ 0 h 1146"/>
                <a:gd name="T2" fmla="*/ 2147483647 w 2627"/>
                <a:gd name="T3" fmla="*/ 2147483647 h 1146"/>
                <a:gd name="T4" fmla="*/ 2147483647 w 2627"/>
                <a:gd name="T5" fmla="*/ 2147483647 h 1146"/>
                <a:gd name="T6" fmla="*/ 2147483647 w 2627"/>
                <a:gd name="T7" fmla="*/ 2147483647 h 1146"/>
                <a:gd name="T8" fmla="*/ 2147483647 w 2627"/>
                <a:gd name="T9" fmla="*/ 2147483647 h 1146"/>
                <a:gd name="T10" fmla="*/ 2147483647 w 2627"/>
                <a:gd name="T11" fmla="*/ 2147483647 h 1146"/>
                <a:gd name="T12" fmla="*/ 2147483647 w 2627"/>
                <a:gd name="T13" fmla="*/ 2147483647 h 1146"/>
                <a:gd name="T14" fmla="*/ 2147483647 w 2627"/>
                <a:gd name="T15" fmla="*/ 2147483647 h 1146"/>
                <a:gd name="T16" fmla="*/ 2147483647 w 2627"/>
                <a:gd name="T17" fmla="*/ 2147483647 h 1146"/>
                <a:gd name="T18" fmla="*/ 2147483647 w 2627"/>
                <a:gd name="T19" fmla="*/ 2147483647 h 1146"/>
                <a:gd name="T20" fmla="*/ 2147483647 w 2627"/>
                <a:gd name="T21" fmla="*/ 2147483647 h 1146"/>
                <a:gd name="T22" fmla="*/ 2147483647 w 2627"/>
                <a:gd name="T23" fmla="*/ 2147483647 h 1146"/>
                <a:gd name="T24" fmla="*/ 2147483647 w 2627"/>
                <a:gd name="T25" fmla="*/ 2147483647 h 1146"/>
                <a:gd name="T26" fmla="*/ 2147483647 w 2627"/>
                <a:gd name="T27" fmla="*/ 2147483647 h 1146"/>
                <a:gd name="T28" fmla="*/ 2147483647 w 2627"/>
                <a:gd name="T29" fmla="*/ 2147483647 h 1146"/>
                <a:gd name="T30" fmla="*/ 2147483647 w 2627"/>
                <a:gd name="T31" fmla="*/ 2147483647 h 1146"/>
                <a:gd name="T32" fmla="*/ 2147483647 w 2627"/>
                <a:gd name="T33" fmla="*/ 2147483647 h 1146"/>
                <a:gd name="T34" fmla="*/ 0 w 2627"/>
                <a:gd name="T35" fmla="*/ 2147483647 h 1146"/>
                <a:gd name="T36" fmla="*/ 2147483647 w 2627"/>
                <a:gd name="T37" fmla="*/ 2147483647 h 1146"/>
                <a:gd name="T38" fmla="*/ 2147483647 w 2627"/>
                <a:gd name="T39" fmla="*/ 2147483647 h 1146"/>
                <a:gd name="T40" fmla="*/ 2147483647 w 2627"/>
                <a:gd name="T41" fmla="*/ 2147483647 h 1146"/>
                <a:gd name="T42" fmla="*/ 2147483647 w 2627"/>
                <a:gd name="T43" fmla="*/ 2147483647 h 1146"/>
                <a:gd name="T44" fmla="*/ 2147483647 w 2627"/>
                <a:gd name="T45" fmla="*/ 2147483647 h 1146"/>
                <a:gd name="T46" fmla="*/ 2147483647 w 2627"/>
                <a:gd name="T47" fmla="*/ 2147483647 h 1146"/>
                <a:gd name="T48" fmla="*/ 2147483647 w 2627"/>
                <a:gd name="T49" fmla="*/ 2147483647 h 1146"/>
                <a:gd name="T50" fmla="*/ 2147483647 w 2627"/>
                <a:gd name="T51" fmla="*/ 2147483647 h 1146"/>
                <a:gd name="T52" fmla="*/ 2147483647 w 2627"/>
                <a:gd name="T53" fmla="*/ 2147483647 h 1146"/>
                <a:gd name="T54" fmla="*/ 2147483647 w 2627"/>
                <a:gd name="T55" fmla="*/ 2147483647 h 1146"/>
                <a:gd name="T56" fmla="*/ 2147483647 w 2627"/>
                <a:gd name="T57" fmla="*/ 2147483647 h 1146"/>
                <a:gd name="T58" fmla="*/ 2147483647 w 2627"/>
                <a:gd name="T59" fmla="*/ 2147483647 h 1146"/>
                <a:gd name="T60" fmla="*/ 2147483647 w 2627"/>
                <a:gd name="T61" fmla="*/ 2147483647 h 1146"/>
                <a:gd name="T62" fmla="*/ 2147483647 w 2627"/>
                <a:gd name="T63" fmla="*/ 2147483647 h 1146"/>
                <a:gd name="T64" fmla="*/ 2147483647 w 2627"/>
                <a:gd name="T65" fmla="*/ 2147483647 h 1146"/>
                <a:gd name="T66" fmla="*/ 2147483647 w 2627"/>
                <a:gd name="T67" fmla="*/ 0 h 114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627"/>
                <a:gd name="T103" fmla="*/ 0 h 1146"/>
                <a:gd name="T104" fmla="*/ 2627 w 2627"/>
                <a:gd name="T105" fmla="*/ 1146 h 114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627" h="1146">
                  <a:moveTo>
                    <a:pt x="1576" y="0"/>
                  </a:moveTo>
                  <a:lnTo>
                    <a:pt x="1576" y="0"/>
                  </a:lnTo>
                  <a:lnTo>
                    <a:pt x="1680" y="44"/>
                  </a:lnTo>
                  <a:lnTo>
                    <a:pt x="1774" y="86"/>
                  </a:lnTo>
                  <a:lnTo>
                    <a:pt x="1861" y="125"/>
                  </a:lnTo>
                  <a:lnTo>
                    <a:pt x="1939" y="163"/>
                  </a:lnTo>
                  <a:lnTo>
                    <a:pt x="2010" y="196"/>
                  </a:lnTo>
                  <a:lnTo>
                    <a:pt x="2073" y="229"/>
                  </a:lnTo>
                  <a:lnTo>
                    <a:pt x="2129" y="259"/>
                  </a:lnTo>
                  <a:lnTo>
                    <a:pt x="2179" y="286"/>
                  </a:lnTo>
                  <a:lnTo>
                    <a:pt x="2223" y="312"/>
                  </a:lnTo>
                  <a:lnTo>
                    <a:pt x="2261" y="334"/>
                  </a:lnTo>
                  <a:lnTo>
                    <a:pt x="2295" y="356"/>
                  </a:lnTo>
                  <a:lnTo>
                    <a:pt x="2323" y="375"/>
                  </a:lnTo>
                  <a:lnTo>
                    <a:pt x="2348" y="393"/>
                  </a:lnTo>
                  <a:lnTo>
                    <a:pt x="2368" y="408"/>
                  </a:lnTo>
                  <a:lnTo>
                    <a:pt x="2399" y="434"/>
                  </a:lnTo>
                  <a:lnTo>
                    <a:pt x="2409" y="442"/>
                  </a:lnTo>
                  <a:lnTo>
                    <a:pt x="2418" y="453"/>
                  </a:lnTo>
                  <a:lnTo>
                    <a:pt x="2427" y="465"/>
                  </a:lnTo>
                  <a:lnTo>
                    <a:pt x="2436" y="478"/>
                  </a:lnTo>
                  <a:lnTo>
                    <a:pt x="2445" y="493"/>
                  </a:lnTo>
                  <a:lnTo>
                    <a:pt x="2454" y="508"/>
                  </a:lnTo>
                  <a:lnTo>
                    <a:pt x="2471" y="543"/>
                  </a:lnTo>
                  <a:lnTo>
                    <a:pt x="2487" y="582"/>
                  </a:lnTo>
                  <a:lnTo>
                    <a:pt x="2501" y="624"/>
                  </a:lnTo>
                  <a:lnTo>
                    <a:pt x="2516" y="669"/>
                  </a:lnTo>
                  <a:lnTo>
                    <a:pt x="2529" y="717"/>
                  </a:lnTo>
                  <a:lnTo>
                    <a:pt x="2543" y="767"/>
                  </a:lnTo>
                  <a:lnTo>
                    <a:pt x="2555" y="819"/>
                  </a:lnTo>
                  <a:lnTo>
                    <a:pt x="2580" y="927"/>
                  </a:lnTo>
                  <a:lnTo>
                    <a:pt x="2627" y="1146"/>
                  </a:lnTo>
                  <a:lnTo>
                    <a:pt x="1313" y="1146"/>
                  </a:lnTo>
                  <a:lnTo>
                    <a:pt x="0" y="1146"/>
                  </a:lnTo>
                  <a:lnTo>
                    <a:pt x="46" y="927"/>
                  </a:lnTo>
                  <a:lnTo>
                    <a:pt x="70" y="819"/>
                  </a:lnTo>
                  <a:lnTo>
                    <a:pt x="84" y="767"/>
                  </a:lnTo>
                  <a:lnTo>
                    <a:pt x="96" y="717"/>
                  </a:lnTo>
                  <a:lnTo>
                    <a:pt x="111" y="669"/>
                  </a:lnTo>
                  <a:lnTo>
                    <a:pt x="124" y="624"/>
                  </a:lnTo>
                  <a:lnTo>
                    <a:pt x="140" y="582"/>
                  </a:lnTo>
                  <a:lnTo>
                    <a:pt x="154" y="543"/>
                  </a:lnTo>
                  <a:lnTo>
                    <a:pt x="171" y="508"/>
                  </a:lnTo>
                  <a:lnTo>
                    <a:pt x="180" y="493"/>
                  </a:lnTo>
                  <a:lnTo>
                    <a:pt x="189" y="478"/>
                  </a:lnTo>
                  <a:lnTo>
                    <a:pt x="198" y="465"/>
                  </a:lnTo>
                  <a:lnTo>
                    <a:pt x="207" y="453"/>
                  </a:lnTo>
                  <a:lnTo>
                    <a:pt x="216" y="442"/>
                  </a:lnTo>
                  <a:lnTo>
                    <a:pt x="226" y="434"/>
                  </a:lnTo>
                  <a:lnTo>
                    <a:pt x="258" y="408"/>
                  </a:lnTo>
                  <a:lnTo>
                    <a:pt x="278" y="393"/>
                  </a:lnTo>
                  <a:lnTo>
                    <a:pt x="301" y="375"/>
                  </a:lnTo>
                  <a:lnTo>
                    <a:pt x="329" y="357"/>
                  </a:lnTo>
                  <a:lnTo>
                    <a:pt x="362" y="335"/>
                  </a:lnTo>
                  <a:lnTo>
                    <a:pt x="400" y="313"/>
                  </a:lnTo>
                  <a:lnTo>
                    <a:pt x="443" y="288"/>
                  </a:lnTo>
                  <a:lnTo>
                    <a:pt x="492" y="261"/>
                  </a:lnTo>
                  <a:lnTo>
                    <a:pt x="548" y="231"/>
                  </a:lnTo>
                  <a:lnTo>
                    <a:pt x="611" y="199"/>
                  </a:lnTo>
                  <a:lnTo>
                    <a:pt x="681" y="165"/>
                  </a:lnTo>
                  <a:lnTo>
                    <a:pt x="759" y="128"/>
                  </a:lnTo>
                  <a:lnTo>
                    <a:pt x="844" y="89"/>
                  </a:lnTo>
                  <a:lnTo>
                    <a:pt x="940" y="47"/>
                  </a:lnTo>
                  <a:lnTo>
                    <a:pt x="1044" y="3"/>
                  </a:lnTo>
                  <a:lnTo>
                    <a:pt x="15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3840" name="Freeform 78"/>
            <p:cNvSpPr>
              <a:spLocks/>
            </p:cNvSpPr>
            <p:nvPr/>
          </p:nvSpPr>
          <p:spPr bwMode="auto">
            <a:xfrm flipH="1">
              <a:off x="6746580" y="5583097"/>
              <a:ext cx="163372" cy="248453"/>
            </a:xfrm>
            <a:custGeom>
              <a:avLst/>
              <a:gdLst>
                <a:gd name="T0" fmla="*/ 2147483647 w 564"/>
                <a:gd name="T1" fmla="*/ 2147483647 h 1005"/>
                <a:gd name="T2" fmla="*/ 2147483647 w 564"/>
                <a:gd name="T3" fmla="*/ 2147483647 h 1005"/>
                <a:gd name="T4" fmla="*/ 2147483647 w 564"/>
                <a:gd name="T5" fmla="*/ 2147483647 h 1005"/>
                <a:gd name="T6" fmla="*/ 2147483647 w 564"/>
                <a:gd name="T7" fmla="*/ 2147483647 h 1005"/>
                <a:gd name="T8" fmla="*/ 2147483647 w 564"/>
                <a:gd name="T9" fmla="*/ 2147483647 h 1005"/>
                <a:gd name="T10" fmla="*/ 2147483647 w 564"/>
                <a:gd name="T11" fmla="*/ 2147483647 h 1005"/>
                <a:gd name="T12" fmla="*/ 2147483647 w 564"/>
                <a:gd name="T13" fmla="*/ 2147483647 h 1005"/>
                <a:gd name="T14" fmla="*/ 2147483647 w 564"/>
                <a:gd name="T15" fmla="*/ 2147483647 h 1005"/>
                <a:gd name="T16" fmla="*/ 2147483647 w 564"/>
                <a:gd name="T17" fmla="*/ 2147483647 h 1005"/>
                <a:gd name="T18" fmla="*/ 2147483647 w 564"/>
                <a:gd name="T19" fmla="*/ 2147483647 h 1005"/>
                <a:gd name="T20" fmla="*/ 2147483647 w 564"/>
                <a:gd name="T21" fmla="*/ 2147483647 h 1005"/>
                <a:gd name="T22" fmla="*/ 2147483647 w 564"/>
                <a:gd name="T23" fmla="*/ 2147483647 h 1005"/>
                <a:gd name="T24" fmla="*/ 2147483647 w 564"/>
                <a:gd name="T25" fmla="*/ 2147483647 h 1005"/>
                <a:gd name="T26" fmla="*/ 2147483647 w 564"/>
                <a:gd name="T27" fmla="*/ 2147483647 h 1005"/>
                <a:gd name="T28" fmla="*/ 2147483647 w 564"/>
                <a:gd name="T29" fmla="*/ 2147483647 h 1005"/>
                <a:gd name="T30" fmla="*/ 2147483647 w 564"/>
                <a:gd name="T31" fmla="*/ 2147483647 h 1005"/>
                <a:gd name="T32" fmla="*/ 2147483647 w 564"/>
                <a:gd name="T33" fmla="*/ 2147483647 h 1005"/>
                <a:gd name="T34" fmla="*/ 0 w 564"/>
                <a:gd name="T35" fmla="*/ 2147483647 h 1005"/>
                <a:gd name="T36" fmla="*/ 0 w 564"/>
                <a:gd name="T37" fmla="*/ 2147483647 h 1005"/>
                <a:gd name="T38" fmla="*/ 2147483647 w 564"/>
                <a:gd name="T39" fmla="*/ 2147483647 h 1005"/>
                <a:gd name="T40" fmla="*/ 2147483647 w 564"/>
                <a:gd name="T41" fmla="*/ 2147483647 h 1005"/>
                <a:gd name="T42" fmla="*/ 2147483647 w 564"/>
                <a:gd name="T43" fmla="*/ 2147483647 h 1005"/>
                <a:gd name="T44" fmla="*/ 2147483647 w 564"/>
                <a:gd name="T45" fmla="*/ 2147483647 h 1005"/>
                <a:gd name="T46" fmla="*/ 2147483647 w 564"/>
                <a:gd name="T47" fmla="*/ 2147483647 h 1005"/>
                <a:gd name="T48" fmla="*/ 2147483647 w 564"/>
                <a:gd name="T49" fmla="*/ 2147483647 h 1005"/>
                <a:gd name="T50" fmla="*/ 2147483647 w 564"/>
                <a:gd name="T51" fmla="*/ 2147483647 h 1005"/>
                <a:gd name="T52" fmla="*/ 2147483647 w 564"/>
                <a:gd name="T53" fmla="*/ 2147483647 h 1005"/>
                <a:gd name="T54" fmla="*/ 2147483647 w 564"/>
                <a:gd name="T55" fmla="*/ 2147483647 h 1005"/>
                <a:gd name="T56" fmla="*/ 2147483647 w 564"/>
                <a:gd name="T57" fmla="*/ 2147483647 h 1005"/>
                <a:gd name="T58" fmla="*/ 2147483647 w 564"/>
                <a:gd name="T59" fmla="*/ 2147483647 h 1005"/>
                <a:gd name="T60" fmla="*/ 2147483647 w 564"/>
                <a:gd name="T61" fmla="*/ 2147483647 h 1005"/>
                <a:gd name="T62" fmla="*/ 2147483647 w 564"/>
                <a:gd name="T63" fmla="*/ 2147483647 h 1005"/>
                <a:gd name="T64" fmla="*/ 2147483647 w 564"/>
                <a:gd name="T65" fmla="*/ 2147483647 h 1005"/>
                <a:gd name="T66" fmla="*/ 2147483647 w 564"/>
                <a:gd name="T67" fmla="*/ 2147483647 h 1005"/>
                <a:gd name="T68" fmla="*/ 2147483647 w 564"/>
                <a:gd name="T69" fmla="*/ 2147483647 h 1005"/>
                <a:gd name="T70" fmla="*/ 2147483647 w 564"/>
                <a:gd name="T71" fmla="*/ 2147483647 h 1005"/>
                <a:gd name="T72" fmla="*/ 2147483647 w 564"/>
                <a:gd name="T73" fmla="*/ 2147483647 h 1005"/>
                <a:gd name="T74" fmla="*/ 2147483647 w 564"/>
                <a:gd name="T75" fmla="*/ 2147483647 h 1005"/>
                <a:gd name="T76" fmla="*/ 2147483647 w 564"/>
                <a:gd name="T77" fmla="*/ 2147483647 h 1005"/>
                <a:gd name="T78" fmla="*/ 2147483647 w 564"/>
                <a:gd name="T79" fmla="*/ 2147483647 h 1005"/>
                <a:gd name="T80" fmla="*/ 2147483647 w 564"/>
                <a:gd name="T81" fmla="*/ 2147483647 h 1005"/>
                <a:gd name="T82" fmla="*/ 2147483647 w 564"/>
                <a:gd name="T83" fmla="*/ 2147483647 h 1005"/>
                <a:gd name="T84" fmla="*/ 2147483647 w 564"/>
                <a:gd name="T85" fmla="*/ 2147483647 h 100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64"/>
                <a:gd name="T130" fmla="*/ 0 h 1005"/>
                <a:gd name="T131" fmla="*/ 564 w 564"/>
                <a:gd name="T132" fmla="*/ 1005 h 100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64" h="1005">
                  <a:moveTo>
                    <a:pt x="564" y="250"/>
                  </a:moveTo>
                  <a:lnTo>
                    <a:pt x="564" y="665"/>
                  </a:lnTo>
                  <a:lnTo>
                    <a:pt x="564" y="870"/>
                  </a:lnTo>
                  <a:lnTo>
                    <a:pt x="549" y="886"/>
                  </a:lnTo>
                  <a:lnTo>
                    <a:pt x="534" y="902"/>
                  </a:lnTo>
                  <a:lnTo>
                    <a:pt x="518" y="916"/>
                  </a:lnTo>
                  <a:lnTo>
                    <a:pt x="501" y="929"/>
                  </a:lnTo>
                  <a:lnTo>
                    <a:pt x="484" y="940"/>
                  </a:lnTo>
                  <a:lnTo>
                    <a:pt x="467" y="951"/>
                  </a:lnTo>
                  <a:lnTo>
                    <a:pt x="449" y="961"/>
                  </a:lnTo>
                  <a:lnTo>
                    <a:pt x="431" y="971"/>
                  </a:lnTo>
                  <a:lnTo>
                    <a:pt x="413" y="978"/>
                  </a:lnTo>
                  <a:lnTo>
                    <a:pt x="396" y="986"/>
                  </a:lnTo>
                  <a:lnTo>
                    <a:pt x="376" y="991"/>
                  </a:lnTo>
                  <a:lnTo>
                    <a:pt x="359" y="996"/>
                  </a:lnTo>
                  <a:lnTo>
                    <a:pt x="339" y="1000"/>
                  </a:lnTo>
                  <a:lnTo>
                    <a:pt x="320" y="1003"/>
                  </a:lnTo>
                  <a:lnTo>
                    <a:pt x="301" y="1004"/>
                  </a:lnTo>
                  <a:lnTo>
                    <a:pt x="282" y="1005"/>
                  </a:lnTo>
                  <a:lnTo>
                    <a:pt x="262" y="1004"/>
                  </a:lnTo>
                  <a:lnTo>
                    <a:pt x="243" y="1003"/>
                  </a:lnTo>
                  <a:lnTo>
                    <a:pt x="224" y="1001"/>
                  </a:lnTo>
                  <a:lnTo>
                    <a:pt x="206" y="997"/>
                  </a:lnTo>
                  <a:lnTo>
                    <a:pt x="187" y="992"/>
                  </a:lnTo>
                  <a:lnTo>
                    <a:pt x="168" y="987"/>
                  </a:lnTo>
                  <a:lnTo>
                    <a:pt x="150" y="980"/>
                  </a:lnTo>
                  <a:lnTo>
                    <a:pt x="132" y="972"/>
                  </a:lnTo>
                  <a:lnTo>
                    <a:pt x="114" y="963"/>
                  </a:lnTo>
                  <a:lnTo>
                    <a:pt x="96" y="953"/>
                  </a:lnTo>
                  <a:lnTo>
                    <a:pt x="79" y="943"/>
                  </a:lnTo>
                  <a:lnTo>
                    <a:pt x="62" y="930"/>
                  </a:lnTo>
                  <a:lnTo>
                    <a:pt x="46" y="917"/>
                  </a:lnTo>
                  <a:lnTo>
                    <a:pt x="30" y="903"/>
                  </a:lnTo>
                  <a:lnTo>
                    <a:pt x="14" y="886"/>
                  </a:lnTo>
                  <a:lnTo>
                    <a:pt x="0" y="870"/>
                  </a:lnTo>
                  <a:lnTo>
                    <a:pt x="0" y="665"/>
                  </a:lnTo>
                  <a:lnTo>
                    <a:pt x="0" y="250"/>
                  </a:lnTo>
                  <a:lnTo>
                    <a:pt x="1" y="235"/>
                  </a:lnTo>
                  <a:lnTo>
                    <a:pt x="2" y="220"/>
                  </a:lnTo>
                  <a:lnTo>
                    <a:pt x="3" y="206"/>
                  </a:lnTo>
                  <a:lnTo>
                    <a:pt x="6" y="192"/>
                  </a:lnTo>
                  <a:lnTo>
                    <a:pt x="10" y="178"/>
                  </a:lnTo>
                  <a:lnTo>
                    <a:pt x="14" y="165"/>
                  </a:lnTo>
                  <a:lnTo>
                    <a:pt x="19" y="153"/>
                  </a:lnTo>
                  <a:lnTo>
                    <a:pt x="24" y="141"/>
                  </a:lnTo>
                  <a:lnTo>
                    <a:pt x="30" y="129"/>
                  </a:lnTo>
                  <a:lnTo>
                    <a:pt x="37" y="119"/>
                  </a:lnTo>
                  <a:lnTo>
                    <a:pt x="44" y="108"/>
                  </a:lnTo>
                  <a:lnTo>
                    <a:pt x="52" y="98"/>
                  </a:lnTo>
                  <a:lnTo>
                    <a:pt x="60" y="88"/>
                  </a:lnTo>
                  <a:lnTo>
                    <a:pt x="69" y="79"/>
                  </a:lnTo>
                  <a:lnTo>
                    <a:pt x="78" y="70"/>
                  </a:lnTo>
                  <a:lnTo>
                    <a:pt x="88" y="62"/>
                  </a:lnTo>
                  <a:lnTo>
                    <a:pt x="108" y="47"/>
                  </a:lnTo>
                  <a:lnTo>
                    <a:pt x="131" y="35"/>
                  </a:lnTo>
                  <a:lnTo>
                    <a:pt x="154" y="25"/>
                  </a:lnTo>
                  <a:lnTo>
                    <a:pt x="178" y="15"/>
                  </a:lnTo>
                  <a:lnTo>
                    <a:pt x="204" y="9"/>
                  </a:lnTo>
                  <a:lnTo>
                    <a:pt x="230" y="4"/>
                  </a:lnTo>
                  <a:lnTo>
                    <a:pt x="255" y="1"/>
                  </a:lnTo>
                  <a:lnTo>
                    <a:pt x="282" y="0"/>
                  </a:lnTo>
                  <a:lnTo>
                    <a:pt x="308" y="1"/>
                  </a:lnTo>
                  <a:lnTo>
                    <a:pt x="334" y="4"/>
                  </a:lnTo>
                  <a:lnTo>
                    <a:pt x="360" y="9"/>
                  </a:lnTo>
                  <a:lnTo>
                    <a:pt x="385" y="15"/>
                  </a:lnTo>
                  <a:lnTo>
                    <a:pt x="410" y="25"/>
                  </a:lnTo>
                  <a:lnTo>
                    <a:pt x="433" y="35"/>
                  </a:lnTo>
                  <a:lnTo>
                    <a:pt x="455" y="47"/>
                  </a:lnTo>
                  <a:lnTo>
                    <a:pt x="475" y="62"/>
                  </a:lnTo>
                  <a:lnTo>
                    <a:pt x="485" y="70"/>
                  </a:lnTo>
                  <a:lnTo>
                    <a:pt x="494" y="79"/>
                  </a:lnTo>
                  <a:lnTo>
                    <a:pt x="503" y="88"/>
                  </a:lnTo>
                  <a:lnTo>
                    <a:pt x="511" y="98"/>
                  </a:lnTo>
                  <a:lnTo>
                    <a:pt x="519" y="108"/>
                  </a:lnTo>
                  <a:lnTo>
                    <a:pt x="527" y="119"/>
                  </a:lnTo>
                  <a:lnTo>
                    <a:pt x="534" y="129"/>
                  </a:lnTo>
                  <a:lnTo>
                    <a:pt x="539" y="141"/>
                  </a:lnTo>
                  <a:lnTo>
                    <a:pt x="545" y="153"/>
                  </a:lnTo>
                  <a:lnTo>
                    <a:pt x="549" y="165"/>
                  </a:lnTo>
                  <a:lnTo>
                    <a:pt x="554" y="178"/>
                  </a:lnTo>
                  <a:lnTo>
                    <a:pt x="557" y="192"/>
                  </a:lnTo>
                  <a:lnTo>
                    <a:pt x="560" y="206"/>
                  </a:lnTo>
                  <a:lnTo>
                    <a:pt x="562" y="220"/>
                  </a:lnTo>
                  <a:lnTo>
                    <a:pt x="563" y="235"/>
                  </a:lnTo>
                  <a:lnTo>
                    <a:pt x="564" y="250"/>
                  </a:lnTo>
                  <a:close/>
                </a:path>
              </a:pathLst>
            </a:custGeom>
            <a:solidFill>
              <a:srgbClr val="F7C9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3841" name="Freeform 79"/>
            <p:cNvSpPr>
              <a:spLocks/>
            </p:cNvSpPr>
            <p:nvPr/>
          </p:nvSpPr>
          <p:spPr bwMode="auto">
            <a:xfrm flipH="1">
              <a:off x="6746580" y="5583097"/>
              <a:ext cx="163372" cy="248453"/>
            </a:xfrm>
            <a:custGeom>
              <a:avLst/>
              <a:gdLst>
                <a:gd name="T0" fmla="*/ 2147483647 w 564"/>
                <a:gd name="T1" fmla="*/ 2147483647 h 1005"/>
                <a:gd name="T2" fmla="*/ 2147483647 w 564"/>
                <a:gd name="T3" fmla="*/ 2147483647 h 1005"/>
                <a:gd name="T4" fmla="*/ 2147483647 w 564"/>
                <a:gd name="T5" fmla="*/ 2147483647 h 1005"/>
                <a:gd name="T6" fmla="*/ 2147483647 w 564"/>
                <a:gd name="T7" fmla="*/ 2147483647 h 1005"/>
                <a:gd name="T8" fmla="*/ 2147483647 w 564"/>
                <a:gd name="T9" fmla="*/ 2147483647 h 1005"/>
                <a:gd name="T10" fmla="*/ 2147483647 w 564"/>
                <a:gd name="T11" fmla="*/ 2147483647 h 1005"/>
                <a:gd name="T12" fmla="*/ 2147483647 w 564"/>
                <a:gd name="T13" fmla="*/ 2147483647 h 1005"/>
                <a:gd name="T14" fmla="*/ 2147483647 w 564"/>
                <a:gd name="T15" fmla="*/ 2147483647 h 1005"/>
                <a:gd name="T16" fmla="*/ 2147483647 w 564"/>
                <a:gd name="T17" fmla="*/ 2147483647 h 1005"/>
                <a:gd name="T18" fmla="*/ 2147483647 w 564"/>
                <a:gd name="T19" fmla="*/ 2147483647 h 1005"/>
                <a:gd name="T20" fmla="*/ 2147483647 w 564"/>
                <a:gd name="T21" fmla="*/ 2147483647 h 1005"/>
                <a:gd name="T22" fmla="*/ 2147483647 w 564"/>
                <a:gd name="T23" fmla="*/ 2147483647 h 1005"/>
                <a:gd name="T24" fmla="*/ 2147483647 w 564"/>
                <a:gd name="T25" fmla="*/ 2147483647 h 1005"/>
                <a:gd name="T26" fmla="*/ 2147483647 w 564"/>
                <a:gd name="T27" fmla="*/ 2147483647 h 1005"/>
                <a:gd name="T28" fmla="*/ 2147483647 w 564"/>
                <a:gd name="T29" fmla="*/ 2147483647 h 1005"/>
                <a:gd name="T30" fmla="*/ 2147483647 w 564"/>
                <a:gd name="T31" fmla="*/ 2147483647 h 1005"/>
                <a:gd name="T32" fmla="*/ 2147483647 w 564"/>
                <a:gd name="T33" fmla="*/ 2147483647 h 1005"/>
                <a:gd name="T34" fmla="*/ 0 w 564"/>
                <a:gd name="T35" fmla="*/ 2147483647 h 1005"/>
                <a:gd name="T36" fmla="*/ 0 w 564"/>
                <a:gd name="T37" fmla="*/ 2147483647 h 1005"/>
                <a:gd name="T38" fmla="*/ 2147483647 w 564"/>
                <a:gd name="T39" fmla="*/ 2147483647 h 1005"/>
                <a:gd name="T40" fmla="*/ 2147483647 w 564"/>
                <a:gd name="T41" fmla="*/ 2147483647 h 1005"/>
                <a:gd name="T42" fmla="*/ 2147483647 w 564"/>
                <a:gd name="T43" fmla="*/ 2147483647 h 1005"/>
                <a:gd name="T44" fmla="*/ 2147483647 w 564"/>
                <a:gd name="T45" fmla="*/ 2147483647 h 1005"/>
                <a:gd name="T46" fmla="*/ 2147483647 w 564"/>
                <a:gd name="T47" fmla="*/ 2147483647 h 1005"/>
                <a:gd name="T48" fmla="*/ 2147483647 w 564"/>
                <a:gd name="T49" fmla="*/ 2147483647 h 1005"/>
                <a:gd name="T50" fmla="*/ 2147483647 w 564"/>
                <a:gd name="T51" fmla="*/ 2147483647 h 1005"/>
                <a:gd name="T52" fmla="*/ 2147483647 w 564"/>
                <a:gd name="T53" fmla="*/ 2147483647 h 1005"/>
                <a:gd name="T54" fmla="*/ 2147483647 w 564"/>
                <a:gd name="T55" fmla="*/ 2147483647 h 1005"/>
                <a:gd name="T56" fmla="*/ 2147483647 w 564"/>
                <a:gd name="T57" fmla="*/ 2147483647 h 1005"/>
                <a:gd name="T58" fmla="*/ 2147483647 w 564"/>
                <a:gd name="T59" fmla="*/ 2147483647 h 1005"/>
                <a:gd name="T60" fmla="*/ 2147483647 w 564"/>
                <a:gd name="T61" fmla="*/ 2147483647 h 1005"/>
                <a:gd name="T62" fmla="*/ 2147483647 w 564"/>
                <a:gd name="T63" fmla="*/ 2147483647 h 1005"/>
                <a:gd name="T64" fmla="*/ 2147483647 w 564"/>
                <a:gd name="T65" fmla="*/ 2147483647 h 1005"/>
                <a:gd name="T66" fmla="*/ 2147483647 w 564"/>
                <a:gd name="T67" fmla="*/ 2147483647 h 1005"/>
                <a:gd name="T68" fmla="*/ 2147483647 w 564"/>
                <a:gd name="T69" fmla="*/ 2147483647 h 1005"/>
                <a:gd name="T70" fmla="*/ 2147483647 w 564"/>
                <a:gd name="T71" fmla="*/ 2147483647 h 1005"/>
                <a:gd name="T72" fmla="*/ 2147483647 w 564"/>
                <a:gd name="T73" fmla="*/ 2147483647 h 1005"/>
                <a:gd name="T74" fmla="*/ 2147483647 w 564"/>
                <a:gd name="T75" fmla="*/ 2147483647 h 1005"/>
                <a:gd name="T76" fmla="*/ 2147483647 w 564"/>
                <a:gd name="T77" fmla="*/ 2147483647 h 1005"/>
                <a:gd name="T78" fmla="*/ 2147483647 w 564"/>
                <a:gd name="T79" fmla="*/ 2147483647 h 1005"/>
                <a:gd name="T80" fmla="*/ 2147483647 w 564"/>
                <a:gd name="T81" fmla="*/ 2147483647 h 1005"/>
                <a:gd name="T82" fmla="*/ 2147483647 w 564"/>
                <a:gd name="T83" fmla="*/ 2147483647 h 1005"/>
                <a:gd name="T84" fmla="*/ 2147483647 w 564"/>
                <a:gd name="T85" fmla="*/ 2147483647 h 100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64"/>
                <a:gd name="T130" fmla="*/ 0 h 1005"/>
                <a:gd name="T131" fmla="*/ 564 w 564"/>
                <a:gd name="T132" fmla="*/ 1005 h 100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64" h="1005">
                  <a:moveTo>
                    <a:pt x="564" y="250"/>
                  </a:moveTo>
                  <a:lnTo>
                    <a:pt x="564" y="665"/>
                  </a:lnTo>
                  <a:lnTo>
                    <a:pt x="564" y="870"/>
                  </a:lnTo>
                  <a:lnTo>
                    <a:pt x="549" y="886"/>
                  </a:lnTo>
                  <a:lnTo>
                    <a:pt x="534" y="902"/>
                  </a:lnTo>
                  <a:lnTo>
                    <a:pt x="518" y="916"/>
                  </a:lnTo>
                  <a:lnTo>
                    <a:pt x="501" y="929"/>
                  </a:lnTo>
                  <a:lnTo>
                    <a:pt x="484" y="940"/>
                  </a:lnTo>
                  <a:lnTo>
                    <a:pt x="467" y="951"/>
                  </a:lnTo>
                  <a:lnTo>
                    <a:pt x="449" y="961"/>
                  </a:lnTo>
                  <a:lnTo>
                    <a:pt x="431" y="971"/>
                  </a:lnTo>
                  <a:lnTo>
                    <a:pt x="413" y="978"/>
                  </a:lnTo>
                  <a:lnTo>
                    <a:pt x="396" y="986"/>
                  </a:lnTo>
                  <a:lnTo>
                    <a:pt x="376" y="991"/>
                  </a:lnTo>
                  <a:lnTo>
                    <a:pt x="359" y="996"/>
                  </a:lnTo>
                  <a:lnTo>
                    <a:pt x="339" y="1000"/>
                  </a:lnTo>
                  <a:lnTo>
                    <a:pt x="320" y="1003"/>
                  </a:lnTo>
                  <a:lnTo>
                    <a:pt x="301" y="1004"/>
                  </a:lnTo>
                  <a:lnTo>
                    <a:pt x="282" y="1005"/>
                  </a:lnTo>
                  <a:lnTo>
                    <a:pt x="262" y="1004"/>
                  </a:lnTo>
                  <a:lnTo>
                    <a:pt x="243" y="1003"/>
                  </a:lnTo>
                  <a:lnTo>
                    <a:pt x="224" y="1001"/>
                  </a:lnTo>
                  <a:lnTo>
                    <a:pt x="206" y="997"/>
                  </a:lnTo>
                  <a:lnTo>
                    <a:pt x="187" y="992"/>
                  </a:lnTo>
                  <a:lnTo>
                    <a:pt x="168" y="987"/>
                  </a:lnTo>
                  <a:lnTo>
                    <a:pt x="150" y="980"/>
                  </a:lnTo>
                  <a:lnTo>
                    <a:pt x="132" y="972"/>
                  </a:lnTo>
                  <a:lnTo>
                    <a:pt x="114" y="963"/>
                  </a:lnTo>
                  <a:lnTo>
                    <a:pt x="96" y="953"/>
                  </a:lnTo>
                  <a:lnTo>
                    <a:pt x="79" y="943"/>
                  </a:lnTo>
                  <a:lnTo>
                    <a:pt x="62" y="930"/>
                  </a:lnTo>
                  <a:lnTo>
                    <a:pt x="46" y="917"/>
                  </a:lnTo>
                  <a:lnTo>
                    <a:pt x="30" y="903"/>
                  </a:lnTo>
                  <a:lnTo>
                    <a:pt x="14" y="886"/>
                  </a:lnTo>
                  <a:lnTo>
                    <a:pt x="0" y="870"/>
                  </a:lnTo>
                  <a:lnTo>
                    <a:pt x="0" y="665"/>
                  </a:lnTo>
                  <a:lnTo>
                    <a:pt x="0" y="250"/>
                  </a:lnTo>
                  <a:lnTo>
                    <a:pt x="1" y="235"/>
                  </a:lnTo>
                  <a:lnTo>
                    <a:pt x="2" y="220"/>
                  </a:lnTo>
                  <a:lnTo>
                    <a:pt x="3" y="206"/>
                  </a:lnTo>
                  <a:lnTo>
                    <a:pt x="6" y="192"/>
                  </a:lnTo>
                  <a:lnTo>
                    <a:pt x="10" y="178"/>
                  </a:lnTo>
                  <a:lnTo>
                    <a:pt x="14" y="165"/>
                  </a:lnTo>
                  <a:lnTo>
                    <a:pt x="19" y="153"/>
                  </a:lnTo>
                  <a:lnTo>
                    <a:pt x="24" y="141"/>
                  </a:lnTo>
                  <a:lnTo>
                    <a:pt x="30" y="129"/>
                  </a:lnTo>
                  <a:lnTo>
                    <a:pt x="37" y="119"/>
                  </a:lnTo>
                  <a:lnTo>
                    <a:pt x="44" y="108"/>
                  </a:lnTo>
                  <a:lnTo>
                    <a:pt x="52" y="98"/>
                  </a:lnTo>
                  <a:lnTo>
                    <a:pt x="60" y="88"/>
                  </a:lnTo>
                  <a:lnTo>
                    <a:pt x="69" y="79"/>
                  </a:lnTo>
                  <a:lnTo>
                    <a:pt x="78" y="70"/>
                  </a:lnTo>
                  <a:lnTo>
                    <a:pt x="88" y="62"/>
                  </a:lnTo>
                  <a:lnTo>
                    <a:pt x="108" y="47"/>
                  </a:lnTo>
                  <a:lnTo>
                    <a:pt x="131" y="35"/>
                  </a:lnTo>
                  <a:lnTo>
                    <a:pt x="154" y="25"/>
                  </a:lnTo>
                  <a:lnTo>
                    <a:pt x="178" y="15"/>
                  </a:lnTo>
                  <a:lnTo>
                    <a:pt x="204" y="9"/>
                  </a:lnTo>
                  <a:lnTo>
                    <a:pt x="230" y="4"/>
                  </a:lnTo>
                  <a:lnTo>
                    <a:pt x="255" y="1"/>
                  </a:lnTo>
                  <a:lnTo>
                    <a:pt x="282" y="0"/>
                  </a:lnTo>
                  <a:lnTo>
                    <a:pt x="308" y="1"/>
                  </a:lnTo>
                  <a:lnTo>
                    <a:pt x="334" y="4"/>
                  </a:lnTo>
                  <a:lnTo>
                    <a:pt x="360" y="9"/>
                  </a:lnTo>
                  <a:lnTo>
                    <a:pt x="385" y="15"/>
                  </a:lnTo>
                  <a:lnTo>
                    <a:pt x="410" y="25"/>
                  </a:lnTo>
                  <a:lnTo>
                    <a:pt x="433" y="35"/>
                  </a:lnTo>
                  <a:lnTo>
                    <a:pt x="455" y="47"/>
                  </a:lnTo>
                  <a:lnTo>
                    <a:pt x="475" y="62"/>
                  </a:lnTo>
                  <a:lnTo>
                    <a:pt x="485" y="70"/>
                  </a:lnTo>
                  <a:lnTo>
                    <a:pt x="494" y="79"/>
                  </a:lnTo>
                  <a:lnTo>
                    <a:pt x="503" y="88"/>
                  </a:lnTo>
                  <a:lnTo>
                    <a:pt x="511" y="98"/>
                  </a:lnTo>
                  <a:lnTo>
                    <a:pt x="519" y="108"/>
                  </a:lnTo>
                  <a:lnTo>
                    <a:pt x="527" y="119"/>
                  </a:lnTo>
                  <a:lnTo>
                    <a:pt x="534" y="129"/>
                  </a:lnTo>
                  <a:lnTo>
                    <a:pt x="539" y="141"/>
                  </a:lnTo>
                  <a:lnTo>
                    <a:pt x="545" y="153"/>
                  </a:lnTo>
                  <a:lnTo>
                    <a:pt x="549" y="165"/>
                  </a:lnTo>
                  <a:lnTo>
                    <a:pt x="554" y="178"/>
                  </a:lnTo>
                  <a:lnTo>
                    <a:pt x="557" y="192"/>
                  </a:lnTo>
                  <a:lnTo>
                    <a:pt x="560" y="206"/>
                  </a:lnTo>
                  <a:lnTo>
                    <a:pt x="562" y="220"/>
                  </a:lnTo>
                  <a:lnTo>
                    <a:pt x="563" y="235"/>
                  </a:lnTo>
                  <a:lnTo>
                    <a:pt x="564" y="25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3842" name="Freeform 80"/>
            <p:cNvSpPr>
              <a:spLocks/>
            </p:cNvSpPr>
            <p:nvPr/>
          </p:nvSpPr>
          <p:spPr bwMode="auto">
            <a:xfrm flipH="1">
              <a:off x="6642300" y="5546611"/>
              <a:ext cx="59092" cy="76447"/>
            </a:xfrm>
            <a:custGeom>
              <a:avLst/>
              <a:gdLst>
                <a:gd name="T0" fmla="*/ 2147483647 w 207"/>
                <a:gd name="T1" fmla="*/ 2147483647 h 305"/>
                <a:gd name="T2" fmla="*/ 2147483647 w 207"/>
                <a:gd name="T3" fmla="*/ 0 h 305"/>
                <a:gd name="T4" fmla="*/ 2147483647 w 207"/>
                <a:gd name="T5" fmla="*/ 2147483647 h 305"/>
                <a:gd name="T6" fmla="*/ 2147483647 w 207"/>
                <a:gd name="T7" fmla="*/ 2147483647 h 305"/>
                <a:gd name="T8" fmla="*/ 2147483647 w 207"/>
                <a:gd name="T9" fmla="*/ 2147483647 h 305"/>
                <a:gd name="T10" fmla="*/ 2147483647 w 207"/>
                <a:gd name="T11" fmla="*/ 2147483647 h 305"/>
                <a:gd name="T12" fmla="*/ 2147483647 w 207"/>
                <a:gd name="T13" fmla="*/ 2147483647 h 305"/>
                <a:gd name="T14" fmla="*/ 2147483647 w 207"/>
                <a:gd name="T15" fmla="*/ 2147483647 h 305"/>
                <a:gd name="T16" fmla="*/ 2147483647 w 207"/>
                <a:gd name="T17" fmla="*/ 2147483647 h 305"/>
                <a:gd name="T18" fmla="*/ 2147483647 w 207"/>
                <a:gd name="T19" fmla="*/ 2147483647 h 305"/>
                <a:gd name="T20" fmla="*/ 2147483647 w 207"/>
                <a:gd name="T21" fmla="*/ 2147483647 h 305"/>
                <a:gd name="T22" fmla="*/ 0 w 207"/>
                <a:gd name="T23" fmla="*/ 2147483647 h 305"/>
                <a:gd name="T24" fmla="*/ 2147483647 w 207"/>
                <a:gd name="T25" fmla="*/ 2147483647 h 305"/>
                <a:gd name="T26" fmla="*/ 2147483647 w 207"/>
                <a:gd name="T27" fmla="*/ 2147483647 h 305"/>
                <a:gd name="T28" fmla="*/ 2147483647 w 207"/>
                <a:gd name="T29" fmla="*/ 2147483647 h 305"/>
                <a:gd name="T30" fmla="*/ 2147483647 w 207"/>
                <a:gd name="T31" fmla="*/ 2147483647 h 305"/>
                <a:gd name="T32" fmla="*/ 2147483647 w 207"/>
                <a:gd name="T33" fmla="*/ 2147483647 h 305"/>
                <a:gd name="T34" fmla="*/ 2147483647 w 207"/>
                <a:gd name="T35" fmla="*/ 2147483647 h 305"/>
                <a:gd name="T36" fmla="*/ 2147483647 w 207"/>
                <a:gd name="T37" fmla="*/ 2147483647 h 305"/>
                <a:gd name="T38" fmla="*/ 2147483647 w 207"/>
                <a:gd name="T39" fmla="*/ 2147483647 h 305"/>
                <a:gd name="T40" fmla="*/ 2147483647 w 207"/>
                <a:gd name="T41" fmla="*/ 2147483647 h 305"/>
                <a:gd name="T42" fmla="*/ 2147483647 w 207"/>
                <a:gd name="T43" fmla="*/ 2147483647 h 305"/>
                <a:gd name="T44" fmla="*/ 2147483647 w 207"/>
                <a:gd name="T45" fmla="*/ 2147483647 h 305"/>
                <a:gd name="T46" fmla="*/ 2147483647 w 207"/>
                <a:gd name="T47" fmla="*/ 2147483647 h 305"/>
                <a:gd name="T48" fmla="*/ 2147483647 w 207"/>
                <a:gd name="T49" fmla="*/ 2147483647 h 305"/>
                <a:gd name="T50" fmla="*/ 2147483647 w 207"/>
                <a:gd name="T51" fmla="*/ 2147483647 h 305"/>
                <a:gd name="T52" fmla="*/ 2147483647 w 207"/>
                <a:gd name="T53" fmla="*/ 2147483647 h 305"/>
                <a:gd name="T54" fmla="*/ 2147483647 w 207"/>
                <a:gd name="T55" fmla="*/ 2147483647 h 305"/>
                <a:gd name="T56" fmla="*/ 2147483647 w 207"/>
                <a:gd name="T57" fmla="*/ 2147483647 h 305"/>
                <a:gd name="T58" fmla="*/ 2147483647 w 207"/>
                <a:gd name="T59" fmla="*/ 2147483647 h 305"/>
                <a:gd name="T60" fmla="*/ 2147483647 w 207"/>
                <a:gd name="T61" fmla="*/ 2147483647 h 305"/>
                <a:gd name="T62" fmla="*/ 2147483647 w 207"/>
                <a:gd name="T63" fmla="*/ 2147483647 h 305"/>
                <a:gd name="T64" fmla="*/ 2147483647 w 207"/>
                <a:gd name="T65" fmla="*/ 2147483647 h 305"/>
                <a:gd name="T66" fmla="*/ 2147483647 w 207"/>
                <a:gd name="T67" fmla="*/ 2147483647 h 305"/>
                <a:gd name="T68" fmla="*/ 2147483647 w 207"/>
                <a:gd name="T69" fmla="*/ 2147483647 h 30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07"/>
                <a:gd name="T106" fmla="*/ 0 h 305"/>
                <a:gd name="T107" fmla="*/ 207 w 207"/>
                <a:gd name="T108" fmla="*/ 305 h 30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07" h="305">
                  <a:moveTo>
                    <a:pt x="155" y="4"/>
                  </a:moveTo>
                  <a:lnTo>
                    <a:pt x="155" y="4"/>
                  </a:lnTo>
                  <a:lnTo>
                    <a:pt x="145" y="1"/>
                  </a:lnTo>
                  <a:lnTo>
                    <a:pt x="136" y="0"/>
                  </a:lnTo>
                  <a:lnTo>
                    <a:pt x="126" y="1"/>
                  </a:lnTo>
                  <a:lnTo>
                    <a:pt x="116" y="4"/>
                  </a:lnTo>
                  <a:lnTo>
                    <a:pt x="106" y="8"/>
                  </a:lnTo>
                  <a:lnTo>
                    <a:pt x="96" y="12"/>
                  </a:lnTo>
                  <a:lnTo>
                    <a:pt x="86" y="19"/>
                  </a:lnTo>
                  <a:lnTo>
                    <a:pt x="77" y="26"/>
                  </a:lnTo>
                  <a:lnTo>
                    <a:pt x="66" y="36"/>
                  </a:lnTo>
                  <a:lnTo>
                    <a:pt x="57" y="46"/>
                  </a:lnTo>
                  <a:lnTo>
                    <a:pt x="48" y="57"/>
                  </a:lnTo>
                  <a:lnTo>
                    <a:pt x="41" y="68"/>
                  </a:lnTo>
                  <a:lnTo>
                    <a:pt x="33" y="81"/>
                  </a:lnTo>
                  <a:lnTo>
                    <a:pt x="26" y="94"/>
                  </a:lnTo>
                  <a:lnTo>
                    <a:pt x="19" y="109"/>
                  </a:lnTo>
                  <a:lnTo>
                    <a:pt x="14" y="125"/>
                  </a:lnTo>
                  <a:lnTo>
                    <a:pt x="9" y="140"/>
                  </a:lnTo>
                  <a:lnTo>
                    <a:pt x="5" y="155"/>
                  </a:lnTo>
                  <a:lnTo>
                    <a:pt x="2" y="170"/>
                  </a:lnTo>
                  <a:lnTo>
                    <a:pt x="0" y="185"/>
                  </a:lnTo>
                  <a:lnTo>
                    <a:pt x="0" y="199"/>
                  </a:lnTo>
                  <a:lnTo>
                    <a:pt x="0" y="213"/>
                  </a:lnTo>
                  <a:lnTo>
                    <a:pt x="1" y="226"/>
                  </a:lnTo>
                  <a:lnTo>
                    <a:pt x="4" y="239"/>
                  </a:lnTo>
                  <a:lnTo>
                    <a:pt x="7" y="250"/>
                  </a:lnTo>
                  <a:lnTo>
                    <a:pt x="10" y="261"/>
                  </a:lnTo>
                  <a:lnTo>
                    <a:pt x="16" y="270"/>
                  </a:lnTo>
                  <a:lnTo>
                    <a:pt x="22" y="280"/>
                  </a:lnTo>
                  <a:lnTo>
                    <a:pt x="28" y="288"/>
                  </a:lnTo>
                  <a:lnTo>
                    <a:pt x="35" y="294"/>
                  </a:lnTo>
                  <a:lnTo>
                    <a:pt x="43" y="298"/>
                  </a:lnTo>
                  <a:lnTo>
                    <a:pt x="52" y="303"/>
                  </a:lnTo>
                  <a:lnTo>
                    <a:pt x="62" y="305"/>
                  </a:lnTo>
                  <a:lnTo>
                    <a:pt x="71" y="305"/>
                  </a:lnTo>
                  <a:lnTo>
                    <a:pt x="81" y="304"/>
                  </a:lnTo>
                  <a:lnTo>
                    <a:pt x="91" y="302"/>
                  </a:lnTo>
                  <a:lnTo>
                    <a:pt x="101" y="298"/>
                  </a:lnTo>
                  <a:lnTo>
                    <a:pt x="111" y="293"/>
                  </a:lnTo>
                  <a:lnTo>
                    <a:pt x="121" y="287"/>
                  </a:lnTo>
                  <a:lnTo>
                    <a:pt x="130" y="279"/>
                  </a:lnTo>
                  <a:lnTo>
                    <a:pt x="140" y="270"/>
                  </a:lnTo>
                  <a:lnTo>
                    <a:pt x="149" y="261"/>
                  </a:lnTo>
                  <a:lnTo>
                    <a:pt x="158" y="249"/>
                  </a:lnTo>
                  <a:lnTo>
                    <a:pt x="166" y="237"/>
                  </a:lnTo>
                  <a:lnTo>
                    <a:pt x="174" y="225"/>
                  </a:lnTo>
                  <a:lnTo>
                    <a:pt x="181" y="211"/>
                  </a:lnTo>
                  <a:lnTo>
                    <a:pt x="188" y="197"/>
                  </a:lnTo>
                  <a:lnTo>
                    <a:pt x="193" y="182"/>
                  </a:lnTo>
                  <a:lnTo>
                    <a:pt x="198" y="166"/>
                  </a:lnTo>
                  <a:lnTo>
                    <a:pt x="202" y="151"/>
                  </a:lnTo>
                  <a:lnTo>
                    <a:pt x="204" y="135"/>
                  </a:lnTo>
                  <a:lnTo>
                    <a:pt x="207" y="121"/>
                  </a:lnTo>
                  <a:lnTo>
                    <a:pt x="207" y="106"/>
                  </a:lnTo>
                  <a:lnTo>
                    <a:pt x="207" y="93"/>
                  </a:lnTo>
                  <a:lnTo>
                    <a:pt x="206" y="79"/>
                  </a:lnTo>
                  <a:lnTo>
                    <a:pt x="203" y="67"/>
                  </a:lnTo>
                  <a:lnTo>
                    <a:pt x="200" y="55"/>
                  </a:lnTo>
                  <a:lnTo>
                    <a:pt x="197" y="45"/>
                  </a:lnTo>
                  <a:lnTo>
                    <a:pt x="191" y="35"/>
                  </a:lnTo>
                  <a:lnTo>
                    <a:pt x="185" y="26"/>
                  </a:lnTo>
                  <a:lnTo>
                    <a:pt x="179" y="19"/>
                  </a:lnTo>
                  <a:lnTo>
                    <a:pt x="172" y="12"/>
                  </a:lnTo>
                  <a:lnTo>
                    <a:pt x="164" y="7"/>
                  </a:lnTo>
                  <a:lnTo>
                    <a:pt x="155" y="4"/>
                  </a:lnTo>
                  <a:close/>
                </a:path>
              </a:pathLst>
            </a:custGeom>
            <a:solidFill>
              <a:srgbClr val="F7C9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3843" name="Freeform 81"/>
            <p:cNvSpPr>
              <a:spLocks/>
            </p:cNvSpPr>
            <p:nvPr/>
          </p:nvSpPr>
          <p:spPr bwMode="auto">
            <a:xfrm flipH="1">
              <a:off x="6951664" y="5546611"/>
              <a:ext cx="60830" cy="76447"/>
            </a:xfrm>
            <a:custGeom>
              <a:avLst/>
              <a:gdLst>
                <a:gd name="T0" fmla="*/ 2147483647 w 207"/>
                <a:gd name="T1" fmla="*/ 2147483647 h 305"/>
                <a:gd name="T2" fmla="*/ 2147483647 w 207"/>
                <a:gd name="T3" fmla="*/ 0 h 305"/>
                <a:gd name="T4" fmla="*/ 2147483647 w 207"/>
                <a:gd name="T5" fmla="*/ 2147483647 h 305"/>
                <a:gd name="T6" fmla="*/ 2147483647 w 207"/>
                <a:gd name="T7" fmla="*/ 2147483647 h 305"/>
                <a:gd name="T8" fmla="*/ 2147483647 w 207"/>
                <a:gd name="T9" fmla="*/ 2147483647 h 305"/>
                <a:gd name="T10" fmla="*/ 2147483647 w 207"/>
                <a:gd name="T11" fmla="*/ 2147483647 h 305"/>
                <a:gd name="T12" fmla="*/ 2147483647 w 207"/>
                <a:gd name="T13" fmla="*/ 2147483647 h 305"/>
                <a:gd name="T14" fmla="*/ 2147483647 w 207"/>
                <a:gd name="T15" fmla="*/ 2147483647 h 305"/>
                <a:gd name="T16" fmla="*/ 2147483647 w 207"/>
                <a:gd name="T17" fmla="*/ 2147483647 h 305"/>
                <a:gd name="T18" fmla="*/ 2147483647 w 207"/>
                <a:gd name="T19" fmla="*/ 2147483647 h 305"/>
                <a:gd name="T20" fmla="*/ 2147483647 w 207"/>
                <a:gd name="T21" fmla="*/ 2147483647 h 305"/>
                <a:gd name="T22" fmla="*/ 2147483647 w 207"/>
                <a:gd name="T23" fmla="*/ 2147483647 h 305"/>
                <a:gd name="T24" fmla="*/ 2147483647 w 207"/>
                <a:gd name="T25" fmla="*/ 2147483647 h 305"/>
                <a:gd name="T26" fmla="*/ 2147483647 w 207"/>
                <a:gd name="T27" fmla="*/ 2147483647 h 305"/>
                <a:gd name="T28" fmla="*/ 2147483647 w 207"/>
                <a:gd name="T29" fmla="*/ 2147483647 h 305"/>
                <a:gd name="T30" fmla="*/ 2147483647 w 207"/>
                <a:gd name="T31" fmla="*/ 2147483647 h 305"/>
                <a:gd name="T32" fmla="*/ 2147483647 w 207"/>
                <a:gd name="T33" fmla="*/ 2147483647 h 305"/>
                <a:gd name="T34" fmla="*/ 2147483647 w 207"/>
                <a:gd name="T35" fmla="*/ 2147483647 h 305"/>
                <a:gd name="T36" fmla="*/ 2147483647 w 207"/>
                <a:gd name="T37" fmla="*/ 2147483647 h 305"/>
                <a:gd name="T38" fmla="*/ 2147483647 w 207"/>
                <a:gd name="T39" fmla="*/ 2147483647 h 305"/>
                <a:gd name="T40" fmla="*/ 2147483647 w 207"/>
                <a:gd name="T41" fmla="*/ 2147483647 h 305"/>
                <a:gd name="T42" fmla="*/ 2147483647 w 207"/>
                <a:gd name="T43" fmla="*/ 2147483647 h 305"/>
                <a:gd name="T44" fmla="*/ 2147483647 w 207"/>
                <a:gd name="T45" fmla="*/ 2147483647 h 305"/>
                <a:gd name="T46" fmla="*/ 2147483647 w 207"/>
                <a:gd name="T47" fmla="*/ 2147483647 h 305"/>
                <a:gd name="T48" fmla="*/ 2147483647 w 207"/>
                <a:gd name="T49" fmla="*/ 2147483647 h 305"/>
                <a:gd name="T50" fmla="*/ 2147483647 w 207"/>
                <a:gd name="T51" fmla="*/ 2147483647 h 305"/>
                <a:gd name="T52" fmla="*/ 2147483647 w 207"/>
                <a:gd name="T53" fmla="*/ 2147483647 h 305"/>
                <a:gd name="T54" fmla="*/ 2147483647 w 207"/>
                <a:gd name="T55" fmla="*/ 2147483647 h 305"/>
                <a:gd name="T56" fmla="*/ 0 w 207"/>
                <a:gd name="T57" fmla="*/ 2147483647 h 305"/>
                <a:gd name="T58" fmla="*/ 2147483647 w 207"/>
                <a:gd name="T59" fmla="*/ 2147483647 h 305"/>
                <a:gd name="T60" fmla="*/ 2147483647 w 207"/>
                <a:gd name="T61" fmla="*/ 2147483647 h 305"/>
                <a:gd name="T62" fmla="*/ 2147483647 w 207"/>
                <a:gd name="T63" fmla="*/ 2147483647 h 305"/>
                <a:gd name="T64" fmla="*/ 2147483647 w 207"/>
                <a:gd name="T65" fmla="*/ 2147483647 h 305"/>
                <a:gd name="T66" fmla="*/ 2147483647 w 207"/>
                <a:gd name="T67" fmla="*/ 2147483647 h 305"/>
                <a:gd name="T68" fmla="*/ 2147483647 w 207"/>
                <a:gd name="T69" fmla="*/ 2147483647 h 30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07"/>
                <a:gd name="T106" fmla="*/ 0 h 305"/>
                <a:gd name="T107" fmla="*/ 207 w 207"/>
                <a:gd name="T108" fmla="*/ 305 h 30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07" h="305">
                  <a:moveTo>
                    <a:pt x="53" y="4"/>
                  </a:moveTo>
                  <a:lnTo>
                    <a:pt x="53" y="4"/>
                  </a:lnTo>
                  <a:lnTo>
                    <a:pt x="62" y="1"/>
                  </a:lnTo>
                  <a:lnTo>
                    <a:pt x="72" y="0"/>
                  </a:lnTo>
                  <a:lnTo>
                    <a:pt x="82" y="1"/>
                  </a:lnTo>
                  <a:lnTo>
                    <a:pt x="91" y="4"/>
                  </a:lnTo>
                  <a:lnTo>
                    <a:pt x="101" y="8"/>
                  </a:lnTo>
                  <a:lnTo>
                    <a:pt x="111" y="12"/>
                  </a:lnTo>
                  <a:lnTo>
                    <a:pt x="121" y="19"/>
                  </a:lnTo>
                  <a:lnTo>
                    <a:pt x="131" y="26"/>
                  </a:lnTo>
                  <a:lnTo>
                    <a:pt x="140" y="36"/>
                  </a:lnTo>
                  <a:lnTo>
                    <a:pt x="149" y="46"/>
                  </a:lnTo>
                  <a:lnTo>
                    <a:pt x="158" y="57"/>
                  </a:lnTo>
                  <a:lnTo>
                    <a:pt x="166" y="68"/>
                  </a:lnTo>
                  <a:lnTo>
                    <a:pt x="174" y="81"/>
                  </a:lnTo>
                  <a:lnTo>
                    <a:pt x="182" y="94"/>
                  </a:lnTo>
                  <a:lnTo>
                    <a:pt x="187" y="109"/>
                  </a:lnTo>
                  <a:lnTo>
                    <a:pt x="193" y="125"/>
                  </a:lnTo>
                  <a:lnTo>
                    <a:pt x="198" y="140"/>
                  </a:lnTo>
                  <a:lnTo>
                    <a:pt x="202" y="155"/>
                  </a:lnTo>
                  <a:lnTo>
                    <a:pt x="204" y="170"/>
                  </a:lnTo>
                  <a:lnTo>
                    <a:pt x="206" y="185"/>
                  </a:lnTo>
                  <a:lnTo>
                    <a:pt x="207" y="199"/>
                  </a:lnTo>
                  <a:lnTo>
                    <a:pt x="206" y="213"/>
                  </a:lnTo>
                  <a:lnTo>
                    <a:pt x="205" y="226"/>
                  </a:lnTo>
                  <a:lnTo>
                    <a:pt x="203" y="239"/>
                  </a:lnTo>
                  <a:lnTo>
                    <a:pt x="201" y="250"/>
                  </a:lnTo>
                  <a:lnTo>
                    <a:pt x="196" y="261"/>
                  </a:lnTo>
                  <a:lnTo>
                    <a:pt x="192" y="270"/>
                  </a:lnTo>
                  <a:lnTo>
                    <a:pt x="186" y="280"/>
                  </a:lnTo>
                  <a:lnTo>
                    <a:pt x="179" y="288"/>
                  </a:lnTo>
                  <a:lnTo>
                    <a:pt x="172" y="294"/>
                  </a:lnTo>
                  <a:lnTo>
                    <a:pt x="164" y="298"/>
                  </a:lnTo>
                  <a:lnTo>
                    <a:pt x="155" y="303"/>
                  </a:lnTo>
                  <a:lnTo>
                    <a:pt x="146" y="305"/>
                  </a:lnTo>
                  <a:lnTo>
                    <a:pt x="136" y="305"/>
                  </a:lnTo>
                  <a:lnTo>
                    <a:pt x="126" y="304"/>
                  </a:lnTo>
                  <a:lnTo>
                    <a:pt x="115" y="302"/>
                  </a:lnTo>
                  <a:lnTo>
                    <a:pt x="105" y="298"/>
                  </a:lnTo>
                  <a:lnTo>
                    <a:pt x="95" y="293"/>
                  </a:lnTo>
                  <a:lnTo>
                    <a:pt x="86" y="287"/>
                  </a:lnTo>
                  <a:lnTo>
                    <a:pt x="76" y="279"/>
                  </a:lnTo>
                  <a:lnTo>
                    <a:pt x="66" y="270"/>
                  </a:lnTo>
                  <a:lnTo>
                    <a:pt x="57" y="261"/>
                  </a:lnTo>
                  <a:lnTo>
                    <a:pt x="49" y="249"/>
                  </a:lnTo>
                  <a:lnTo>
                    <a:pt x="40" y="237"/>
                  </a:lnTo>
                  <a:lnTo>
                    <a:pt x="32" y="225"/>
                  </a:lnTo>
                  <a:lnTo>
                    <a:pt x="26" y="211"/>
                  </a:lnTo>
                  <a:lnTo>
                    <a:pt x="19" y="197"/>
                  </a:lnTo>
                  <a:lnTo>
                    <a:pt x="13" y="182"/>
                  </a:lnTo>
                  <a:lnTo>
                    <a:pt x="9" y="166"/>
                  </a:lnTo>
                  <a:lnTo>
                    <a:pt x="6" y="151"/>
                  </a:lnTo>
                  <a:lnTo>
                    <a:pt x="2" y="135"/>
                  </a:lnTo>
                  <a:lnTo>
                    <a:pt x="1" y="121"/>
                  </a:lnTo>
                  <a:lnTo>
                    <a:pt x="0" y="106"/>
                  </a:lnTo>
                  <a:lnTo>
                    <a:pt x="0" y="93"/>
                  </a:lnTo>
                  <a:lnTo>
                    <a:pt x="1" y="79"/>
                  </a:lnTo>
                  <a:lnTo>
                    <a:pt x="3" y="67"/>
                  </a:lnTo>
                  <a:lnTo>
                    <a:pt x="7" y="55"/>
                  </a:lnTo>
                  <a:lnTo>
                    <a:pt x="11" y="45"/>
                  </a:lnTo>
                  <a:lnTo>
                    <a:pt x="16" y="35"/>
                  </a:lnTo>
                  <a:lnTo>
                    <a:pt x="21" y="26"/>
                  </a:lnTo>
                  <a:lnTo>
                    <a:pt x="28" y="19"/>
                  </a:lnTo>
                  <a:lnTo>
                    <a:pt x="35" y="12"/>
                  </a:lnTo>
                  <a:lnTo>
                    <a:pt x="44" y="7"/>
                  </a:lnTo>
                  <a:lnTo>
                    <a:pt x="53" y="4"/>
                  </a:lnTo>
                  <a:close/>
                </a:path>
              </a:pathLst>
            </a:custGeom>
            <a:solidFill>
              <a:srgbClr val="F7C9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3844" name="Freeform 82"/>
            <p:cNvSpPr>
              <a:spLocks/>
            </p:cNvSpPr>
            <p:nvPr/>
          </p:nvSpPr>
          <p:spPr bwMode="auto">
            <a:xfrm flipH="1">
              <a:off x="6713558" y="5831549"/>
              <a:ext cx="217250" cy="218916"/>
            </a:xfrm>
            <a:custGeom>
              <a:avLst/>
              <a:gdLst>
                <a:gd name="T0" fmla="*/ 2147483647 w 745"/>
                <a:gd name="T1" fmla="*/ 0 h 881"/>
                <a:gd name="T2" fmla="*/ 2147483647 w 745"/>
                <a:gd name="T3" fmla="*/ 0 h 881"/>
                <a:gd name="T4" fmla="*/ 2147483647 w 745"/>
                <a:gd name="T5" fmla="*/ 2147483647 h 881"/>
                <a:gd name="T6" fmla="*/ 2147483647 w 745"/>
                <a:gd name="T7" fmla="*/ 2147483647 h 881"/>
                <a:gd name="T8" fmla="*/ 2147483647 w 745"/>
                <a:gd name="T9" fmla="*/ 2147483647 h 881"/>
                <a:gd name="T10" fmla="*/ 2147483647 w 745"/>
                <a:gd name="T11" fmla="*/ 2147483647 h 881"/>
                <a:gd name="T12" fmla="*/ 2147483647 w 745"/>
                <a:gd name="T13" fmla="*/ 2147483647 h 881"/>
                <a:gd name="T14" fmla="*/ 2147483647 w 745"/>
                <a:gd name="T15" fmla="*/ 2147483647 h 881"/>
                <a:gd name="T16" fmla="*/ 2147483647 w 745"/>
                <a:gd name="T17" fmla="*/ 2147483647 h 881"/>
                <a:gd name="T18" fmla="*/ 2147483647 w 745"/>
                <a:gd name="T19" fmla="*/ 2147483647 h 881"/>
                <a:gd name="T20" fmla="*/ 2147483647 w 745"/>
                <a:gd name="T21" fmla="*/ 2147483647 h 881"/>
                <a:gd name="T22" fmla="*/ 2147483647 w 745"/>
                <a:gd name="T23" fmla="*/ 2147483647 h 881"/>
                <a:gd name="T24" fmla="*/ 2147483647 w 745"/>
                <a:gd name="T25" fmla="*/ 2147483647 h 881"/>
                <a:gd name="T26" fmla="*/ 2147483647 w 745"/>
                <a:gd name="T27" fmla="*/ 2147483647 h 881"/>
                <a:gd name="T28" fmla="*/ 2147483647 w 745"/>
                <a:gd name="T29" fmla="*/ 2147483647 h 881"/>
                <a:gd name="T30" fmla="*/ 2147483647 w 745"/>
                <a:gd name="T31" fmla="*/ 2147483647 h 881"/>
                <a:gd name="T32" fmla="*/ 2147483647 w 745"/>
                <a:gd name="T33" fmla="*/ 2147483647 h 881"/>
                <a:gd name="T34" fmla="*/ 2147483647 w 745"/>
                <a:gd name="T35" fmla="*/ 2147483647 h 881"/>
                <a:gd name="T36" fmla="*/ 2147483647 w 745"/>
                <a:gd name="T37" fmla="*/ 2147483647 h 881"/>
                <a:gd name="T38" fmla="*/ 0 w 745"/>
                <a:gd name="T39" fmla="*/ 2147483647 h 881"/>
                <a:gd name="T40" fmla="*/ 2147483647 w 745"/>
                <a:gd name="T41" fmla="*/ 0 h 88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45"/>
                <a:gd name="T64" fmla="*/ 0 h 881"/>
                <a:gd name="T65" fmla="*/ 745 w 745"/>
                <a:gd name="T66" fmla="*/ 881 h 88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45" h="881">
                  <a:moveTo>
                    <a:pt x="351" y="0"/>
                  </a:moveTo>
                  <a:lnTo>
                    <a:pt x="351" y="0"/>
                  </a:lnTo>
                  <a:lnTo>
                    <a:pt x="413" y="14"/>
                  </a:lnTo>
                  <a:lnTo>
                    <a:pt x="476" y="29"/>
                  </a:lnTo>
                  <a:lnTo>
                    <a:pt x="548" y="48"/>
                  </a:lnTo>
                  <a:lnTo>
                    <a:pt x="620" y="67"/>
                  </a:lnTo>
                  <a:lnTo>
                    <a:pt x="683" y="86"/>
                  </a:lnTo>
                  <a:lnTo>
                    <a:pt x="709" y="94"/>
                  </a:lnTo>
                  <a:lnTo>
                    <a:pt x="728" y="102"/>
                  </a:lnTo>
                  <a:lnTo>
                    <a:pt x="740" y="108"/>
                  </a:lnTo>
                  <a:lnTo>
                    <a:pt x="744" y="111"/>
                  </a:lnTo>
                  <a:lnTo>
                    <a:pt x="745" y="114"/>
                  </a:lnTo>
                  <a:lnTo>
                    <a:pt x="742" y="126"/>
                  </a:lnTo>
                  <a:lnTo>
                    <a:pt x="738" y="152"/>
                  </a:lnTo>
                  <a:lnTo>
                    <a:pt x="721" y="243"/>
                  </a:lnTo>
                  <a:lnTo>
                    <a:pt x="670" y="506"/>
                  </a:lnTo>
                  <a:lnTo>
                    <a:pt x="596" y="881"/>
                  </a:lnTo>
                  <a:lnTo>
                    <a:pt x="60" y="881"/>
                  </a:lnTo>
                  <a:lnTo>
                    <a:pt x="0" y="117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3845" name="Freeform 83"/>
            <p:cNvSpPr>
              <a:spLocks/>
            </p:cNvSpPr>
            <p:nvPr/>
          </p:nvSpPr>
          <p:spPr bwMode="auto">
            <a:xfrm flipH="1">
              <a:off x="6713558" y="5831549"/>
              <a:ext cx="217250" cy="218916"/>
            </a:xfrm>
            <a:custGeom>
              <a:avLst/>
              <a:gdLst>
                <a:gd name="T0" fmla="*/ 2147483647 w 745"/>
                <a:gd name="T1" fmla="*/ 0 h 881"/>
                <a:gd name="T2" fmla="*/ 2147483647 w 745"/>
                <a:gd name="T3" fmla="*/ 0 h 881"/>
                <a:gd name="T4" fmla="*/ 2147483647 w 745"/>
                <a:gd name="T5" fmla="*/ 2147483647 h 881"/>
                <a:gd name="T6" fmla="*/ 2147483647 w 745"/>
                <a:gd name="T7" fmla="*/ 2147483647 h 881"/>
                <a:gd name="T8" fmla="*/ 2147483647 w 745"/>
                <a:gd name="T9" fmla="*/ 2147483647 h 881"/>
                <a:gd name="T10" fmla="*/ 2147483647 w 745"/>
                <a:gd name="T11" fmla="*/ 2147483647 h 881"/>
                <a:gd name="T12" fmla="*/ 2147483647 w 745"/>
                <a:gd name="T13" fmla="*/ 2147483647 h 881"/>
                <a:gd name="T14" fmla="*/ 2147483647 w 745"/>
                <a:gd name="T15" fmla="*/ 2147483647 h 881"/>
                <a:gd name="T16" fmla="*/ 2147483647 w 745"/>
                <a:gd name="T17" fmla="*/ 2147483647 h 881"/>
                <a:gd name="T18" fmla="*/ 2147483647 w 745"/>
                <a:gd name="T19" fmla="*/ 2147483647 h 881"/>
                <a:gd name="T20" fmla="*/ 2147483647 w 745"/>
                <a:gd name="T21" fmla="*/ 2147483647 h 881"/>
                <a:gd name="T22" fmla="*/ 2147483647 w 745"/>
                <a:gd name="T23" fmla="*/ 2147483647 h 881"/>
                <a:gd name="T24" fmla="*/ 2147483647 w 745"/>
                <a:gd name="T25" fmla="*/ 2147483647 h 881"/>
                <a:gd name="T26" fmla="*/ 2147483647 w 745"/>
                <a:gd name="T27" fmla="*/ 2147483647 h 881"/>
                <a:gd name="T28" fmla="*/ 2147483647 w 745"/>
                <a:gd name="T29" fmla="*/ 2147483647 h 881"/>
                <a:gd name="T30" fmla="*/ 2147483647 w 745"/>
                <a:gd name="T31" fmla="*/ 2147483647 h 881"/>
                <a:gd name="T32" fmla="*/ 2147483647 w 745"/>
                <a:gd name="T33" fmla="*/ 2147483647 h 881"/>
                <a:gd name="T34" fmla="*/ 2147483647 w 745"/>
                <a:gd name="T35" fmla="*/ 2147483647 h 881"/>
                <a:gd name="T36" fmla="*/ 2147483647 w 745"/>
                <a:gd name="T37" fmla="*/ 2147483647 h 881"/>
                <a:gd name="T38" fmla="*/ 0 w 745"/>
                <a:gd name="T39" fmla="*/ 2147483647 h 881"/>
                <a:gd name="T40" fmla="*/ 2147483647 w 745"/>
                <a:gd name="T41" fmla="*/ 0 h 88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45"/>
                <a:gd name="T64" fmla="*/ 0 h 881"/>
                <a:gd name="T65" fmla="*/ 745 w 745"/>
                <a:gd name="T66" fmla="*/ 881 h 88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45" h="881">
                  <a:moveTo>
                    <a:pt x="351" y="0"/>
                  </a:moveTo>
                  <a:lnTo>
                    <a:pt x="351" y="0"/>
                  </a:lnTo>
                  <a:lnTo>
                    <a:pt x="413" y="14"/>
                  </a:lnTo>
                  <a:lnTo>
                    <a:pt x="476" y="29"/>
                  </a:lnTo>
                  <a:lnTo>
                    <a:pt x="548" y="48"/>
                  </a:lnTo>
                  <a:lnTo>
                    <a:pt x="620" y="67"/>
                  </a:lnTo>
                  <a:lnTo>
                    <a:pt x="683" y="86"/>
                  </a:lnTo>
                  <a:lnTo>
                    <a:pt x="709" y="94"/>
                  </a:lnTo>
                  <a:lnTo>
                    <a:pt x="728" y="102"/>
                  </a:lnTo>
                  <a:lnTo>
                    <a:pt x="740" y="108"/>
                  </a:lnTo>
                  <a:lnTo>
                    <a:pt x="744" y="111"/>
                  </a:lnTo>
                  <a:lnTo>
                    <a:pt x="745" y="114"/>
                  </a:lnTo>
                  <a:lnTo>
                    <a:pt x="742" y="126"/>
                  </a:lnTo>
                  <a:lnTo>
                    <a:pt x="738" y="152"/>
                  </a:lnTo>
                  <a:lnTo>
                    <a:pt x="721" y="243"/>
                  </a:lnTo>
                  <a:lnTo>
                    <a:pt x="670" y="506"/>
                  </a:lnTo>
                  <a:lnTo>
                    <a:pt x="596" y="881"/>
                  </a:lnTo>
                  <a:lnTo>
                    <a:pt x="60" y="881"/>
                  </a:lnTo>
                  <a:lnTo>
                    <a:pt x="0" y="117"/>
                  </a:lnTo>
                  <a:lnTo>
                    <a:pt x="35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3846" name="Freeform 84"/>
            <p:cNvSpPr>
              <a:spLocks/>
            </p:cNvSpPr>
            <p:nvPr/>
          </p:nvSpPr>
          <p:spPr bwMode="auto">
            <a:xfrm flipH="1">
              <a:off x="6638824" y="5767265"/>
              <a:ext cx="142516" cy="283201"/>
            </a:xfrm>
            <a:custGeom>
              <a:avLst/>
              <a:gdLst>
                <a:gd name="T0" fmla="*/ 2147483647 w 491"/>
                <a:gd name="T1" fmla="*/ 0 h 1139"/>
                <a:gd name="T2" fmla="*/ 2147483647 w 491"/>
                <a:gd name="T3" fmla="*/ 2147483647 h 1139"/>
                <a:gd name="T4" fmla="*/ 0 w 491"/>
                <a:gd name="T5" fmla="*/ 2147483647 h 1139"/>
                <a:gd name="T6" fmla="*/ 2147483647 w 491"/>
                <a:gd name="T7" fmla="*/ 2147483647 h 1139"/>
                <a:gd name="T8" fmla="*/ 2147483647 w 491"/>
                <a:gd name="T9" fmla="*/ 2147483647 h 1139"/>
                <a:gd name="T10" fmla="*/ 2147483647 w 491"/>
                <a:gd name="T11" fmla="*/ 2147483647 h 1139"/>
                <a:gd name="T12" fmla="*/ 2147483647 w 491"/>
                <a:gd name="T13" fmla="*/ 2147483647 h 1139"/>
                <a:gd name="T14" fmla="*/ 2147483647 w 491"/>
                <a:gd name="T15" fmla="*/ 2147483647 h 1139"/>
                <a:gd name="T16" fmla="*/ 2147483647 w 491"/>
                <a:gd name="T17" fmla="*/ 0 h 113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1"/>
                <a:gd name="T28" fmla="*/ 0 h 1139"/>
                <a:gd name="T29" fmla="*/ 491 w 491"/>
                <a:gd name="T30" fmla="*/ 1139 h 113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1" h="1139">
                  <a:moveTo>
                    <a:pt x="122" y="0"/>
                  </a:moveTo>
                  <a:lnTo>
                    <a:pt x="122" y="123"/>
                  </a:lnTo>
                  <a:lnTo>
                    <a:pt x="0" y="1139"/>
                  </a:lnTo>
                  <a:lnTo>
                    <a:pt x="209" y="1139"/>
                  </a:lnTo>
                  <a:lnTo>
                    <a:pt x="442" y="687"/>
                  </a:lnTo>
                  <a:lnTo>
                    <a:pt x="221" y="545"/>
                  </a:lnTo>
                  <a:lnTo>
                    <a:pt x="491" y="423"/>
                  </a:lnTo>
                  <a:lnTo>
                    <a:pt x="242" y="52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3847" name="Freeform 85"/>
            <p:cNvSpPr>
              <a:spLocks/>
            </p:cNvSpPr>
            <p:nvPr/>
          </p:nvSpPr>
          <p:spPr bwMode="auto">
            <a:xfrm flipH="1">
              <a:off x="6873454" y="5767265"/>
              <a:ext cx="142516" cy="283201"/>
            </a:xfrm>
            <a:custGeom>
              <a:avLst/>
              <a:gdLst>
                <a:gd name="T0" fmla="*/ 2147483647 w 491"/>
                <a:gd name="T1" fmla="*/ 0 h 1138"/>
                <a:gd name="T2" fmla="*/ 2147483647 w 491"/>
                <a:gd name="T3" fmla="*/ 2147483647 h 1138"/>
                <a:gd name="T4" fmla="*/ 2147483647 w 491"/>
                <a:gd name="T5" fmla="*/ 2147483647 h 1138"/>
                <a:gd name="T6" fmla="*/ 2147483647 w 491"/>
                <a:gd name="T7" fmla="*/ 2147483647 h 1138"/>
                <a:gd name="T8" fmla="*/ 2147483647 w 491"/>
                <a:gd name="T9" fmla="*/ 2147483647 h 1138"/>
                <a:gd name="T10" fmla="*/ 2147483647 w 491"/>
                <a:gd name="T11" fmla="*/ 2147483647 h 1138"/>
                <a:gd name="T12" fmla="*/ 0 w 491"/>
                <a:gd name="T13" fmla="*/ 2147483647 h 1138"/>
                <a:gd name="T14" fmla="*/ 2147483647 w 491"/>
                <a:gd name="T15" fmla="*/ 2147483647 h 1138"/>
                <a:gd name="T16" fmla="*/ 2147483647 w 491"/>
                <a:gd name="T17" fmla="*/ 0 h 113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1"/>
                <a:gd name="T28" fmla="*/ 0 h 1138"/>
                <a:gd name="T29" fmla="*/ 491 w 491"/>
                <a:gd name="T30" fmla="*/ 1138 h 113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1" h="1138">
                  <a:moveTo>
                    <a:pt x="368" y="0"/>
                  </a:moveTo>
                  <a:lnTo>
                    <a:pt x="368" y="122"/>
                  </a:lnTo>
                  <a:lnTo>
                    <a:pt x="491" y="1138"/>
                  </a:lnTo>
                  <a:lnTo>
                    <a:pt x="281" y="1138"/>
                  </a:lnTo>
                  <a:lnTo>
                    <a:pt x="49" y="686"/>
                  </a:lnTo>
                  <a:lnTo>
                    <a:pt x="270" y="544"/>
                  </a:lnTo>
                  <a:lnTo>
                    <a:pt x="0" y="422"/>
                  </a:lnTo>
                  <a:lnTo>
                    <a:pt x="221" y="63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3848" name="Freeform 86"/>
            <p:cNvSpPr>
              <a:spLocks/>
            </p:cNvSpPr>
            <p:nvPr/>
          </p:nvSpPr>
          <p:spPr bwMode="auto">
            <a:xfrm flipH="1">
              <a:off x="6791768" y="5831549"/>
              <a:ext cx="71258" cy="57335"/>
            </a:xfrm>
            <a:custGeom>
              <a:avLst/>
              <a:gdLst>
                <a:gd name="T0" fmla="*/ 2147483647 w 243"/>
                <a:gd name="T1" fmla="*/ 2147483647 h 227"/>
                <a:gd name="T2" fmla="*/ 2147483647 w 243"/>
                <a:gd name="T3" fmla="*/ 2147483647 h 227"/>
                <a:gd name="T4" fmla="*/ 2147483647 w 243"/>
                <a:gd name="T5" fmla="*/ 2147483647 h 227"/>
                <a:gd name="T6" fmla="*/ 2147483647 w 243"/>
                <a:gd name="T7" fmla="*/ 2147483647 h 227"/>
                <a:gd name="T8" fmla="*/ 0 w 243"/>
                <a:gd name="T9" fmla="*/ 2147483647 h 227"/>
                <a:gd name="T10" fmla="*/ 2147483647 w 243"/>
                <a:gd name="T11" fmla="*/ 0 h 227"/>
                <a:gd name="T12" fmla="*/ 2147483647 w 243"/>
                <a:gd name="T13" fmla="*/ 2147483647 h 2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3"/>
                <a:gd name="T22" fmla="*/ 0 h 227"/>
                <a:gd name="T23" fmla="*/ 243 w 243"/>
                <a:gd name="T24" fmla="*/ 227 h 22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3" h="227">
                  <a:moveTo>
                    <a:pt x="243" y="126"/>
                  </a:moveTo>
                  <a:lnTo>
                    <a:pt x="175" y="227"/>
                  </a:lnTo>
                  <a:lnTo>
                    <a:pt x="68" y="227"/>
                  </a:lnTo>
                  <a:lnTo>
                    <a:pt x="0" y="126"/>
                  </a:lnTo>
                  <a:lnTo>
                    <a:pt x="120" y="0"/>
                  </a:lnTo>
                  <a:lnTo>
                    <a:pt x="243" y="126"/>
                  </a:lnTo>
                  <a:close/>
                </a:path>
              </a:pathLst>
            </a:custGeom>
            <a:solidFill>
              <a:srgbClr val="2880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3849" name="Freeform 87"/>
            <p:cNvSpPr>
              <a:spLocks/>
            </p:cNvSpPr>
            <p:nvPr/>
          </p:nvSpPr>
          <p:spPr bwMode="auto">
            <a:xfrm flipH="1">
              <a:off x="6791768" y="5831549"/>
              <a:ext cx="71258" cy="57335"/>
            </a:xfrm>
            <a:custGeom>
              <a:avLst/>
              <a:gdLst>
                <a:gd name="T0" fmla="*/ 2147483647 w 243"/>
                <a:gd name="T1" fmla="*/ 2147483647 h 227"/>
                <a:gd name="T2" fmla="*/ 2147483647 w 243"/>
                <a:gd name="T3" fmla="*/ 2147483647 h 227"/>
                <a:gd name="T4" fmla="*/ 2147483647 w 243"/>
                <a:gd name="T5" fmla="*/ 2147483647 h 227"/>
                <a:gd name="T6" fmla="*/ 2147483647 w 243"/>
                <a:gd name="T7" fmla="*/ 2147483647 h 227"/>
                <a:gd name="T8" fmla="*/ 0 w 243"/>
                <a:gd name="T9" fmla="*/ 2147483647 h 227"/>
                <a:gd name="T10" fmla="*/ 2147483647 w 243"/>
                <a:gd name="T11" fmla="*/ 0 h 227"/>
                <a:gd name="T12" fmla="*/ 2147483647 w 243"/>
                <a:gd name="T13" fmla="*/ 2147483647 h 2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3"/>
                <a:gd name="T22" fmla="*/ 0 h 227"/>
                <a:gd name="T23" fmla="*/ 243 w 243"/>
                <a:gd name="T24" fmla="*/ 227 h 22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3" h="227">
                  <a:moveTo>
                    <a:pt x="243" y="126"/>
                  </a:moveTo>
                  <a:lnTo>
                    <a:pt x="175" y="227"/>
                  </a:lnTo>
                  <a:lnTo>
                    <a:pt x="68" y="227"/>
                  </a:lnTo>
                  <a:lnTo>
                    <a:pt x="0" y="126"/>
                  </a:lnTo>
                  <a:lnTo>
                    <a:pt x="120" y="0"/>
                  </a:lnTo>
                  <a:lnTo>
                    <a:pt x="243" y="12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3850" name="Freeform 88"/>
            <p:cNvSpPr>
              <a:spLocks/>
            </p:cNvSpPr>
            <p:nvPr/>
          </p:nvSpPr>
          <p:spPr bwMode="auto">
            <a:xfrm flipH="1">
              <a:off x="6784816" y="5888885"/>
              <a:ext cx="86900" cy="161581"/>
            </a:xfrm>
            <a:custGeom>
              <a:avLst/>
              <a:gdLst>
                <a:gd name="T0" fmla="*/ 2147483647 w 299"/>
                <a:gd name="T1" fmla="*/ 0 h 654"/>
                <a:gd name="T2" fmla="*/ 2147483647 w 299"/>
                <a:gd name="T3" fmla="*/ 2147483647 h 654"/>
                <a:gd name="T4" fmla="*/ 0 w 299"/>
                <a:gd name="T5" fmla="*/ 2147483647 h 654"/>
                <a:gd name="T6" fmla="*/ 2147483647 w 299"/>
                <a:gd name="T7" fmla="*/ 0 h 654"/>
                <a:gd name="T8" fmla="*/ 2147483647 w 299"/>
                <a:gd name="T9" fmla="*/ 0 h 6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9"/>
                <a:gd name="T16" fmla="*/ 0 h 654"/>
                <a:gd name="T17" fmla="*/ 299 w 299"/>
                <a:gd name="T18" fmla="*/ 654 h 6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9" h="654">
                  <a:moveTo>
                    <a:pt x="203" y="0"/>
                  </a:moveTo>
                  <a:lnTo>
                    <a:pt x="299" y="654"/>
                  </a:lnTo>
                  <a:lnTo>
                    <a:pt x="0" y="654"/>
                  </a:lnTo>
                  <a:lnTo>
                    <a:pt x="96" y="0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2880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3851" name="Freeform 89"/>
            <p:cNvSpPr>
              <a:spLocks/>
            </p:cNvSpPr>
            <p:nvPr/>
          </p:nvSpPr>
          <p:spPr bwMode="auto">
            <a:xfrm flipH="1">
              <a:off x="6784816" y="5888885"/>
              <a:ext cx="86900" cy="161581"/>
            </a:xfrm>
            <a:custGeom>
              <a:avLst/>
              <a:gdLst>
                <a:gd name="T0" fmla="*/ 2147483647 w 299"/>
                <a:gd name="T1" fmla="*/ 0 h 654"/>
                <a:gd name="T2" fmla="*/ 2147483647 w 299"/>
                <a:gd name="T3" fmla="*/ 2147483647 h 654"/>
                <a:gd name="T4" fmla="*/ 0 w 299"/>
                <a:gd name="T5" fmla="*/ 2147483647 h 654"/>
                <a:gd name="T6" fmla="*/ 2147483647 w 299"/>
                <a:gd name="T7" fmla="*/ 0 h 654"/>
                <a:gd name="T8" fmla="*/ 2147483647 w 299"/>
                <a:gd name="T9" fmla="*/ 0 h 6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9"/>
                <a:gd name="T16" fmla="*/ 0 h 654"/>
                <a:gd name="T17" fmla="*/ 299 w 299"/>
                <a:gd name="T18" fmla="*/ 654 h 6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9" h="654">
                  <a:moveTo>
                    <a:pt x="203" y="0"/>
                  </a:moveTo>
                  <a:lnTo>
                    <a:pt x="299" y="654"/>
                  </a:lnTo>
                  <a:lnTo>
                    <a:pt x="0" y="654"/>
                  </a:lnTo>
                  <a:lnTo>
                    <a:pt x="96" y="0"/>
                  </a:lnTo>
                  <a:lnTo>
                    <a:pt x="20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3852" name="Freeform 90"/>
            <p:cNvSpPr>
              <a:spLocks/>
            </p:cNvSpPr>
            <p:nvPr/>
          </p:nvSpPr>
          <p:spPr bwMode="auto">
            <a:xfrm flipH="1">
              <a:off x="6739628" y="5748153"/>
              <a:ext cx="88638" cy="140732"/>
            </a:xfrm>
            <a:custGeom>
              <a:avLst/>
              <a:gdLst>
                <a:gd name="T0" fmla="*/ 2147483647 w 308"/>
                <a:gd name="T1" fmla="*/ 0 h 573"/>
                <a:gd name="T2" fmla="*/ 2147483647 w 308"/>
                <a:gd name="T3" fmla="*/ 2147483647 h 573"/>
                <a:gd name="T4" fmla="*/ 2147483647 w 308"/>
                <a:gd name="T5" fmla="*/ 2147483647 h 573"/>
                <a:gd name="T6" fmla="*/ 0 w 308"/>
                <a:gd name="T7" fmla="*/ 2147483647 h 573"/>
                <a:gd name="T8" fmla="*/ 2147483647 w 308"/>
                <a:gd name="T9" fmla="*/ 0 h 5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8"/>
                <a:gd name="T16" fmla="*/ 0 h 573"/>
                <a:gd name="T17" fmla="*/ 308 w 308"/>
                <a:gd name="T18" fmla="*/ 573 h 5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8" h="573">
                  <a:moveTo>
                    <a:pt x="284" y="0"/>
                  </a:moveTo>
                  <a:lnTo>
                    <a:pt x="308" y="93"/>
                  </a:lnTo>
                  <a:lnTo>
                    <a:pt x="239" y="573"/>
                  </a:lnTo>
                  <a:lnTo>
                    <a:pt x="0" y="340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3853" name="Freeform 91"/>
            <p:cNvSpPr>
              <a:spLocks/>
            </p:cNvSpPr>
            <p:nvPr/>
          </p:nvSpPr>
          <p:spPr bwMode="auto">
            <a:xfrm flipH="1">
              <a:off x="6739628" y="5748153"/>
              <a:ext cx="88638" cy="140732"/>
            </a:xfrm>
            <a:custGeom>
              <a:avLst/>
              <a:gdLst>
                <a:gd name="T0" fmla="*/ 2147483647 w 308"/>
                <a:gd name="T1" fmla="*/ 0 h 573"/>
                <a:gd name="T2" fmla="*/ 2147483647 w 308"/>
                <a:gd name="T3" fmla="*/ 2147483647 h 573"/>
                <a:gd name="T4" fmla="*/ 2147483647 w 308"/>
                <a:gd name="T5" fmla="*/ 2147483647 h 573"/>
                <a:gd name="T6" fmla="*/ 0 w 308"/>
                <a:gd name="T7" fmla="*/ 2147483647 h 573"/>
                <a:gd name="T8" fmla="*/ 2147483647 w 308"/>
                <a:gd name="T9" fmla="*/ 0 h 5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8"/>
                <a:gd name="T16" fmla="*/ 0 h 573"/>
                <a:gd name="T17" fmla="*/ 308 w 308"/>
                <a:gd name="T18" fmla="*/ 573 h 5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8" h="573">
                  <a:moveTo>
                    <a:pt x="284" y="0"/>
                  </a:moveTo>
                  <a:lnTo>
                    <a:pt x="308" y="93"/>
                  </a:lnTo>
                  <a:lnTo>
                    <a:pt x="239" y="573"/>
                  </a:lnTo>
                  <a:lnTo>
                    <a:pt x="0" y="340"/>
                  </a:lnTo>
                  <a:lnTo>
                    <a:pt x="28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3854" name="Freeform 92"/>
            <p:cNvSpPr>
              <a:spLocks/>
            </p:cNvSpPr>
            <p:nvPr/>
          </p:nvSpPr>
          <p:spPr bwMode="auto">
            <a:xfrm flipH="1">
              <a:off x="6746580" y="5718616"/>
              <a:ext cx="163372" cy="46911"/>
            </a:xfrm>
            <a:custGeom>
              <a:avLst/>
              <a:gdLst>
                <a:gd name="T0" fmla="*/ 2147483647 w 564"/>
                <a:gd name="T1" fmla="*/ 0 h 190"/>
                <a:gd name="T2" fmla="*/ 2147483647 w 564"/>
                <a:gd name="T3" fmla="*/ 2147483647 h 190"/>
                <a:gd name="T4" fmla="*/ 2147483647 w 564"/>
                <a:gd name="T5" fmla="*/ 2147483647 h 190"/>
                <a:gd name="T6" fmla="*/ 2147483647 w 564"/>
                <a:gd name="T7" fmla="*/ 2147483647 h 190"/>
                <a:gd name="T8" fmla="*/ 2147483647 w 564"/>
                <a:gd name="T9" fmla="*/ 2147483647 h 190"/>
                <a:gd name="T10" fmla="*/ 2147483647 w 564"/>
                <a:gd name="T11" fmla="*/ 2147483647 h 190"/>
                <a:gd name="T12" fmla="*/ 2147483647 w 564"/>
                <a:gd name="T13" fmla="*/ 2147483647 h 190"/>
                <a:gd name="T14" fmla="*/ 2147483647 w 564"/>
                <a:gd name="T15" fmla="*/ 2147483647 h 190"/>
                <a:gd name="T16" fmla="*/ 2147483647 w 564"/>
                <a:gd name="T17" fmla="*/ 2147483647 h 190"/>
                <a:gd name="T18" fmla="*/ 2147483647 w 564"/>
                <a:gd name="T19" fmla="*/ 2147483647 h 190"/>
                <a:gd name="T20" fmla="*/ 2147483647 w 564"/>
                <a:gd name="T21" fmla="*/ 2147483647 h 190"/>
                <a:gd name="T22" fmla="*/ 2147483647 w 564"/>
                <a:gd name="T23" fmla="*/ 2147483647 h 190"/>
                <a:gd name="T24" fmla="*/ 2147483647 w 564"/>
                <a:gd name="T25" fmla="*/ 2147483647 h 190"/>
                <a:gd name="T26" fmla="*/ 2147483647 w 564"/>
                <a:gd name="T27" fmla="*/ 2147483647 h 190"/>
                <a:gd name="T28" fmla="*/ 2147483647 w 564"/>
                <a:gd name="T29" fmla="*/ 2147483647 h 190"/>
                <a:gd name="T30" fmla="*/ 2147483647 w 564"/>
                <a:gd name="T31" fmla="*/ 2147483647 h 190"/>
                <a:gd name="T32" fmla="*/ 2147483647 w 564"/>
                <a:gd name="T33" fmla="*/ 2147483647 h 190"/>
                <a:gd name="T34" fmla="*/ 2147483647 w 564"/>
                <a:gd name="T35" fmla="*/ 2147483647 h 190"/>
                <a:gd name="T36" fmla="*/ 2147483647 w 564"/>
                <a:gd name="T37" fmla="*/ 2147483647 h 190"/>
                <a:gd name="T38" fmla="*/ 2147483647 w 564"/>
                <a:gd name="T39" fmla="*/ 2147483647 h 190"/>
                <a:gd name="T40" fmla="*/ 2147483647 w 564"/>
                <a:gd name="T41" fmla="*/ 2147483647 h 190"/>
                <a:gd name="T42" fmla="*/ 2147483647 w 564"/>
                <a:gd name="T43" fmla="*/ 2147483647 h 190"/>
                <a:gd name="T44" fmla="*/ 2147483647 w 564"/>
                <a:gd name="T45" fmla="*/ 2147483647 h 190"/>
                <a:gd name="T46" fmla="*/ 2147483647 w 564"/>
                <a:gd name="T47" fmla="*/ 2147483647 h 190"/>
                <a:gd name="T48" fmla="*/ 2147483647 w 564"/>
                <a:gd name="T49" fmla="*/ 2147483647 h 190"/>
                <a:gd name="T50" fmla="*/ 2147483647 w 564"/>
                <a:gd name="T51" fmla="*/ 2147483647 h 190"/>
                <a:gd name="T52" fmla="*/ 2147483647 w 564"/>
                <a:gd name="T53" fmla="*/ 2147483647 h 190"/>
                <a:gd name="T54" fmla="*/ 2147483647 w 564"/>
                <a:gd name="T55" fmla="*/ 2147483647 h 190"/>
                <a:gd name="T56" fmla="*/ 2147483647 w 564"/>
                <a:gd name="T57" fmla="*/ 2147483647 h 190"/>
                <a:gd name="T58" fmla="*/ 2147483647 w 564"/>
                <a:gd name="T59" fmla="*/ 2147483647 h 190"/>
                <a:gd name="T60" fmla="*/ 2147483647 w 564"/>
                <a:gd name="T61" fmla="*/ 2147483647 h 190"/>
                <a:gd name="T62" fmla="*/ 2147483647 w 564"/>
                <a:gd name="T63" fmla="*/ 2147483647 h 190"/>
                <a:gd name="T64" fmla="*/ 2147483647 w 564"/>
                <a:gd name="T65" fmla="*/ 2147483647 h 190"/>
                <a:gd name="T66" fmla="*/ 2147483647 w 564"/>
                <a:gd name="T67" fmla="*/ 2147483647 h 190"/>
                <a:gd name="T68" fmla="*/ 2147483647 w 564"/>
                <a:gd name="T69" fmla="*/ 2147483647 h 190"/>
                <a:gd name="T70" fmla="*/ 2147483647 w 564"/>
                <a:gd name="T71" fmla="*/ 2147483647 h 190"/>
                <a:gd name="T72" fmla="*/ 0 w 564"/>
                <a:gd name="T73" fmla="*/ 2147483647 h 190"/>
                <a:gd name="T74" fmla="*/ 0 w 564"/>
                <a:gd name="T75" fmla="*/ 2147483647 h 190"/>
                <a:gd name="T76" fmla="*/ 2147483647 w 564"/>
                <a:gd name="T77" fmla="*/ 0 h 19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64"/>
                <a:gd name="T118" fmla="*/ 0 h 190"/>
                <a:gd name="T119" fmla="*/ 564 w 564"/>
                <a:gd name="T120" fmla="*/ 190 h 19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64" h="190">
                  <a:moveTo>
                    <a:pt x="564" y="0"/>
                  </a:moveTo>
                  <a:lnTo>
                    <a:pt x="564" y="19"/>
                  </a:lnTo>
                  <a:lnTo>
                    <a:pt x="557" y="27"/>
                  </a:lnTo>
                  <a:lnTo>
                    <a:pt x="539" y="45"/>
                  </a:lnTo>
                  <a:lnTo>
                    <a:pt x="511" y="72"/>
                  </a:lnTo>
                  <a:lnTo>
                    <a:pt x="493" y="87"/>
                  </a:lnTo>
                  <a:lnTo>
                    <a:pt x="474" y="102"/>
                  </a:lnTo>
                  <a:lnTo>
                    <a:pt x="454" y="118"/>
                  </a:lnTo>
                  <a:lnTo>
                    <a:pt x="431" y="134"/>
                  </a:lnTo>
                  <a:lnTo>
                    <a:pt x="408" y="148"/>
                  </a:lnTo>
                  <a:lnTo>
                    <a:pt x="384" y="161"/>
                  </a:lnTo>
                  <a:lnTo>
                    <a:pt x="360" y="171"/>
                  </a:lnTo>
                  <a:lnTo>
                    <a:pt x="334" y="181"/>
                  </a:lnTo>
                  <a:lnTo>
                    <a:pt x="320" y="184"/>
                  </a:lnTo>
                  <a:lnTo>
                    <a:pt x="308" y="186"/>
                  </a:lnTo>
                  <a:lnTo>
                    <a:pt x="295" y="189"/>
                  </a:lnTo>
                  <a:lnTo>
                    <a:pt x="282" y="190"/>
                  </a:lnTo>
                  <a:lnTo>
                    <a:pt x="276" y="190"/>
                  </a:lnTo>
                  <a:lnTo>
                    <a:pt x="262" y="190"/>
                  </a:lnTo>
                  <a:lnTo>
                    <a:pt x="250" y="189"/>
                  </a:lnTo>
                  <a:lnTo>
                    <a:pt x="237" y="186"/>
                  </a:lnTo>
                  <a:lnTo>
                    <a:pt x="224" y="183"/>
                  </a:lnTo>
                  <a:lnTo>
                    <a:pt x="212" y="180"/>
                  </a:lnTo>
                  <a:lnTo>
                    <a:pt x="199" y="176"/>
                  </a:lnTo>
                  <a:lnTo>
                    <a:pt x="175" y="165"/>
                  </a:lnTo>
                  <a:lnTo>
                    <a:pt x="151" y="153"/>
                  </a:lnTo>
                  <a:lnTo>
                    <a:pt x="129" y="140"/>
                  </a:lnTo>
                  <a:lnTo>
                    <a:pt x="107" y="125"/>
                  </a:lnTo>
                  <a:lnTo>
                    <a:pt x="87" y="110"/>
                  </a:lnTo>
                  <a:lnTo>
                    <a:pt x="68" y="96"/>
                  </a:lnTo>
                  <a:lnTo>
                    <a:pt x="51" y="81"/>
                  </a:lnTo>
                  <a:lnTo>
                    <a:pt x="24" y="56"/>
                  </a:lnTo>
                  <a:lnTo>
                    <a:pt x="6" y="37"/>
                  </a:lnTo>
                  <a:lnTo>
                    <a:pt x="0" y="31"/>
                  </a:lnTo>
                  <a:lnTo>
                    <a:pt x="0" y="1"/>
                  </a:lnTo>
                  <a:lnTo>
                    <a:pt x="564" y="0"/>
                  </a:lnTo>
                  <a:close/>
                </a:path>
              </a:pathLst>
            </a:custGeom>
            <a:solidFill>
              <a:srgbClr val="B494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3855" name="Freeform 93"/>
            <p:cNvSpPr>
              <a:spLocks/>
            </p:cNvSpPr>
            <p:nvPr/>
          </p:nvSpPr>
          <p:spPr bwMode="auto">
            <a:xfrm flipH="1">
              <a:off x="6746580" y="5718616"/>
              <a:ext cx="163372" cy="46911"/>
            </a:xfrm>
            <a:custGeom>
              <a:avLst/>
              <a:gdLst>
                <a:gd name="T0" fmla="*/ 2147483647 w 564"/>
                <a:gd name="T1" fmla="*/ 0 h 190"/>
                <a:gd name="T2" fmla="*/ 2147483647 w 564"/>
                <a:gd name="T3" fmla="*/ 2147483647 h 190"/>
                <a:gd name="T4" fmla="*/ 2147483647 w 564"/>
                <a:gd name="T5" fmla="*/ 2147483647 h 190"/>
                <a:gd name="T6" fmla="*/ 2147483647 w 564"/>
                <a:gd name="T7" fmla="*/ 2147483647 h 190"/>
                <a:gd name="T8" fmla="*/ 2147483647 w 564"/>
                <a:gd name="T9" fmla="*/ 2147483647 h 190"/>
                <a:gd name="T10" fmla="*/ 2147483647 w 564"/>
                <a:gd name="T11" fmla="*/ 2147483647 h 190"/>
                <a:gd name="T12" fmla="*/ 2147483647 w 564"/>
                <a:gd name="T13" fmla="*/ 2147483647 h 190"/>
                <a:gd name="T14" fmla="*/ 2147483647 w 564"/>
                <a:gd name="T15" fmla="*/ 2147483647 h 190"/>
                <a:gd name="T16" fmla="*/ 2147483647 w 564"/>
                <a:gd name="T17" fmla="*/ 2147483647 h 190"/>
                <a:gd name="T18" fmla="*/ 2147483647 w 564"/>
                <a:gd name="T19" fmla="*/ 2147483647 h 190"/>
                <a:gd name="T20" fmla="*/ 2147483647 w 564"/>
                <a:gd name="T21" fmla="*/ 2147483647 h 190"/>
                <a:gd name="T22" fmla="*/ 2147483647 w 564"/>
                <a:gd name="T23" fmla="*/ 2147483647 h 190"/>
                <a:gd name="T24" fmla="*/ 2147483647 w 564"/>
                <a:gd name="T25" fmla="*/ 2147483647 h 190"/>
                <a:gd name="T26" fmla="*/ 2147483647 w 564"/>
                <a:gd name="T27" fmla="*/ 2147483647 h 190"/>
                <a:gd name="T28" fmla="*/ 2147483647 w 564"/>
                <a:gd name="T29" fmla="*/ 2147483647 h 190"/>
                <a:gd name="T30" fmla="*/ 2147483647 w 564"/>
                <a:gd name="T31" fmla="*/ 2147483647 h 190"/>
                <a:gd name="T32" fmla="*/ 2147483647 w 564"/>
                <a:gd name="T33" fmla="*/ 2147483647 h 190"/>
                <a:gd name="T34" fmla="*/ 2147483647 w 564"/>
                <a:gd name="T35" fmla="*/ 2147483647 h 190"/>
                <a:gd name="T36" fmla="*/ 2147483647 w 564"/>
                <a:gd name="T37" fmla="*/ 2147483647 h 190"/>
                <a:gd name="T38" fmla="*/ 2147483647 w 564"/>
                <a:gd name="T39" fmla="*/ 2147483647 h 190"/>
                <a:gd name="T40" fmla="*/ 2147483647 w 564"/>
                <a:gd name="T41" fmla="*/ 2147483647 h 190"/>
                <a:gd name="T42" fmla="*/ 2147483647 w 564"/>
                <a:gd name="T43" fmla="*/ 2147483647 h 190"/>
                <a:gd name="T44" fmla="*/ 2147483647 w 564"/>
                <a:gd name="T45" fmla="*/ 2147483647 h 190"/>
                <a:gd name="T46" fmla="*/ 2147483647 w 564"/>
                <a:gd name="T47" fmla="*/ 2147483647 h 190"/>
                <a:gd name="T48" fmla="*/ 2147483647 w 564"/>
                <a:gd name="T49" fmla="*/ 2147483647 h 190"/>
                <a:gd name="T50" fmla="*/ 2147483647 w 564"/>
                <a:gd name="T51" fmla="*/ 2147483647 h 190"/>
                <a:gd name="T52" fmla="*/ 2147483647 w 564"/>
                <a:gd name="T53" fmla="*/ 2147483647 h 190"/>
                <a:gd name="T54" fmla="*/ 2147483647 w 564"/>
                <a:gd name="T55" fmla="*/ 2147483647 h 190"/>
                <a:gd name="T56" fmla="*/ 2147483647 w 564"/>
                <a:gd name="T57" fmla="*/ 2147483647 h 190"/>
                <a:gd name="T58" fmla="*/ 2147483647 w 564"/>
                <a:gd name="T59" fmla="*/ 2147483647 h 190"/>
                <a:gd name="T60" fmla="*/ 2147483647 w 564"/>
                <a:gd name="T61" fmla="*/ 2147483647 h 190"/>
                <a:gd name="T62" fmla="*/ 2147483647 w 564"/>
                <a:gd name="T63" fmla="*/ 2147483647 h 190"/>
                <a:gd name="T64" fmla="*/ 2147483647 w 564"/>
                <a:gd name="T65" fmla="*/ 2147483647 h 190"/>
                <a:gd name="T66" fmla="*/ 2147483647 w 564"/>
                <a:gd name="T67" fmla="*/ 2147483647 h 190"/>
                <a:gd name="T68" fmla="*/ 2147483647 w 564"/>
                <a:gd name="T69" fmla="*/ 2147483647 h 190"/>
                <a:gd name="T70" fmla="*/ 2147483647 w 564"/>
                <a:gd name="T71" fmla="*/ 2147483647 h 190"/>
                <a:gd name="T72" fmla="*/ 0 w 564"/>
                <a:gd name="T73" fmla="*/ 2147483647 h 190"/>
                <a:gd name="T74" fmla="*/ 0 w 564"/>
                <a:gd name="T75" fmla="*/ 2147483647 h 190"/>
                <a:gd name="T76" fmla="*/ 2147483647 w 564"/>
                <a:gd name="T77" fmla="*/ 0 h 19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64"/>
                <a:gd name="T118" fmla="*/ 0 h 190"/>
                <a:gd name="T119" fmla="*/ 564 w 564"/>
                <a:gd name="T120" fmla="*/ 190 h 19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64" h="190">
                  <a:moveTo>
                    <a:pt x="564" y="0"/>
                  </a:moveTo>
                  <a:lnTo>
                    <a:pt x="564" y="19"/>
                  </a:lnTo>
                  <a:lnTo>
                    <a:pt x="557" y="27"/>
                  </a:lnTo>
                  <a:lnTo>
                    <a:pt x="539" y="45"/>
                  </a:lnTo>
                  <a:lnTo>
                    <a:pt x="511" y="72"/>
                  </a:lnTo>
                  <a:lnTo>
                    <a:pt x="493" y="87"/>
                  </a:lnTo>
                  <a:lnTo>
                    <a:pt x="474" y="102"/>
                  </a:lnTo>
                  <a:lnTo>
                    <a:pt x="454" y="118"/>
                  </a:lnTo>
                  <a:lnTo>
                    <a:pt x="431" y="134"/>
                  </a:lnTo>
                  <a:lnTo>
                    <a:pt x="408" y="148"/>
                  </a:lnTo>
                  <a:lnTo>
                    <a:pt x="384" y="161"/>
                  </a:lnTo>
                  <a:lnTo>
                    <a:pt x="360" y="171"/>
                  </a:lnTo>
                  <a:lnTo>
                    <a:pt x="334" y="181"/>
                  </a:lnTo>
                  <a:lnTo>
                    <a:pt x="320" y="184"/>
                  </a:lnTo>
                  <a:lnTo>
                    <a:pt x="308" y="186"/>
                  </a:lnTo>
                  <a:lnTo>
                    <a:pt x="295" y="189"/>
                  </a:lnTo>
                  <a:lnTo>
                    <a:pt x="282" y="190"/>
                  </a:lnTo>
                  <a:lnTo>
                    <a:pt x="276" y="190"/>
                  </a:lnTo>
                  <a:lnTo>
                    <a:pt x="262" y="190"/>
                  </a:lnTo>
                  <a:lnTo>
                    <a:pt x="250" y="189"/>
                  </a:lnTo>
                  <a:lnTo>
                    <a:pt x="237" y="186"/>
                  </a:lnTo>
                  <a:lnTo>
                    <a:pt x="224" y="183"/>
                  </a:lnTo>
                  <a:lnTo>
                    <a:pt x="212" y="180"/>
                  </a:lnTo>
                  <a:lnTo>
                    <a:pt x="199" y="176"/>
                  </a:lnTo>
                  <a:lnTo>
                    <a:pt x="175" y="165"/>
                  </a:lnTo>
                  <a:lnTo>
                    <a:pt x="151" y="153"/>
                  </a:lnTo>
                  <a:lnTo>
                    <a:pt x="129" y="140"/>
                  </a:lnTo>
                  <a:lnTo>
                    <a:pt x="107" y="125"/>
                  </a:lnTo>
                  <a:lnTo>
                    <a:pt x="87" y="110"/>
                  </a:lnTo>
                  <a:lnTo>
                    <a:pt x="68" y="96"/>
                  </a:lnTo>
                  <a:lnTo>
                    <a:pt x="51" y="81"/>
                  </a:lnTo>
                  <a:lnTo>
                    <a:pt x="24" y="56"/>
                  </a:lnTo>
                  <a:lnTo>
                    <a:pt x="6" y="37"/>
                  </a:lnTo>
                  <a:lnTo>
                    <a:pt x="0" y="31"/>
                  </a:lnTo>
                  <a:lnTo>
                    <a:pt x="0" y="1"/>
                  </a:lnTo>
                  <a:lnTo>
                    <a:pt x="56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3856" name="Freeform 94"/>
            <p:cNvSpPr>
              <a:spLocks/>
            </p:cNvSpPr>
            <p:nvPr/>
          </p:nvSpPr>
          <p:spPr bwMode="auto">
            <a:xfrm flipH="1">
              <a:off x="6657942" y="5367655"/>
              <a:ext cx="340648" cy="383972"/>
            </a:xfrm>
            <a:custGeom>
              <a:avLst/>
              <a:gdLst>
                <a:gd name="T0" fmla="*/ 2147483647 w 1176"/>
                <a:gd name="T1" fmla="*/ 2147483647 h 1541"/>
                <a:gd name="T2" fmla="*/ 2147483647 w 1176"/>
                <a:gd name="T3" fmla="*/ 2147483647 h 1541"/>
                <a:gd name="T4" fmla="*/ 2147483647 w 1176"/>
                <a:gd name="T5" fmla="*/ 2147483647 h 1541"/>
                <a:gd name="T6" fmla="*/ 2147483647 w 1176"/>
                <a:gd name="T7" fmla="*/ 2147483647 h 1541"/>
                <a:gd name="T8" fmla="*/ 2147483647 w 1176"/>
                <a:gd name="T9" fmla="*/ 2147483647 h 1541"/>
                <a:gd name="T10" fmla="*/ 2147483647 w 1176"/>
                <a:gd name="T11" fmla="*/ 2147483647 h 1541"/>
                <a:gd name="T12" fmla="*/ 2147483647 w 1176"/>
                <a:gd name="T13" fmla="*/ 2147483647 h 1541"/>
                <a:gd name="T14" fmla="*/ 2147483647 w 1176"/>
                <a:gd name="T15" fmla="*/ 2147483647 h 1541"/>
                <a:gd name="T16" fmla="*/ 2147483647 w 1176"/>
                <a:gd name="T17" fmla="*/ 2147483647 h 1541"/>
                <a:gd name="T18" fmla="*/ 2147483647 w 1176"/>
                <a:gd name="T19" fmla="*/ 2147483647 h 1541"/>
                <a:gd name="T20" fmla="*/ 2147483647 w 1176"/>
                <a:gd name="T21" fmla="*/ 2147483647 h 1541"/>
                <a:gd name="T22" fmla="*/ 2147483647 w 1176"/>
                <a:gd name="T23" fmla="*/ 2147483647 h 1541"/>
                <a:gd name="T24" fmla="*/ 2147483647 w 1176"/>
                <a:gd name="T25" fmla="*/ 2147483647 h 1541"/>
                <a:gd name="T26" fmla="*/ 2147483647 w 1176"/>
                <a:gd name="T27" fmla="*/ 2147483647 h 1541"/>
                <a:gd name="T28" fmla="*/ 2147483647 w 1176"/>
                <a:gd name="T29" fmla="*/ 2147483647 h 1541"/>
                <a:gd name="T30" fmla="*/ 2147483647 w 1176"/>
                <a:gd name="T31" fmla="*/ 2147483647 h 1541"/>
                <a:gd name="T32" fmla="*/ 2147483647 w 1176"/>
                <a:gd name="T33" fmla="*/ 2147483647 h 1541"/>
                <a:gd name="T34" fmla="*/ 2147483647 w 1176"/>
                <a:gd name="T35" fmla="*/ 2147483647 h 1541"/>
                <a:gd name="T36" fmla="*/ 2147483647 w 1176"/>
                <a:gd name="T37" fmla="*/ 2147483647 h 1541"/>
                <a:gd name="T38" fmla="*/ 2147483647 w 1176"/>
                <a:gd name="T39" fmla="*/ 2147483647 h 1541"/>
                <a:gd name="T40" fmla="*/ 2147483647 w 1176"/>
                <a:gd name="T41" fmla="*/ 2147483647 h 1541"/>
                <a:gd name="T42" fmla="*/ 2147483647 w 1176"/>
                <a:gd name="T43" fmla="*/ 2147483647 h 1541"/>
                <a:gd name="T44" fmla="*/ 2147483647 w 1176"/>
                <a:gd name="T45" fmla="*/ 2147483647 h 1541"/>
                <a:gd name="T46" fmla="*/ 2147483647 w 1176"/>
                <a:gd name="T47" fmla="*/ 2147483647 h 1541"/>
                <a:gd name="T48" fmla="*/ 2147483647 w 1176"/>
                <a:gd name="T49" fmla="*/ 2147483647 h 1541"/>
                <a:gd name="T50" fmla="*/ 2147483647 w 1176"/>
                <a:gd name="T51" fmla="*/ 2147483647 h 1541"/>
                <a:gd name="T52" fmla="*/ 2147483647 w 1176"/>
                <a:gd name="T53" fmla="*/ 2147483647 h 1541"/>
                <a:gd name="T54" fmla="*/ 2147483647 w 1176"/>
                <a:gd name="T55" fmla="*/ 2147483647 h 1541"/>
                <a:gd name="T56" fmla="*/ 2147483647 w 1176"/>
                <a:gd name="T57" fmla="*/ 2147483647 h 1541"/>
                <a:gd name="T58" fmla="*/ 2147483647 w 1176"/>
                <a:gd name="T59" fmla="*/ 2147483647 h 1541"/>
                <a:gd name="T60" fmla="*/ 2147483647 w 1176"/>
                <a:gd name="T61" fmla="*/ 2147483647 h 1541"/>
                <a:gd name="T62" fmla="*/ 2147483647 w 1176"/>
                <a:gd name="T63" fmla="*/ 2147483647 h 1541"/>
                <a:gd name="T64" fmla="*/ 2147483647 w 1176"/>
                <a:gd name="T65" fmla="*/ 2147483647 h 1541"/>
                <a:gd name="T66" fmla="*/ 2147483647 w 1176"/>
                <a:gd name="T67" fmla="*/ 2147483647 h 1541"/>
                <a:gd name="T68" fmla="*/ 0 w 1176"/>
                <a:gd name="T69" fmla="*/ 2147483647 h 1541"/>
                <a:gd name="T70" fmla="*/ 2147483647 w 1176"/>
                <a:gd name="T71" fmla="*/ 2147483647 h 1541"/>
                <a:gd name="T72" fmla="*/ 2147483647 w 1176"/>
                <a:gd name="T73" fmla="*/ 2147483647 h 1541"/>
                <a:gd name="T74" fmla="*/ 2147483647 w 1176"/>
                <a:gd name="T75" fmla="*/ 2147483647 h 1541"/>
                <a:gd name="T76" fmla="*/ 2147483647 w 1176"/>
                <a:gd name="T77" fmla="*/ 2147483647 h 1541"/>
                <a:gd name="T78" fmla="*/ 2147483647 w 1176"/>
                <a:gd name="T79" fmla="*/ 2147483647 h 1541"/>
                <a:gd name="T80" fmla="*/ 2147483647 w 1176"/>
                <a:gd name="T81" fmla="*/ 2147483647 h 1541"/>
                <a:gd name="T82" fmla="*/ 2147483647 w 1176"/>
                <a:gd name="T83" fmla="*/ 2147483647 h 1541"/>
                <a:gd name="T84" fmla="*/ 2147483647 w 1176"/>
                <a:gd name="T85" fmla="*/ 2147483647 h 1541"/>
                <a:gd name="T86" fmla="*/ 2147483647 w 1176"/>
                <a:gd name="T87" fmla="*/ 2147483647 h 1541"/>
                <a:gd name="T88" fmla="*/ 2147483647 w 1176"/>
                <a:gd name="T89" fmla="*/ 2147483647 h 1541"/>
                <a:gd name="T90" fmla="*/ 2147483647 w 1176"/>
                <a:gd name="T91" fmla="*/ 2147483647 h 154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176"/>
                <a:gd name="T139" fmla="*/ 0 h 1541"/>
                <a:gd name="T140" fmla="*/ 1176 w 1176"/>
                <a:gd name="T141" fmla="*/ 1541 h 1541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176" h="1541">
                  <a:moveTo>
                    <a:pt x="588" y="0"/>
                  </a:moveTo>
                  <a:lnTo>
                    <a:pt x="588" y="0"/>
                  </a:lnTo>
                  <a:lnTo>
                    <a:pt x="628" y="1"/>
                  </a:lnTo>
                  <a:lnTo>
                    <a:pt x="667" y="3"/>
                  </a:lnTo>
                  <a:lnTo>
                    <a:pt x="703" y="8"/>
                  </a:lnTo>
                  <a:lnTo>
                    <a:pt x="737" y="13"/>
                  </a:lnTo>
                  <a:lnTo>
                    <a:pt x="770" y="21"/>
                  </a:lnTo>
                  <a:lnTo>
                    <a:pt x="801" y="28"/>
                  </a:lnTo>
                  <a:lnTo>
                    <a:pt x="832" y="39"/>
                  </a:lnTo>
                  <a:lnTo>
                    <a:pt x="861" y="50"/>
                  </a:lnTo>
                  <a:lnTo>
                    <a:pt x="888" y="62"/>
                  </a:lnTo>
                  <a:lnTo>
                    <a:pt x="912" y="76"/>
                  </a:lnTo>
                  <a:lnTo>
                    <a:pt x="937" y="91"/>
                  </a:lnTo>
                  <a:lnTo>
                    <a:pt x="959" y="106"/>
                  </a:lnTo>
                  <a:lnTo>
                    <a:pt x="981" y="123"/>
                  </a:lnTo>
                  <a:lnTo>
                    <a:pt x="1001" y="142"/>
                  </a:lnTo>
                  <a:lnTo>
                    <a:pt x="1019" y="160"/>
                  </a:lnTo>
                  <a:lnTo>
                    <a:pt x="1037" y="180"/>
                  </a:lnTo>
                  <a:lnTo>
                    <a:pt x="1054" y="201"/>
                  </a:lnTo>
                  <a:lnTo>
                    <a:pt x="1068" y="223"/>
                  </a:lnTo>
                  <a:lnTo>
                    <a:pt x="1082" y="245"/>
                  </a:lnTo>
                  <a:lnTo>
                    <a:pt x="1095" y="268"/>
                  </a:lnTo>
                  <a:lnTo>
                    <a:pt x="1106" y="292"/>
                  </a:lnTo>
                  <a:lnTo>
                    <a:pt x="1118" y="317"/>
                  </a:lnTo>
                  <a:lnTo>
                    <a:pt x="1127" y="341"/>
                  </a:lnTo>
                  <a:lnTo>
                    <a:pt x="1136" y="367"/>
                  </a:lnTo>
                  <a:lnTo>
                    <a:pt x="1143" y="393"/>
                  </a:lnTo>
                  <a:lnTo>
                    <a:pt x="1150" y="419"/>
                  </a:lnTo>
                  <a:lnTo>
                    <a:pt x="1156" y="446"/>
                  </a:lnTo>
                  <a:lnTo>
                    <a:pt x="1161" y="473"/>
                  </a:lnTo>
                  <a:lnTo>
                    <a:pt x="1166" y="500"/>
                  </a:lnTo>
                  <a:lnTo>
                    <a:pt x="1169" y="527"/>
                  </a:lnTo>
                  <a:lnTo>
                    <a:pt x="1171" y="555"/>
                  </a:lnTo>
                  <a:lnTo>
                    <a:pt x="1174" y="583"/>
                  </a:lnTo>
                  <a:lnTo>
                    <a:pt x="1176" y="638"/>
                  </a:lnTo>
                  <a:lnTo>
                    <a:pt x="1176" y="694"/>
                  </a:lnTo>
                  <a:lnTo>
                    <a:pt x="1174" y="750"/>
                  </a:lnTo>
                  <a:lnTo>
                    <a:pt x="1169" y="804"/>
                  </a:lnTo>
                  <a:lnTo>
                    <a:pt x="1162" y="856"/>
                  </a:lnTo>
                  <a:lnTo>
                    <a:pt x="1156" y="907"/>
                  </a:lnTo>
                  <a:lnTo>
                    <a:pt x="1147" y="956"/>
                  </a:lnTo>
                  <a:lnTo>
                    <a:pt x="1138" y="1002"/>
                  </a:lnTo>
                  <a:lnTo>
                    <a:pt x="1128" y="1045"/>
                  </a:lnTo>
                  <a:lnTo>
                    <a:pt x="1118" y="1085"/>
                  </a:lnTo>
                  <a:lnTo>
                    <a:pt x="1108" y="1122"/>
                  </a:lnTo>
                  <a:lnTo>
                    <a:pt x="1097" y="1153"/>
                  </a:lnTo>
                  <a:lnTo>
                    <a:pt x="1088" y="1180"/>
                  </a:lnTo>
                  <a:lnTo>
                    <a:pt x="1079" y="1203"/>
                  </a:lnTo>
                  <a:lnTo>
                    <a:pt x="1073" y="1220"/>
                  </a:lnTo>
                  <a:lnTo>
                    <a:pt x="1066" y="1231"/>
                  </a:lnTo>
                  <a:lnTo>
                    <a:pt x="1053" y="1251"/>
                  </a:lnTo>
                  <a:lnTo>
                    <a:pt x="1033" y="1272"/>
                  </a:lnTo>
                  <a:lnTo>
                    <a:pt x="1011" y="1296"/>
                  </a:lnTo>
                  <a:lnTo>
                    <a:pt x="985" y="1321"/>
                  </a:lnTo>
                  <a:lnTo>
                    <a:pt x="956" y="1347"/>
                  </a:lnTo>
                  <a:lnTo>
                    <a:pt x="925" y="1372"/>
                  </a:lnTo>
                  <a:lnTo>
                    <a:pt x="891" y="1397"/>
                  </a:lnTo>
                  <a:lnTo>
                    <a:pt x="856" y="1422"/>
                  </a:lnTo>
                  <a:lnTo>
                    <a:pt x="820" y="1446"/>
                  </a:lnTo>
                  <a:lnTo>
                    <a:pt x="784" y="1469"/>
                  </a:lnTo>
                  <a:lnTo>
                    <a:pt x="749" y="1489"/>
                  </a:lnTo>
                  <a:lnTo>
                    <a:pt x="714" y="1507"/>
                  </a:lnTo>
                  <a:lnTo>
                    <a:pt x="679" y="1521"/>
                  </a:lnTo>
                  <a:lnTo>
                    <a:pt x="662" y="1527"/>
                  </a:lnTo>
                  <a:lnTo>
                    <a:pt x="646" y="1531"/>
                  </a:lnTo>
                  <a:lnTo>
                    <a:pt x="631" y="1536"/>
                  </a:lnTo>
                  <a:lnTo>
                    <a:pt x="616" y="1539"/>
                  </a:lnTo>
                  <a:lnTo>
                    <a:pt x="602" y="1541"/>
                  </a:lnTo>
                  <a:lnTo>
                    <a:pt x="588" y="1541"/>
                  </a:lnTo>
                  <a:lnTo>
                    <a:pt x="575" y="1541"/>
                  </a:lnTo>
                  <a:lnTo>
                    <a:pt x="560" y="1539"/>
                  </a:lnTo>
                  <a:lnTo>
                    <a:pt x="545" y="1536"/>
                  </a:lnTo>
                  <a:lnTo>
                    <a:pt x="530" y="1531"/>
                  </a:lnTo>
                  <a:lnTo>
                    <a:pt x="514" y="1527"/>
                  </a:lnTo>
                  <a:lnTo>
                    <a:pt x="497" y="1521"/>
                  </a:lnTo>
                  <a:lnTo>
                    <a:pt x="464" y="1507"/>
                  </a:lnTo>
                  <a:lnTo>
                    <a:pt x="428" y="1489"/>
                  </a:lnTo>
                  <a:lnTo>
                    <a:pt x="392" y="1469"/>
                  </a:lnTo>
                  <a:lnTo>
                    <a:pt x="356" y="1446"/>
                  </a:lnTo>
                  <a:lnTo>
                    <a:pt x="320" y="1422"/>
                  </a:lnTo>
                  <a:lnTo>
                    <a:pt x="285" y="1397"/>
                  </a:lnTo>
                  <a:lnTo>
                    <a:pt x="252" y="1372"/>
                  </a:lnTo>
                  <a:lnTo>
                    <a:pt x="220" y="1347"/>
                  </a:lnTo>
                  <a:lnTo>
                    <a:pt x="191" y="1321"/>
                  </a:lnTo>
                  <a:lnTo>
                    <a:pt x="165" y="1296"/>
                  </a:lnTo>
                  <a:lnTo>
                    <a:pt x="143" y="1272"/>
                  </a:lnTo>
                  <a:lnTo>
                    <a:pt x="124" y="1251"/>
                  </a:lnTo>
                  <a:lnTo>
                    <a:pt x="110" y="1231"/>
                  </a:lnTo>
                  <a:lnTo>
                    <a:pt x="103" y="1220"/>
                  </a:lnTo>
                  <a:lnTo>
                    <a:pt x="97" y="1203"/>
                  </a:lnTo>
                  <a:lnTo>
                    <a:pt x="88" y="1180"/>
                  </a:lnTo>
                  <a:lnTo>
                    <a:pt x="79" y="1153"/>
                  </a:lnTo>
                  <a:lnTo>
                    <a:pt x="69" y="1122"/>
                  </a:lnTo>
                  <a:lnTo>
                    <a:pt x="59" y="1085"/>
                  </a:lnTo>
                  <a:lnTo>
                    <a:pt x="49" y="1045"/>
                  </a:lnTo>
                  <a:lnTo>
                    <a:pt x="38" y="1002"/>
                  </a:lnTo>
                  <a:lnTo>
                    <a:pt x="29" y="956"/>
                  </a:lnTo>
                  <a:lnTo>
                    <a:pt x="22" y="907"/>
                  </a:lnTo>
                  <a:lnTo>
                    <a:pt x="14" y="856"/>
                  </a:lnTo>
                  <a:lnTo>
                    <a:pt x="8" y="804"/>
                  </a:lnTo>
                  <a:lnTo>
                    <a:pt x="4" y="750"/>
                  </a:lnTo>
                  <a:lnTo>
                    <a:pt x="0" y="694"/>
                  </a:lnTo>
                  <a:lnTo>
                    <a:pt x="0" y="638"/>
                  </a:lnTo>
                  <a:lnTo>
                    <a:pt x="3" y="583"/>
                  </a:lnTo>
                  <a:lnTo>
                    <a:pt x="5" y="555"/>
                  </a:lnTo>
                  <a:lnTo>
                    <a:pt x="7" y="527"/>
                  </a:lnTo>
                  <a:lnTo>
                    <a:pt x="10" y="500"/>
                  </a:lnTo>
                  <a:lnTo>
                    <a:pt x="15" y="473"/>
                  </a:lnTo>
                  <a:lnTo>
                    <a:pt x="20" y="446"/>
                  </a:lnTo>
                  <a:lnTo>
                    <a:pt x="26" y="419"/>
                  </a:lnTo>
                  <a:lnTo>
                    <a:pt x="33" y="393"/>
                  </a:lnTo>
                  <a:lnTo>
                    <a:pt x="41" y="367"/>
                  </a:lnTo>
                  <a:lnTo>
                    <a:pt x="50" y="341"/>
                  </a:lnTo>
                  <a:lnTo>
                    <a:pt x="59" y="317"/>
                  </a:lnTo>
                  <a:lnTo>
                    <a:pt x="70" y="292"/>
                  </a:lnTo>
                  <a:lnTo>
                    <a:pt x="81" y="268"/>
                  </a:lnTo>
                  <a:lnTo>
                    <a:pt x="95" y="245"/>
                  </a:lnTo>
                  <a:lnTo>
                    <a:pt x="108" y="223"/>
                  </a:lnTo>
                  <a:lnTo>
                    <a:pt x="124" y="201"/>
                  </a:lnTo>
                  <a:lnTo>
                    <a:pt x="139" y="180"/>
                  </a:lnTo>
                  <a:lnTo>
                    <a:pt x="157" y="160"/>
                  </a:lnTo>
                  <a:lnTo>
                    <a:pt x="175" y="142"/>
                  </a:lnTo>
                  <a:lnTo>
                    <a:pt x="195" y="123"/>
                  </a:lnTo>
                  <a:lnTo>
                    <a:pt x="217" y="106"/>
                  </a:lnTo>
                  <a:lnTo>
                    <a:pt x="240" y="91"/>
                  </a:lnTo>
                  <a:lnTo>
                    <a:pt x="264" y="76"/>
                  </a:lnTo>
                  <a:lnTo>
                    <a:pt x="290" y="62"/>
                  </a:lnTo>
                  <a:lnTo>
                    <a:pt x="317" y="50"/>
                  </a:lnTo>
                  <a:lnTo>
                    <a:pt x="345" y="39"/>
                  </a:lnTo>
                  <a:lnTo>
                    <a:pt x="375" y="28"/>
                  </a:lnTo>
                  <a:lnTo>
                    <a:pt x="406" y="21"/>
                  </a:lnTo>
                  <a:lnTo>
                    <a:pt x="439" y="13"/>
                  </a:lnTo>
                  <a:lnTo>
                    <a:pt x="474" y="8"/>
                  </a:lnTo>
                  <a:lnTo>
                    <a:pt x="511" y="3"/>
                  </a:lnTo>
                  <a:lnTo>
                    <a:pt x="549" y="1"/>
                  </a:lnTo>
                  <a:lnTo>
                    <a:pt x="588" y="0"/>
                  </a:lnTo>
                  <a:close/>
                </a:path>
              </a:pathLst>
            </a:custGeom>
            <a:solidFill>
              <a:srgbClr val="F7C9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3857" name="Freeform 95"/>
            <p:cNvSpPr>
              <a:spLocks/>
            </p:cNvSpPr>
            <p:nvPr/>
          </p:nvSpPr>
          <p:spPr bwMode="auto">
            <a:xfrm flipH="1">
              <a:off x="6828266" y="5748153"/>
              <a:ext cx="86900" cy="142469"/>
            </a:xfrm>
            <a:custGeom>
              <a:avLst/>
              <a:gdLst>
                <a:gd name="T0" fmla="*/ 2147483647 w 300"/>
                <a:gd name="T1" fmla="*/ 0 h 578"/>
                <a:gd name="T2" fmla="*/ 0 w 300"/>
                <a:gd name="T3" fmla="*/ 2147483647 h 578"/>
                <a:gd name="T4" fmla="*/ 2147483647 w 300"/>
                <a:gd name="T5" fmla="*/ 2147483647 h 578"/>
                <a:gd name="T6" fmla="*/ 2147483647 w 300"/>
                <a:gd name="T7" fmla="*/ 2147483647 h 578"/>
                <a:gd name="T8" fmla="*/ 2147483647 w 300"/>
                <a:gd name="T9" fmla="*/ 0 h 5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0"/>
                <a:gd name="T16" fmla="*/ 0 h 578"/>
                <a:gd name="T17" fmla="*/ 300 w 300"/>
                <a:gd name="T18" fmla="*/ 578 h 5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0" h="578">
                  <a:moveTo>
                    <a:pt x="20" y="0"/>
                  </a:moveTo>
                  <a:lnTo>
                    <a:pt x="0" y="91"/>
                  </a:lnTo>
                  <a:lnTo>
                    <a:pt x="66" y="578"/>
                  </a:lnTo>
                  <a:lnTo>
                    <a:pt x="300" y="34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3858" name="Freeform 96"/>
            <p:cNvSpPr>
              <a:spLocks/>
            </p:cNvSpPr>
            <p:nvPr/>
          </p:nvSpPr>
          <p:spPr bwMode="auto">
            <a:xfrm flipH="1">
              <a:off x="6828266" y="5748153"/>
              <a:ext cx="86900" cy="142469"/>
            </a:xfrm>
            <a:custGeom>
              <a:avLst/>
              <a:gdLst>
                <a:gd name="T0" fmla="*/ 2147483647 w 300"/>
                <a:gd name="T1" fmla="*/ 0 h 578"/>
                <a:gd name="T2" fmla="*/ 0 w 300"/>
                <a:gd name="T3" fmla="*/ 2147483647 h 578"/>
                <a:gd name="T4" fmla="*/ 2147483647 w 300"/>
                <a:gd name="T5" fmla="*/ 2147483647 h 578"/>
                <a:gd name="T6" fmla="*/ 2147483647 w 300"/>
                <a:gd name="T7" fmla="*/ 2147483647 h 578"/>
                <a:gd name="T8" fmla="*/ 2147483647 w 300"/>
                <a:gd name="T9" fmla="*/ 0 h 5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0"/>
                <a:gd name="T16" fmla="*/ 0 h 578"/>
                <a:gd name="T17" fmla="*/ 300 w 300"/>
                <a:gd name="T18" fmla="*/ 578 h 5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0" h="578">
                  <a:moveTo>
                    <a:pt x="20" y="0"/>
                  </a:moveTo>
                  <a:lnTo>
                    <a:pt x="0" y="91"/>
                  </a:lnTo>
                  <a:lnTo>
                    <a:pt x="66" y="578"/>
                  </a:lnTo>
                  <a:lnTo>
                    <a:pt x="300" y="340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3859" name="Freeform 97"/>
            <p:cNvSpPr>
              <a:spLocks/>
            </p:cNvSpPr>
            <p:nvPr/>
          </p:nvSpPr>
          <p:spPr bwMode="auto">
            <a:xfrm flipH="1">
              <a:off x="6746580" y="5746415"/>
              <a:ext cx="163372" cy="85134"/>
            </a:xfrm>
            <a:custGeom>
              <a:avLst/>
              <a:gdLst>
                <a:gd name="T0" fmla="*/ 0 w 564"/>
                <a:gd name="T1" fmla="*/ 0 h 347"/>
                <a:gd name="T2" fmla="*/ 2147483647 w 564"/>
                <a:gd name="T3" fmla="*/ 2147483647 h 347"/>
                <a:gd name="T4" fmla="*/ 2147483647 w 564"/>
                <a:gd name="T5" fmla="*/ 0 h 347"/>
                <a:gd name="T6" fmla="*/ 2147483647 w 564"/>
                <a:gd name="T7" fmla="*/ 2147483647 h 347"/>
                <a:gd name="T8" fmla="*/ 2147483647 w 564"/>
                <a:gd name="T9" fmla="*/ 2147483647 h 347"/>
                <a:gd name="T10" fmla="*/ 0 w 564"/>
                <a:gd name="T11" fmla="*/ 2147483647 h 347"/>
                <a:gd name="T12" fmla="*/ 0 w 564"/>
                <a:gd name="T13" fmla="*/ 0 h 3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64"/>
                <a:gd name="T22" fmla="*/ 0 h 347"/>
                <a:gd name="T23" fmla="*/ 564 w 564"/>
                <a:gd name="T24" fmla="*/ 347 h 34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64" h="347">
                  <a:moveTo>
                    <a:pt x="0" y="0"/>
                  </a:moveTo>
                  <a:lnTo>
                    <a:pt x="280" y="338"/>
                  </a:lnTo>
                  <a:lnTo>
                    <a:pt x="564" y="0"/>
                  </a:lnTo>
                  <a:lnTo>
                    <a:pt x="564" y="7"/>
                  </a:lnTo>
                  <a:lnTo>
                    <a:pt x="280" y="347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B8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3860" name="Freeform 98"/>
            <p:cNvSpPr>
              <a:spLocks/>
            </p:cNvSpPr>
            <p:nvPr/>
          </p:nvSpPr>
          <p:spPr bwMode="auto">
            <a:xfrm flipH="1">
              <a:off x="6746580" y="5746415"/>
              <a:ext cx="163372" cy="85134"/>
            </a:xfrm>
            <a:custGeom>
              <a:avLst/>
              <a:gdLst>
                <a:gd name="T0" fmla="*/ 0 w 564"/>
                <a:gd name="T1" fmla="*/ 0 h 347"/>
                <a:gd name="T2" fmla="*/ 2147483647 w 564"/>
                <a:gd name="T3" fmla="*/ 2147483647 h 347"/>
                <a:gd name="T4" fmla="*/ 2147483647 w 564"/>
                <a:gd name="T5" fmla="*/ 0 h 347"/>
                <a:gd name="T6" fmla="*/ 2147483647 w 564"/>
                <a:gd name="T7" fmla="*/ 2147483647 h 347"/>
                <a:gd name="T8" fmla="*/ 2147483647 w 564"/>
                <a:gd name="T9" fmla="*/ 2147483647 h 347"/>
                <a:gd name="T10" fmla="*/ 0 w 564"/>
                <a:gd name="T11" fmla="*/ 2147483647 h 347"/>
                <a:gd name="T12" fmla="*/ 0 w 564"/>
                <a:gd name="T13" fmla="*/ 0 h 3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64"/>
                <a:gd name="T22" fmla="*/ 0 h 347"/>
                <a:gd name="T23" fmla="*/ 564 w 564"/>
                <a:gd name="T24" fmla="*/ 347 h 34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64" h="347">
                  <a:moveTo>
                    <a:pt x="0" y="0"/>
                  </a:moveTo>
                  <a:lnTo>
                    <a:pt x="280" y="338"/>
                  </a:lnTo>
                  <a:lnTo>
                    <a:pt x="564" y="0"/>
                  </a:lnTo>
                  <a:lnTo>
                    <a:pt x="564" y="7"/>
                  </a:lnTo>
                  <a:lnTo>
                    <a:pt x="280" y="347"/>
                  </a:ln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3861" name="Freeform 99"/>
            <p:cNvSpPr>
              <a:spLocks noEditPoints="1"/>
            </p:cNvSpPr>
            <p:nvPr/>
          </p:nvSpPr>
          <p:spPr bwMode="auto">
            <a:xfrm flipH="1">
              <a:off x="6812624" y="5888885"/>
              <a:ext cx="31284" cy="0"/>
            </a:xfrm>
            <a:custGeom>
              <a:avLst/>
              <a:gdLst>
                <a:gd name="T0" fmla="*/ 2147483647 w 107"/>
                <a:gd name="T1" fmla="*/ 0 h 4"/>
                <a:gd name="T2" fmla="*/ 2147483647 w 107"/>
                <a:gd name="T3" fmla="*/ 0 h 4"/>
                <a:gd name="T4" fmla="*/ 2147483647 w 107"/>
                <a:gd name="T5" fmla="*/ 0 h 4"/>
                <a:gd name="T6" fmla="*/ 2147483647 w 107"/>
                <a:gd name="T7" fmla="*/ 0 h 4"/>
                <a:gd name="T8" fmla="*/ 0 w 107"/>
                <a:gd name="T9" fmla="*/ 0 h 4"/>
                <a:gd name="T10" fmla="*/ 0 w 107"/>
                <a:gd name="T11" fmla="*/ 0 h 4"/>
                <a:gd name="T12" fmla="*/ 0 w 107"/>
                <a:gd name="T13" fmla="*/ 0 h 4"/>
                <a:gd name="T14" fmla="*/ 0 w 107"/>
                <a:gd name="T15" fmla="*/ 0 h 4"/>
                <a:gd name="T16" fmla="*/ 0 w 107"/>
                <a:gd name="T17" fmla="*/ 0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7"/>
                <a:gd name="T28" fmla="*/ 0 h 4"/>
                <a:gd name="T29" fmla="*/ 107 w 107"/>
                <a:gd name="T30" fmla="*/ 0 h 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7" h="4">
                  <a:moveTo>
                    <a:pt x="107" y="0"/>
                  </a:moveTo>
                  <a:lnTo>
                    <a:pt x="107" y="4"/>
                  </a:lnTo>
                  <a:lnTo>
                    <a:pt x="107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3862" name="Freeform 100"/>
            <p:cNvSpPr>
              <a:spLocks/>
            </p:cNvSpPr>
            <p:nvPr/>
          </p:nvSpPr>
          <p:spPr bwMode="auto">
            <a:xfrm flipH="1">
              <a:off x="6812624" y="5888885"/>
              <a:ext cx="0" cy="0"/>
            </a:xfrm>
            <a:custGeom>
              <a:avLst/>
              <a:gdLst>
                <a:gd name="T0" fmla="*/ 0 h 4"/>
                <a:gd name="T1" fmla="*/ 0 h 4"/>
                <a:gd name="T2" fmla="*/ 0 h 4"/>
                <a:gd name="T3" fmla="*/ 0 h 4"/>
                <a:gd name="T4" fmla="*/ 0 60000 65536"/>
                <a:gd name="T5" fmla="*/ 0 60000 65536"/>
                <a:gd name="T6" fmla="*/ 0 60000 65536"/>
                <a:gd name="T7" fmla="*/ 0 60000 65536"/>
                <a:gd name="T8" fmla="*/ 0 h 4"/>
                <a:gd name="T9" fmla="*/ 4 h 4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T8" r="0" b="T9"/>
              <a:pathLst>
                <a:path h="4">
                  <a:moveTo>
                    <a:pt x="0" y="0"/>
                  </a:move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3863" name="Rectangle 101"/>
            <p:cNvSpPr>
              <a:spLocks noChangeArrowheads="1"/>
            </p:cNvSpPr>
            <p:nvPr/>
          </p:nvSpPr>
          <p:spPr bwMode="auto">
            <a:xfrm flipH="1">
              <a:off x="6842170" y="5888885"/>
              <a:ext cx="1738" cy="1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1087438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1087438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1087438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1087438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id-ID" altLang="id-ID"/>
            </a:p>
          </p:txBody>
        </p:sp>
        <p:sp>
          <p:nvSpPr>
            <p:cNvPr id="33864" name="Rectangle 102"/>
            <p:cNvSpPr>
              <a:spLocks noChangeArrowheads="1"/>
            </p:cNvSpPr>
            <p:nvPr/>
          </p:nvSpPr>
          <p:spPr bwMode="auto">
            <a:xfrm flipH="1">
              <a:off x="6812624" y="5888885"/>
              <a:ext cx="31284" cy="1737"/>
            </a:xfrm>
            <a:prstGeom prst="rect">
              <a:avLst/>
            </a:prstGeom>
            <a:solidFill>
              <a:srgbClr val="2E7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1087438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1087438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1087438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1087438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id-ID" altLang="id-ID"/>
            </a:p>
          </p:txBody>
        </p:sp>
        <p:sp>
          <p:nvSpPr>
            <p:cNvPr id="33865" name="Rectangle 103"/>
            <p:cNvSpPr>
              <a:spLocks noChangeArrowheads="1"/>
            </p:cNvSpPr>
            <p:nvPr/>
          </p:nvSpPr>
          <p:spPr bwMode="auto">
            <a:xfrm flipH="1">
              <a:off x="6812624" y="5888885"/>
              <a:ext cx="31284" cy="1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1087438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1087438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1087438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1087438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id-ID" altLang="id-ID"/>
            </a:p>
          </p:txBody>
        </p:sp>
        <p:sp>
          <p:nvSpPr>
            <p:cNvPr id="33866" name="Freeform 104"/>
            <p:cNvSpPr>
              <a:spLocks/>
            </p:cNvSpPr>
            <p:nvPr/>
          </p:nvSpPr>
          <p:spPr bwMode="auto">
            <a:xfrm flipH="1">
              <a:off x="6659680" y="5576147"/>
              <a:ext cx="333696" cy="173743"/>
            </a:xfrm>
            <a:custGeom>
              <a:avLst/>
              <a:gdLst>
                <a:gd name="T0" fmla="*/ 2147483647 w 1154"/>
                <a:gd name="T1" fmla="*/ 2147483647 h 704"/>
                <a:gd name="T2" fmla="*/ 2147483647 w 1154"/>
                <a:gd name="T3" fmla="*/ 2147483647 h 704"/>
                <a:gd name="T4" fmla="*/ 2147483647 w 1154"/>
                <a:gd name="T5" fmla="*/ 2147483647 h 704"/>
                <a:gd name="T6" fmla="*/ 2147483647 w 1154"/>
                <a:gd name="T7" fmla="*/ 2147483647 h 704"/>
                <a:gd name="T8" fmla="*/ 2147483647 w 1154"/>
                <a:gd name="T9" fmla="*/ 2147483647 h 704"/>
                <a:gd name="T10" fmla="*/ 2147483647 w 1154"/>
                <a:gd name="T11" fmla="*/ 2147483647 h 704"/>
                <a:gd name="T12" fmla="*/ 2147483647 w 1154"/>
                <a:gd name="T13" fmla="*/ 2147483647 h 704"/>
                <a:gd name="T14" fmla="*/ 2147483647 w 1154"/>
                <a:gd name="T15" fmla="*/ 2147483647 h 704"/>
                <a:gd name="T16" fmla="*/ 2147483647 w 1154"/>
                <a:gd name="T17" fmla="*/ 2147483647 h 704"/>
                <a:gd name="T18" fmla="*/ 2147483647 w 1154"/>
                <a:gd name="T19" fmla="*/ 2147483647 h 704"/>
                <a:gd name="T20" fmla="*/ 2147483647 w 1154"/>
                <a:gd name="T21" fmla="*/ 2147483647 h 704"/>
                <a:gd name="T22" fmla="*/ 2147483647 w 1154"/>
                <a:gd name="T23" fmla="*/ 2147483647 h 704"/>
                <a:gd name="T24" fmla="*/ 2147483647 w 1154"/>
                <a:gd name="T25" fmla="*/ 2147483647 h 704"/>
                <a:gd name="T26" fmla="*/ 2147483647 w 1154"/>
                <a:gd name="T27" fmla="*/ 2147483647 h 704"/>
                <a:gd name="T28" fmla="*/ 2147483647 w 1154"/>
                <a:gd name="T29" fmla="*/ 2147483647 h 704"/>
                <a:gd name="T30" fmla="*/ 2147483647 w 1154"/>
                <a:gd name="T31" fmla="*/ 2147483647 h 704"/>
                <a:gd name="T32" fmla="*/ 2147483647 w 1154"/>
                <a:gd name="T33" fmla="*/ 2147483647 h 704"/>
                <a:gd name="T34" fmla="*/ 2147483647 w 1154"/>
                <a:gd name="T35" fmla="*/ 2147483647 h 704"/>
                <a:gd name="T36" fmla="*/ 2147483647 w 1154"/>
                <a:gd name="T37" fmla="*/ 2147483647 h 704"/>
                <a:gd name="T38" fmla="*/ 2147483647 w 1154"/>
                <a:gd name="T39" fmla="*/ 2147483647 h 704"/>
                <a:gd name="T40" fmla="*/ 2147483647 w 1154"/>
                <a:gd name="T41" fmla="*/ 2147483647 h 704"/>
                <a:gd name="T42" fmla="*/ 2147483647 w 1154"/>
                <a:gd name="T43" fmla="*/ 2147483647 h 704"/>
                <a:gd name="T44" fmla="*/ 2147483647 w 1154"/>
                <a:gd name="T45" fmla="*/ 2147483647 h 704"/>
                <a:gd name="T46" fmla="*/ 2147483647 w 1154"/>
                <a:gd name="T47" fmla="*/ 2147483647 h 704"/>
                <a:gd name="T48" fmla="*/ 2147483647 w 1154"/>
                <a:gd name="T49" fmla="*/ 2147483647 h 704"/>
                <a:gd name="T50" fmla="*/ 2147483647 w 1154"/>
                <a:gd name="T51" fmla="*/ 2147483647 h 704"/>
                <a:gd name="T52" fmla="*/ 2147483647 w 1154"/>
                <a:gd name="T53" fmla="*/ 2147483647 h 704"/>
                <a:gd name="T54" fmla="*/ 2147483647 w 1154"/>
                <a:gd name="T55" fmla="*/ 2147483647 h 704"/>
                <a:gd name="T56" fmla="*/ 2147483647 w 1154"/>
                <a:gd name="T57" fmla="*/ 2147483647 h 704"/>
                <a:gd name="T58" fmla="*/ 2147483647 w 1154"/>
                <a:gd name="T59" fmla="*/ 2147483647 h 704"/>
                <a:gd name="T60" fmla="*/ 2147483647 w 1154"/>
                <a:gd name="T61" fmla="*/ 2147483647 h 704"/>
                <a:gd name="T62" fmla="*/ 2147483647 w 1154"/>
                <a:gd name="T63" fmla="*/ 2147483647 h 704"/>
                <a:gd name="T64" fmla="*/ 2147483647 w 1154"/>
                <a:gd name="T65" fmla="*/ 2147483647 h 704"/>
                <a:gd name="T66" fmla="*/ 2147483647 w 1154"/>
                <a:gd name="T67" fmla="*/ 2147483647 h 704"/>
                <a:gd name="T68" fmla="*/ 2147483647 w 1154"/>
                <a:gd name="T69" fmla="*/ 2147483647 h 704"/>
                <a:gd name="T70" fmla="*/ 2147483647 w 1154"/>
                <a:gd name="T71" fmla="*/ 2147483647 h 704"/>
                <a:gd name="T72" fmla="*/ 2147483647 w 1154"/>
                <a:gd name="T73" fmla="*/ 2147483647 h 704"/>
                <a:gd name="T74" fmla="*/ 2147483647 w 1154"/>
                <a:gd name="T75" fmla="*/ 2147483647 h 704"/>
                <a:gd name="T76" fmla="*/ 2147483647 w 1154"/>
                <a:gd name="T77" fmla="*/ 2147483647 h 704"/>
                <a:gd name="T78" fmla="*/ 2147483647 w 1154"/>
                <a:gd name="T79" fmla="*/ 2147483647 h 704"/>
                <a:gd name="T80" fmla="*/ 2147483647 w 1154"/>
                <a:gd name="T81" fmla="*/ 2147483647 h 704"/>
                <a:gd name="T82" fmla="*/ 2147483647 w 1154"/>
                <a:gd name="T83" fmla="*/ 2147483647 h 704"/>
                <a:gd name="T84" fmla="*/ 2147483647 w 1154"/>
                <a:gd name="T85" fmla="*/ 2147483647 h 704"/>
                <a:gd name="T86" fmla="*/ 2147483647 w 1154"/>
                <a:gd name="T87" fmla="*/ 2147483647 h 704"/>
                <a:gd name="T88" fmla="*/ 2147483647 w 1154"/>
                <a:gd name="T89" fmla="*/ 2147483647 h 704"/>
                <a:gd name="T90" fmla="*/ 2147483647 w 1154"/>
                <a:gd name="T91" fmla="*/ 2147483647 h 704"/>
                <a:gd name="T92" fmla="*/ 2147483647 w 1154"/>
                <a:gd name="T93" fmla="*/ 2147483647 h 704"/>
                <a:gd name="T94" fmla="*/ 2147483647 w 1154"/>
                <a:gd name="T95" fmla="*/ 2147483647 h 70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154"/>
                <a:gd name="T145" fmla="*/ 0 h 704"/>
                <a:gd name="T146" fmla="*/ 1154 w 1154"/>
                <a:gd name="T147" fmla="*/ 704 h 70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154" h="704">
                  <a:moveTo>
                    <a:pt x="8" y="11"/>
                  </a:moveTo>
                  <a:lnTo>
                    <a:pt x="8" y="11"/>
                  </a:lnTo>
                  <a:lnTo>
                    <a:pt x="17" y="40"/>
                  </a:lnTo>
                  <a:lnTo>
                    <a:pt x="30" y="81"/>
                  </a:lnTo>
                  <a:lnTo>
                    <a:pt x="45" y="125"/>
                  </a:lnTo>
                  <a:lnTo>
                    <a:pt x="64" y="177"/>
                  </a:lnTo>
                  <a:lnTo>
                    <a:pt x="86" y="233"/>
                  </a:lnTo>
                  <a:lnTo>
                    <a:pt x="99" y="261"/>
                  </a:lnTo>
                  <a:lnTo>
                    <a:pt x="111" y="288"/>
                  </a:lnTo>
                  <a:lnTo>
                    <a:pt x="123" y="314"/>
                  </a:lnTo>
                  <a:lnTo>
                    <a:pt x="136" y="337"/>
                  </a:lnTo>
                  <a:lnTo>
                    <a:pt x="149" y="357"/>
                  </a:lnTo>
                  <a:lnTo>
                    <a:pt x="162" y="374"/>
                  </a:lnTo>
                  <a:lnTo>
                    <a:pt x="186" y="402"/>
                  </a:lnTo>
                  <a:lnTo>
                    <a:pt x="211" y="429"/>
                  </a:lnTo>
                  <a:lnTo>
                    <a:pt x="238" y="453"/>
                  </a:lnTo>
                  <a:lnTo>
                    <a:pt x="264" y="477"/>
                  </a:lnTo>
                  <a:lnTo>
                    <a:pt x="291" y="499"/>
                  </a:lnTo>
                  <a:lnTo>
                    <a:pt x="317" y="519"/>
                  </a:lnTo>
                  <a:lnTo>
                    <a:pt x="346" y="538"/>
                  </a:lnTo>
                  <a:lnTo>
                    <a:pt x="372" y="555"/>
                  </a:lnTo>
                  <a:lnTo>
                    <a:pt x="399" y="570"/>
                  </a:lnTo>
                  <a:lnTo>
                    <a:pt x="426" y="584"/>
                  </a:lnTo>
                  <a:lnTo>
                    <a:pt x="452" y="595"/>
                  </a:lnTo>
                  <a:lnTo>
                    <a:pt x="478" y="605"/>
                  </a:lnTo>
                  <a:lnTo>
                    <a:pt x="503" y="612"/>
                  </a:lnTo>
                  <a:lnTo>
                    <a:pt x="527" y="618"/>
                  </a:lnTo>
                  <a:lnTo>
                    <a:pt x="551" y="621"/>
                  </a:lnTo>
                  <a:lnTo>
                    <a:pt x="572" y="622"/>
                  </a:lnTo>
                  <a:lnTo>
                    <a:pt x="595" y="621"/>
                  </a:lnTo>
                  <a:lnTo>
                    <a:pt x="617" y="619"/>
                  </a:lnTo>
                  <a:lnTo>
                    <a:pt x="641" y="613"/>
                  </a:lnTo>
                  <a:lnTo>
                    <a:pt x="665" y="607"/>
                  </a:lnTo>
                  <a:lnTo>
                    <a:pt x="691" y="598"/>
                  </a:lnTo>
                  <a:lnTo>
                    <a:pt x="717" y="587"/>
                  </a:lnTo>
                  <a:lnTo>
                    <a:pt x="744" y="576"/>
                  </a:lnTo>
                  <a:lnTo>
                    <a:pt x="771" y="561"/>
                  </a:lnTo>
                  <a:lnTo>
                    <a:pt x="798" y="545"/>
                  </a:lnTo>
                  <a:lnTo>
                    <a:pt x="825" y="527"/>
                  </a:lnTo>
                  <a:lnTo>
                    <a:pt x="851" y="509"/>
                  </a:lnTo>
                  <a:lnTo>
                    <a:pt x="878" y="487"/>
                  </a:lnTo>
                  <a:lnTo>
                    <a:pt x="904" y="464"/>
                  </a:lnTo>
                  <a:lnTo>
                    <a:pt x="931" y="441"/>
                  </a:lnTo>
                  <a:lnTo>
                    <a:pt x="956" y="415"/>
                  </a:lnTo>
                  <a:lnTo>
                    <a:pt x="980" y="388"/>
                  </a:lnTo>
                  <a:lnTo>
                    <a:pt x="991" y="374"/>
                  </a:lnTo>
                  <a:lnTo>
                    <a:pt x="1002" y="356"/>
                  </a:lnTo>
                  <a:lnTo>
                    <a:pt x="1013" y="335"/>
                  </a:lnTo>
                  <a:lnTo>
                    <a:pt x="1025" y="311"/>
                  </a:lnTo>
                  <a:lnTo>
                    <a:pt x="1050" y="257"/>
                  </a:lnTo>
                  <a:lnTo>
                    <a:pt x="1074" y="200"/>
                  </a:lnTo>
                  <a:lnTo>
                    <a:pt x="1095" y="144"/>
                  </a:lnTo>
                  <a:lnTo>
                    <a:pt x="1112" y="95"/>
                  </a:lnTo>
                  <a:lnTo>
                    <a:pt x="1124" y="59"/>
                  </a:lnTo>
                  <a:lnTo>
                    <a:pt x="1127" y="47"/>
                  </a:lnTo>
                  <a:lnTo>
                    <a:pt x="1129" y="40"/>
                  </a:lnTo>
                  <a:lnTo>
                    <a:pt x="1130" y="30"/>
                  </a:lnTo>
                  <a:lnTo>
                    <a:pt x="1132" y="19"/>
                  </a:lnTo>
                  <a:lnTo>
                    <a:pt x="1136" y="0"/>
                  </a:lnTo>
                  <a:lnTo>
                    <a:pt x="1139" y="1"/>
                  </a:lnTo>
                  <a:lnTo>
                    <a:pt x="1142" y="4"/>
                  </a:lnTo>
                  <a:lnTo>
                    <a:pt x="1144" y="10"/>
                  </a:lnTo>
                  <a:lnTo>
                    <a:pt x="1146" y="17"/>
                  </a:lnTo>
                  <a:lnTo>
                    <a:pt x="1149" y="36"/>
                  </a:lnTo>
                  <a:lnTo>
                    <a:pt x="1151" y="56"/>
                  </a:lnTo>
                  <a:lnTo>
                    <a:pt x="1153" y="95"/>
                  </a:lnTo>
                  <a:lnTo>
                    <a:pt x="1154" y="112"/>
                  </a:lnTo>
                  <a:lnTo>
                    <a:pt x="1144" y="160"/>
                  </a:lnTo>
                  <a:lnTo>
                    <a:pt x="1135" y="204"/>
                  </a:lnTo>
                  <a:lnTo>
                    <a:pt x="1125" y="244"/>
                  </a:lnTo>
                  <a:lnTo>
                    <a:pt x="1115" y="281"/>
                  </a:lnTo>
                  <a:lnTo>
                    <a:pt x="1103" y="315"/>
                  </a:lnTo>
                  <a:lnTo>
                    <a:pt x="1097" y="331"/>
                  </a:lnTo>
                  <a:lnTo>
                    <a:pt x="1089" y="347"/>
                  </a:lnTo>
                  <a:lnTo>
                    <a:pt x="1083" y="362"/>
                  </a:lnTo>
                  <a:lnTo>
                    <a:pt x="1074" y="377"/>
                  </a:lnTo>
                  <a:lnTo>
                    <a:pt x="1065" y="391"/>
                  </a:lnTo>
                  <a:lnTo>
                    <a:pt x="1056" y="405"/>
                  </a:lnTo>
                  <a:lnTo>
                    <a:pt x="1038" y="426"/>
                  </a:lnTo>
                  <a:lnTo>
                    <a:pt x="1016" y="450"/>
                  </a:lnTo>
                  <a:lnTo>
                    <a:pt x="992" y="475"/>
                  </a:lnTo>
                  <a:lnTo>
                    <a:pt x="965" y="500"/>
                  </a:lnTo>
                  <a:lnTo>
                    <a:pt x="936" y="525"/>
                  </a:lnTo>
                  <a:lnTo>
                    <a:pt x="905" y="550"/>
                  </a:lnTo>
                  <a:lnTo>
                    <a:pt x="873" y="574"/>
                  </a:lnTo>
                  <a:lnTo>
                    <a:pt x="840" y="597"/>
                  </a:lnTo>
                  <a:lnTo>
                    <a:pt x="805" y="620"/>
                  </a:lnTo>
                  <a:lnTo>
                    <a:pt x="772" y="639"/>
                  </a:lnTo>
                  <a:lnTo>
                    <a:pt x="737" y="658"/>
                  </a:lnTo>
                  <a:lnTo>
                    <a:pt x="703" y="673"/>
                  </a:lnTo>
                  <a:lnTo>
                    <a:pt x="670" y="686"/>
                  </a:lnTo>
                  <a:lnTo>
                    <a:pt x="653" y="691"/>
                  </a:lnTo>
                  <a:lnTo>
                    <a:pt x="637" y="695"/>
                  </a:lnTo>
                  <a:lnTo>
                    <a:pt x="621" y="699"/>
                  </a:lnTo>
                  <a:lnTo>
                    <a:pt x="607" y="702"/>
                  </a:lnTo>
                  <a:lnTo>
                    <a:pt x="592" y="703"/>
                  </a:lnTo>
                  <a:lnTo>
                    <a:pt x="578" y="704"/>
                  </a:lnTo>
                  <a:lnTo>
                    <a:pt x="564" y="703"/>
                  </a:lnTo>
                  <a:lnTo>
                    <a:pt x="550" y="702"/>
                  </a:lnTo>
                  <a:lnTo>
                    <a:pt x="534" y="699"/>
                  </a:lnTo>
                  <a:lnTo>
                    <a:pt x="518" y="695"/>
                  </a:lnTo>
                  <a:lnTo>
                    <a:pt x="503" y="691"/>
                  </a:lnTo>
                  <a:lnTo>
                    <a:pt x="487" y="686"/>
                  </a:lnTo>
                  <a:lnTo>
                    <a:pt x="453" y="673"/>
                  </a:lnTo>
                  <a:lnTo>
                    <a:pt x="420" y="658"/>
                  </a:lnTo>
                  <a:lnTo>
                    <a:pt x="385" y="639"/>
                  </a:lnTo>
                  <a:lnTo>
                    <a:pt x="351" y="620"/>
                  </a:lnTo>
                  <a:lnTo>
                    <a:pt x="316" y="597"/>
                  </a:lnTo>
                  <a:lnTo>
                    <a:pt x="283" y="574"/>
                  </a:lnTo>
                  <a:lnTo>
                    <a:pt x="251" y="550"/>
                  </a:lnTo>
                  <a:lnTo>
                    <a:pt x="220" y="525"/>
                  </a:lnTo>
                  <a:lnTo>
                    <a:pt x="191" y="500"/>
                  </a:lnTo>
                  <a:lnTo>
                    <a:pt x="165" y="475"/>
                  </a:lnTo>
                  <a:lnTo>
                    <a:pt x="140" y="450"/>
                  </a:lnTo>
                  <a:lnTo>
                    <a:pt x="119" y="426"/>
                  </a:lnTo>
                  <a:lnTo>
                    <a:pt x="101" y="405"/>
                  </a:lnTo>
                  <a:lnTo>
                    <a:pt x="92" y="391"/>
                  </a:lnTo>
                  <a:lnTo>
                    <a:pt x="83" y="376"/>
                  </a:lnTo>
                  <a:lnTo>
                    <a:pt x="74" y="361"/>
                  </a:lnTo>
                  <a:lnTo>
                    <a:pt x="67" y="344"/>
                  </a:lnTo>
                  <a:lnTo>
                    <a:pt x="61" y="328"/>
                  </a:lnTo>
                  <a:lnTo>
                    <a:pt x="54" y="311"/>
                  </a:lnTo>
                  <a:lnTo>
                    <a:pt x="43" y="274"/>
                  </a:lnTo>
                  <a:lnTo>
                    <a:pt x="33" y="235"/>
                  </a:lnTo>
                  <a:lnTo>
                    <a:pt x="22" y="192"/>
                  </a:lnTo>
                  <a:lnTo>
                    <a:pt x="2" y="96"/>
                  </a:lnTo>
                  <a:lnTo>
                    <a:pt x="1" y="83"/>
                  </a:lnTo>
                  <a:lnTo>
                    <a:pt x="0" y="54"/>
                  </a:lnTo>
                  <a:lnTo>
                    <a:pt x="0" y="39"/>
                  </a:lnTo>
                  <a:lnTo>
                    <a:pt x="1" y="25"/>
                  </a:lnTo>
                  <a:lnTo>
                    <a:pt x="2" y="19"/>
                  </a:lnTo>
                  <a:lnTo>
                    <a:pt x="4" y="15"/>
                  </a:lnTo>
                  <a:lnTo>
                    <a:pt x="6" y="12"/>
                  </a:lnTo>
                  <a:lnTo>
                    <a:pt x="8" y="11"/>
                  </a:lnTo>
                  <a:close/>
                </a:path>
              </a:pathLst>
            </a:custGeom>
            <a:solidFill>
              <a:srgbClr val="615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3867" name="Freeform 105"/>
            <p:cNvSpPr>
              <a:spLocks/>
            </p:cNvSpPr>
            <p:nvPr/>
          </p:nvSpPr>
          <p:spPr bwMode="auto">
            <a:xfrm flipH="1">
              <a:off x="6744842" y="5636957"/>
              <a:ext cx="168586" cy="81659"/>
            </a:xfrm>
            <a:custGeom>
              <a:avLst/>
              <a:gdLst>
                <a:gd name="T0" fmla="*/ 2147483647 w 580"/>
                <a:gd name="T1" fmla="*/ 2147483647 h 332"/>
                <a:gd name="T2" fmla="*/ 2147483647 w 580"/>
                <a:gd name="T3" fmla="*/ 2147483647 h 332"/>
                <a:gd name="T4" fmla="*/ 2147483647 w 580"/>
                <a:gd name="T5" fmla="*/ 2147483647 h 332"/>
                <a:gd name="T6" fmla="*/ 2147483647 w 580"/>
                <a:gd name="T7" fmla="*/ 2147483647 h 332"/>
                <a:gd name="T8" fmla="*/ 2147483647 w 580"/>
                <a:gd name="T9" fmla="*/ 0 h 332"/>
                <a:gd name="T10" fmla="*/ 2147483647 w 580"/>
                <a:gd name="T11" fmla="*/ 2147483647 h 332"/>
                <a:gd name="T12" fmla="*/ 2147483647 w 580"/>
                <a:gd name="T13" fmla="*/ 2147483647 h 332"/>
                <a:gd name="T14" fmla="*/ 2147483647 w 580"/>
                <a:gd name="T15" fmla="*/ 2147483647 h 332"/>
                <a:gd name="T16" fmla="*/ 2147483647 w 580"/>
                <a:gd name="T17" fmla="*/ 2147483647 h 332"/>
                <a:gd name="T18" fmla="*/ 2147483647 w 580"/>
                <a:gd name="T19" fmla="*/ 0 h 332"/>
                <a:gd name="T20" fmla="*/ 2147483647 w 580"/>
                <a:gd name="T21" fmla="*/ 2147483647 h 332"/>
                <a:gd name="T22" fmla="*/ 2147483647 w 580"/>
                <a:gd name="T23" fmla="*/ 2147483647 h 332"/>
                <a:gd name="T24" fmla="*/ 2147483647 w 580"/>
                <a:gd name="T25" fmla="*/ 2147483647 h 332"/>
                <a:gd name="T26" fmla="*/ 2147483647 w 580"/>
                <a:gd name="T27" fmla="*/ 2147483647 h 332"/>
                <a:gd name="T28" fmla="*/ 2147483647 w 580"/>
                <a:gd name="T29" fmla="*/ 2147483647 h 332"/>
                <a:gd name="T30" fmla="*/ 2147483647 w 580"/>
                <a:gd name="T31" fmla="*/ 2147483647 h 332"/>
                <a:gd name="T32" fmla="*/ 2147483647 w 580"/>
                <a:gd name="T33" fmla="*/ 2147483647 h 332"/>
                <a:gd name="T34" fmla="*/ 2147483647 w 580"/>
                <a:gd name="T35" fmla="*/ 2147483647 h 332"/>
                <a:gd name="T36" fmla="*/ 2147483647 w 580"/>
                <a:gd name="T37" fmla="*/ 2147483647 h 332"/>
                <a:gd name="T38" fmla="*/ 2147483647 w 580"/>
                <a:gd name="T39" fmla="*/ 2147483647 h 332"/>
                <a:gd name="T40" fmla="*/ 2147483647 w 580"/>
                <a:gd name="T41" fmla="*/ 2147483647 h 332"/>
                <a:gd name="T42" fmla="*/ 2147483647 w 580"/>
                <a:gd name="T43" fmla="*/ 2147483647 h 332"/>
                <a:gd name="T44" fmla="*/ 2147483647 w 580"/>
                <a:gd name="T45" fmla="*/ 2147483647 h 332"/>
                <a:gd name="T46" fmla="*/ 2147483647 w 580"/>
                <a:gd name="T47" fmla="*/ 2147483647 h 332"/>
                <a:gd name="T48" fmla="*/ 2147483647 w 580"/>
                <a:gd name="T49" fmla="*/ 2147483647 h 332"/>
                <a:gd name="T50" fmla="*/ 2147483647 w 580"/>
                <a:gd name="T51" fmla="*/ 2147483647 h 332"/>
                <a:gd name="T52" fmla="*/ 2147483647 w 580"/>
                <a:gd name="T53" fmla="*/ 2147483647 h 332"/>
                <a:gd name="T54" fmla="*/ 2147483647 w 580"/>
                <a:gd name="T55" fmla="*/ 2147483647 h 332"/>
                <a:gd name="T56" fmla="*/ 2147483647 w 580"/>
                <a:gd name="T57" fmla="*/ 2147483647 h 332"/>
                <a:gd name="T58" fmla="*/ 2147483647 w 580"/>
                <a:gd name="T59" fmla="*/ 2147483647 h 332"/>
                <a:gd name="T60" fmla="*/ 2147483647 w 580"/>
                <a:gd name="T61" fmla="*/ 2147483647 h 332"/>
                <a:gd name="T62" fmla="*/ 2147483647 w 580"/>
                <a:gd name="T63" fmla="*/ 2147483647 h 332"/>
                <a:gd name="T64" fmla="*/ 2147483647 w 580"/>
                <a:gd name="T65" fmla="*/ 2147483647 h 332"/>
                <a:gd name="T66" fmla="*/ 2147483647 w 580"/>
                <a:gd name="T67" fmla="*/ 2147483647 h 332"/>
                <a:gd name="T68" fmla="*/ 2147483647 w 580"/>
                <a:gd name="T69" fmla="*/ 2147483647 h 332"/>
                <a:gd name="T70" fmla="*/ 2147483647 w 580"/>
                <a:gd name="T71" fmla="*/ 2147483647 h 332"/>
                <a:gd name="T72" fmla="*/ 2147483647 w 580"/>
                <a:gd name="T73" fmla="*/ 2147483647 h 332"/>
                <a:gd name="T74" fmla="*/ 2147483647 w 580"/>
                <a:gd name="T75" fmla="*/ 2147483647 h 332"/>
                <a:gd name="T76" fmla="*/ 2147483647 w 580"/>
                <a:gd name="T77" fmla="*/ 2147483647 h 332"/>
                <a:gd name="T78" fmla="*/ 2147483647 w 580"/>
                <a:gd name="T79" fmla="*/ 2147483647 h 332"/>
                <a:gd name="T80" fmla="*/ 2147483647 w 580"/>
                <a:gd name="T81" fmla="*/ 2147483647 h 332"/>
                <a:gd name="T82" fmla="*/ 2147483647 w 580"/>
                <a:gd name="T83" fmla="*/ 2147483647 h 332"/>
                <a:gd name="T84" fmla="*/ 0 w 580"/>
                <a:gd name="T85" fmla="*/ 2147483647 h 332"/>
                <a:gd name="T86" fmla="*/ 0 w 580"/>
                <a:gd name="T87" fmla="*/ 2147483647 h 332"/>
                <a:gd name="T88" fmla="*/ 2147483647 w 580"/>
                <a:gd name="T89" fmla="*/ 2147483647 h 332"/>
                <a:gd name="T90" fmla="*/ 2147483647 w 580"/>
                <a:gd name="T91" fmla="*/ 2147483647 h 33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580"/>
                <a:gd name="T139" fmla="*/ 0 h 332"/>
                <a:gd name="T140" fmla="*/ 580 w 580"/>
                <a:gd name="T141" fmla="*/ 332 h 33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580" h="332">
                  <a:moveTo>
                    <a:pt x="29" y="107"/>
                  </a:moveTo>
                  <a:lnTo>
                    <a:pt x="29" y="107"/>
                  </a:lnTo>
                  <a:lnTo>
                    <a:pt x="35" y="99"/>
                  </a:lnTo>
                  <a:lnTo>
                    <a:pt x="43" y="92"/>
                  </a:lnTo>
                  <a:lnTo>
                    <a:pt x="54" y="83"/>
                  </a:lnTo>
                  <a:lnTo>
                    <a:pt x="66" y="76"/>
                  </a:lnTo>
                  <a:lnTo>
                    <a:pt x="81" y="67"/>
                  </a:lnTo>
                  <a:lnTo>
                    <a:pt x="98" y="58"/>
                  </a:lnTo>
                  <a:lnTo>
                    <a:pt x="131" y="43"/>
                  </a:lnTo>
                  <a:lnTo>
                    <a:pt x="166" y="29"/>
                  </a:lnTo>
                  <a:lnTo>
                    <a:pt x="198" y="16"/>
                  </a:lnTo>
                  <a:lnTo>
                    <a:pt x="240" y="1"/>
                  </a:lnTo>
                  <a:lnTo>
                    <a:pt x="246" y="0"/>
                  </a:lnTo>
                  <a:lnTo>
                    <a:pt x="250" y="0"/>
                  </a:lnTo>
                  <a:lnTo>
                    <a:pt x="256" y="0"/>
                  </a:lnTo>
                  <a:lnTo>
                    <a:pt x="260" y="1"/>
                  </a:lnTo>
                  <a:lnTo>
                    <a:pt x="268" y="5"/>
                  </a:lnTo>
                  <a:lnTo>
                    <a:pt x="276" y="11"/>
                  </a:lnTo>
                  <a:lnTo>
                    <a:pt x="282" y="16"/>
                  </a:lnTo>
                  <a:lnTo>
                    <a:pt x="286" y="22"/>
                  </a:lnTo>
                  <a:lnTo>
                    <a:pt x="290" y="27"/>
                  </a:lnTo>
                  <a:lnTo>
                    <a:pt x="294" y="22"/>
                  </a:lnTo>
                  <a:lnTo>
                    <a:pt x="298" y="16"/>
                  </a:lnTo>
                  <a:lnTo>
                    <a:pt x="304" y="11"/>
                  </a:lnTo>
                  <a:lnTo>
                    <a:pt x="311" y="5"/>
                  </a:lnTo>
                  <a:lnTo>
                    <a:pt x="320" y="1"/>
                  </a:lnTo>
                  <a:lnTo>
                    <a:pt x="324" y="0"/>
                  </a:lnTo>
                  <a:lnTo>
                    <a:pt x="329" y="0"/>
                  </a:lnTo>
                  <a:lnTo>
                    <a:pt x="334" y="0"/>
                  </a:lnTo>
                  <a:lnTo>
                    <a:pt x="340" y="1"/>
                  </a:lnTo>
                  <a:lnTo>
                    <a:pt x="381" y="16"/>
                  </a:lnTo>
                  <a:lnTo>
                    <a:pt x="414" y="29"/>
                  </a:lnTo>
                  <a:lnTo>
                    <a:pt x="449" y="43"/>
                  </a:lnTo>
                  <a:lnTo>
                    <a:pt x="482" y="58"/>
                  </a:lnTo>
                  <a:lnTo>
                    <a:pt x="498" y="67"/>
                  </a:lnTo>
                  <a:lnTo>
                    <a:pt x="513" y="76"/>
                  </a:lnTo>
                  <a:lnTo>
                    <a:pt x="526" y="83"/>
                  </a:lnTo>
                  <a:lnTo>
                    <a:pt x="537" y="92"/>
                  </a:lnTo>
                  <a:lnTo>
                    <a:pt x="545" y="99"/>
                  </a:lnTo>
                  <a:lnTo>
                    <a:pt x="551" y="107"/>
                  </a:lnTo>
                  <a:lnTo>
                    <a:pt x="563" y="136"/>
                  </a:lnTo>
                  <a:lnTo>
                    <a:pt x="573" y="161"/>
                  </a:lnTo>
                  <a:lnTo>
                    <a:pt x="577" y="172"/>
                  </a:lnTo>
                  <a:lnTo>
                    <a:pt x="579" y="183"/>
                  </a:lnTo>
                  <a:lnTo>
                    <a:pt x="580" y="193"/>
                  </a:lnTo>
                  <a:lnTo>
                    <a:pt x="580" y="204"/>
                  </a:lnTo>
                  <a:lnTo>
                    <a:pt x="580" y="331"/>
                  </a:lnTo>
                  <a:lnTo>
                    <a:pt x="576" y="332"/>
                  </a:lnTo>
                  <a:lnTo>
                    <a:pt x="564" y="331"/>
                  </a:lnTo>
                  <a:lnTo>
                    <a:pt x="556" y="329"/>
                  </a:lnTo>
                  <a:lnTo>
                    <a:pt x="549" y="327"/>
                  </a:lnTo>
                  <a:lnTo>
                    <a:pt x="542" y="325"/>
                  </a:lnTo>
                  <a:lnTo>
                    <a:pt x="535" y="321"/>
                  </a:lnTo>
                  <a:lnTo>
                    <a:pt x="528" y="315"/>
                  </a:lnTo>
                  <a:lnTo>
                    <a:pt x="523" y="308"/>
                  </a:lnTo>
                  <a:lnTo>
                    <a:pt x="516" y="298"/>
                  </a:lnTo>
                  <a:lnTo>
                    <a:pt x="512" y="287"/>
                  </a:lnTo>
                  <a:lnTo>
                    <a:pt x="506" y="275"/>
                  </a:lnTo>
                  <a:lnTo>
                    <a:pt x="503" y="262"/>
                  </a:lnTo>
                  <a:lnTo>
                    <a:pt x="500" y="247"/>
                  </a:lnTo>
                  <a:lnTo>
                    <a:pt x="499" y="232"/>
                  </a:lnTo>
                  <a:lnTo>
                    <a:pt x="499" y="224"/>
                  </a:lnTo>
                  <a:lnTo>
                    <a:pt x="498" y="216"/>
                  </a:lnTo>
                  <a:lnTo>
                    <a:pt x="497" y="208"/>
                  </a:lnTo>
                  <a:lnTo>
                    <a:pt x="494" y="202"/>
                  </a:lnTo>
                  <a:lnTo>
                    <a:pt x="487" y="189"/>
                  </a:lnTo>
                  <a:lnTo>
                    <a:pt x="479" y="177"/>
                  </a:lnTo>
                  <a:lnTo>
                    <a:pt x="468" y="166"/>
                  </a:lnTo>
                  <a:lnTo>
                    <a:pt x="456" y="158"/>
                  </a:lnTo>
                  <a:lnTo>
                    <a:pt x="442" y="151"/>
                  </a:lnTo>
                  <a:lnTo>
                    <a:pt x="427" y="148"/>
                  </a:lnTo>
                  <a:lnTo>
                    <a:pt x="388" y="140"/>
                  </a:lnTo>
                  <a:lnTo>
                    <a:pt x="366" y="135"/>
                  </a:lnTo>
                  <a:lnTo>
                    <a:pt x="343" y="130"/>
                  </a:lnTo>
                  <a:lnTo>
                    <a:pt x="322" y="123"/>
                  </a:lnTo>
                  <a:lnTo>
                    <a:pt x="313" y="120"/>
                  </a:lnTo>
                  <a:lnTo>
                    <a:pt x="305" y="116"/>
                  </a:lnTo>
                  <a:lnTo>
                    <a:pt x="300" y="112"/>
                  </a:lnTo>
                  <a:lnTo>
                    <a:pt x="294" y="108"/>
                  </a:lnTo>
                  <a:lnTo>
                    <a:pt x="291" y="104"/>
                  </a:lnTo>
                  <a:lnTo>
                    <a:pt x="290" y="98"/>
                  </a:lnTo>
                  <a:lnTo>
                    <a:pt x="288" y="104"/>
                  </a:lnTo>
                  <a:lnTo>
                    <a:pt x="285" y="108"/>
                  </a:lnTo>
                  <a:lnTo>
                    <a:pt x="281" y="112"/>
                  </a:lnTo>
                  <a:lnTo>
                    <a:pt x="274" y="116"/>
                  </a:lnTo>
                  <a:lnTo>
                    <a:pt x="265" y="120"/>
                  </a:lnTo>
                  <a:lnTo>
                    <a:pt x="256" y="123"/>
                  </a:lnTo>
                  <a:lnTo>
                    <a:pt x="235" y="131"/>
                  </a:lnTo>
                  <a:lnTo>
                    <a:pt x="211" y="136"/>
                  </a:lnTo>
                  <a:lnTo>
                    <a:pt x="189" y="140"/>
                  </a:lnTo>
                  <a:lnTo>
                    <a:pt x="152" y="148"/>
                  </a:lnTo>
                  <a:lnTo>
                    <a:pt x="145" y="149"/>
                  </a:lnTo>
                  <a:lnTo>
                    <a:pt x="138" y="151"/>
                  </a:lnTo>
                  <a:lnTo>
                    <a:pt x="125" y="158"/>
                  </a:lnTo>
                  <a:lnTo>
                    <a:pt x="112" y="166"/>
                  </a:lnTo>
                  <a:lnTo>
                    <a:pt x="101" y="176"/>
                  </a:lnTo>
                  <a:lnTo>
                    <a:pt x="92" y="188"/>
                  </a:lnTo>
                  <a:lnTo>
                    <a:pt x="85" y="202"/>
                  </a:lnTo>
                  <a:lnTo>
                    <a:pt x="83" y="208"/>
                  </a:lnTo>
                  <a:lnTo>
                    <a:pt x="82" y="216"/>
                  </a:lnTo>
                  <a:lnTo>
                    <a:pt x="81" y="224"/>
                  </a:lnTo>
                  <a:lnTo>
                    <a:pt x="80" y="232"/>
                  </a:lnTo>
                  <a:lnTo>
                    <a:pt x="80" y="247"/>
                  </a:lnTo>
                  <a:lnTo>
                    <a:pt x="76" y="262"/>
                  </a:lnTo>
                  <a:lnTo>
                    <a:pt x="73" y="275"/>
                  </a:lnTo>
                  <a:lnTo>
                    <a:pt x="69" y="287"/>
                  </a:lnTo>
                  <a:lnTo>
                    <a:pt x="63" y="298"/>
                  </a:lnTo>
                  <a:lnTo>
                    <a:pt x="57" y="308"/>
                  </a:lnTo>
                  <a:lnTo>
                    <a:pt x="51" y="315"/>
                  </a:lnTo>
                  <a:lnTo>
                    <a:pt x="45" y="321"/>
                  </a:lnTo>
                  <a:lnTo>
                    <a:pt x="38" y="325"/>
                  </a:lnTo>
                  <a:lnTo>
                    <a:pt x="30" y="327"/>
                  </a:lnTo>
                  <a:lnTo>
                    <a:pt x="24" y="329"/>
                  </a:lnTo>
                  <a:lnTo>
                    <a:pt x="16" y="331"/>
                  </a:lnTo>
                  <a:lnTo>
                    <a:pt x="5" y="332"/>
                  </a:lnTo>
                  <a:lnTo>
                    <a:pt x="0" y="331"/>
                  </a:lnTo>
                  <a:lnTo>
                    <a:pt x="0" y="204"/>
                  </a:lnTo>
                  <a:lnTo>
                    <a:pt x="0" y="193"/>
                  </a:lnTo>
                  <a:lnTo>
                    <a:pt x="1" y="183"/>
                  </a:lnTo>
                  <a:lnTo>
                    <a:pt x="3" y="172"/>
                  </a:lnTo>
                  <a:lnTo>
                    <a:pt x="7" y="161"/>
                  </a:lnTo>
                  <a:lnTo>
                    <a:pt x="16" y="136"/>
                  </a:lnTo>
                  <a:lnTo>
                    <a:pt x="29" y="107"/>
                  </a:lnTo>
                  <a:close/>
                </a:path>
              </a:pathLst>
            </a:custGeom>
            <a:solidFill>
              <a:srgbClr val="615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3868" name="Freeform 106"/>
            <p:cNvSpPr>
              <a:spLocks noEditPoints="1"/>
            </p:cNvSpPr>
            <p:nvPr/>
          </p:nvSpPr>
          <p:spPr bwMode="auto">
            <a:xfrm flipH="1">
              <a:off x="6677060" y="5530974"/>
              <a:ext cx="307626" cy="90346"/>
            </a:xfrm>
            <a:custGeom>
              <a:avLst/>
              <a:gdLst>
                <a:gd name="T0" fmla="*/ 2147483647 w 1062"/>
                <a:gd name="T1" fmla="*/ 2147483647 h 368"/>
                <a:gd name="T2" fmla="*/ 2147483647 w 1062"/>
                <a:gd name="T3" fmla="*/ 2147483647 h 368"/>
                <a:gd name="T4" fmla="*/ 2147483647 w 1062"/>
                <a:gd name="T5" fmla="*/ 2147483647 h 368"/>
                <a:gd name="T6" fmla="*/ 2147483647 w 1062"/>
                <a:gd name="T7" fmla="*/ 2147483647 h 368"/>
                <a:gd name="T8" fmla="*/ 2147483647 w 1062"/>
                <a:gd name="T9" fmla="*/ 2147483647 h 368"/>
                <a:gd name="T10" fmla="*/ 2147483647 w 1062"/>
                <a:gd name="T11" fmla="*/ 2147483647 h 368"/>
                <a:gd name="T12" fmla="*/ 2147483647 w 1062"/>
                <a:gd name="T13" fmla="*/ 2147483647 h 368"/>
                <a:gd name="T14" fmla="*/ 2147483647 w 1062"/>
                <a:gd name="T15" fmla="*/ 2147483647 h 368"/>
                <a:gd name="T16" fmla="*/ 2147483647 w 1062"/>
                <a:gd name="T17" fmla="*/ 2147483647 h 368"/>
                <a:gd name="T18" fmla="*/ 2147483647 w 1062"/>
                <a:gd name="T19" fmla="*/ 2147483647 h 368"/>
                <a:gd name="T20" fmla="*/ 2147483647 w 1062"/>
                <a:gd name="T21" fmla="*/ 2147483647 h 368"/>
                <a:gd name="T22" fmla="*/ 2147483647 w 1062"/>
                <a:gd name="T23" fmla="*/ 2147483647 h 368"/>
                <a:gd name="T24" fmla="*/ 2147483647 w 1062"/>
                <a:gd name="T25" fmla="*/ 2147483647 h 368"/>
                <a:gd name="T26" fmla="*/ 2147483647 w 1062"/>
                <a:gd name="T27" fmla="*/ 2147483647 h 368"/>
                <a:gd name="T28" fmla="*/ 2147483647 w 1062"/>
                <a:gd name="T29" fmla="*/ 2147483647 h 368"/>
                <a:gd name="T30" fmla="*/ 2147483647 w 1062"/>
                <a:gd name="T31" fmla="*/ 2147483647 h 368"/>
                <a:gd name="T32" fmla="*/ 2147483647 w 1062"/>
                <a:gd name="T33" fmla="*/ 2147483647 h 368"/>
                <a:gd name="T34" fmla="*/ 2147483647 w 1062"/>
                <a:gd name="T35" fmla="*/ 2147483647 h 368"/>
                <a:gd name="T36" fmla="*/ 2147483647 w 1062"/>
                <a:gd name="T37" fmla="*/ 2147483647 h 368"/>
                <a:gd name="T38" fmla="*/ 2147483647 w 1062"/>
                <a:gd name="T39" fmla="*/ 2147483647 h 368"/>
                <a:gd name="T40" fmla="*/ 2147483647 w 1062"/>
                <a:gd name="T41" fmla="*/ 2147483647 h 368"/>
                <a:gd name="T42" fmla="*/ 2147483647 w 1062"/>
                <a:gd name="T43" fmla="*/ 2147483647 h 368"/>
                <a:gd name="T44" fmla="*/ 2147483647 w 1062"/>
                <a:gd name="T45" fmla="*/ 2147483647 h 368"/>
                <a:gd name="T46" fmla="*/ 2147483647 w 1062"/>
                <a:gd name="T47" fmla="*/ 2147483647 h 368"/>
                <a:gd name="T48" fmla="*/ 2147483647 w 1062"/>
                <a:gd name="T49" fmla="*/ 2147483647 h 368"/>
                <a:gd name="T50" fmla="*/ 2147483647 w 1062"/>
                <a:gd name="T51" fmla="*/ 2147483647 h 368"/>
                <a:gd name="T52" fmla="*/ 2147483647 w 1062"/>
                <a:gd name="T53" fmla="*/ 2147483647 h 368"/>
                <a:gd name="T54" fmla="*/ 2147483647 w 1062"/>
                <a:gd name="T55" fmla="*/ 2147483647 h 368"/>
                <a:gd name="T56" fmla="*/ 2147483647 w 1062"/>
                <a:gd name="T57" fmla="*/ 2147483647 h 368"/>
                <a:gd name="T58" fmla="*/ 2147483647 w 1062"/>
                <a:gd name="T59" fmla="*/ 2147483647 h 368"/>
                <a:gd name="T60" fmla="*/ 2147483647 w 1062"/>
                <a:gd name="T61" fmla="*/ 2147483647 h 368"/>
                <a:gd name="T62" fmla="*/ 2147483647 w 1062"/>
                <a:gd name="T63" fmla="*/ 2147483647 h 368"/>
                <a:gd name="T64" fmla="*/ 2147483647 w 1062"/>
                <a:gd name="T65" fmla="*/ 2147483647 h 368"/>
                <a:gd name="T66" fmla="*/ 2147483647 w 1062"/>
                <a:gd name="T67" fmla="*/ 2147483647 h 368"/>
                <a:gd name="T68" fmla="*/ 2147483647 w 1062"/>
                <a:gd name="T69" fmla="*/ 2147483647 h 368"/>
                <a:gd name="T70" fmla="*/ 2147483647 w 1062"/>
                <a:gd name="T71" fmla="*/ 2147483647 h 368"/>
                <a:gd name="T72" fmla="*/ 2147483647 w 1062"/>
                <a:gd name="T73" fmla="*/ 2147483647 h 368"/>
                <a:gd name="T74" fmla="*/ 2147483647 w 1062"/>
                <a:gd name="T75" fmla="*/ 2147483647 h 368"/>
                <a:gd name="T76" fmla="*/ 2147483647 w 1062"/>
                <a:gd name="T77" fmla="*/ 2147483647 h 368"/>
                <a:gd name="T78" fmla="*/ 2147483647 w 1062"/>
                <a:gd name="T79" fmla="*/ 2147483647 h 368"/>
                <a:gd name="T80" fmla="*/ 2147483647 w 1062"/>
                <a:gd name="T81" fmla="*/ 2147483647 h 368"/>
                <a:gd name="T82" fmla="*/ 2147483647 w 1062"/>
                <a:gd name="T83" fmla="*/ 2147483647 h 368"/>
                <a:gd name="T84" fmla="*/ 2147483647 w 1062"/>
                <a:gd name="T85" fmla="*/ 2147483647 h 368"/>
                <a:gd name="T86" fmla="*/ 2147483647 w 1062"/>
                <a:gd name="T87" fmla="*/ 2147483647 h 368"/>
                <a:gd name="T88" fmla="*/ 2147483647 w 1062"/>
                <a:gd name="T89" fmla="*/ 2147483647 h 368"/>
                <a:gd name="T90" fmla="*/ 2147483647 w 1062"/>
                <a:gd name="T91" fmla="*/ 2147483647 h 368"/>
                <a:gd name="T92" fmla="*/ 2147483647 w 1062"/>
                <a:gd name="T93" fmla="*/ 2147483647 h 368"/>
                <a:gd name="T94" fmla="*/ 2147483647 w 1062"/>
                <a:gd name="T95" fmla="*/ 2147483647 h 368"/>
                <a:gd name="T96" fmla="*/ 2147483647 w 1062"/>
                <a:gd name="T97" fmla="*/ 2147483647 h 368"/>
                <a:gd name="T98" fmla="*/ 2147483647 w 1062"/>
                <a:gd name="T99" fmla="*/ 2147483647 h 368"/>
                <a:gd name="T100" fmla="*/ 2147483647 w 1062"/>
                <a:gd name="T101" fmla="*/ 2147483647 h 368"/>
                <a:gd name="T102" fmla="*/ 2147483647 w 1062"/>
                <a:gd name="T103" fmla="*/ 2147483647 h 368"/>
                <a:gd name="T104" fmla="*/ 2147483647 w 1062"/>
                <a:gd name="T105" fmla="*/ 2147483647 h 368"/>
                <a:gd name="T106" fmla="*/ 2147483647 w 1062"/>
                <a:gd name="T107" fmla="*/ 2147483647 h 368"/>
                <a:gd name="T108" fmla="*/ 2147483647 w 1062"/>
                <a:gd name="T109" fmla="*/ 2147483647 h 368"/>
                <a:gd name="T110" fmla="*/ 2147483647 w 1062"/>
                <a:gd name="T111" fmla="*/ 2147483647 h 368"/>
                <a:gd name="T112" fmla="*/ 2147483647 w 1062"/>
                <a:gd name="T113" fmla="*/ 2147483647 h 368"/>
                <a:gd name="T114" fmla="*/ 2147483647 w 1062"/>
                <a:gd name="T115" fmla="*/ 2147483647 h 36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062"/>
                <a:gd name="T175" fmla="*/ 0 h 368"/>
                <a:gd name="T176" fmla="*/ 1062 w 1062"/>
                <a:gd name="T177" fmla="*/ 368 h 36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062" h="368">
                  <a:moveTo>
                    <a:pt x="269" y="367"/>
                  </a:moveTo>
                  <a:lnTo>
                    <a:pt x="269" y="367"/>
                  </a:lnTo>
                  <a:lnTo>
                    <a:pt x="254" y="365"/>
                  </a:lnTo>
                  <a:lnTo>
                    <a:pt x="229" y="363"/>
                  </a:lnTo>
                  <a:lnTo>
                    <a:pt x="205" y="359"/>
                  </a:lnTo>
                  <a:lnTo>
                    <a:pt x="185" y="355"/>
                  </a:lnTo>
                  <a:lnTo>
                    <a:pt x="166" y="348"/>
                  </a:lnTo>
                  <a:lnTo>
                    <a:pt x="150" y="342"/>
                  </a:lnTo>
                  <a:lnTo>
                    <a:pt x="135" y="333"/>
                  </a:lnTo>
                  <a:lnTo>
                    <a:pt x="122" y="324"/>
                  </a:lnTo>
                  <a:lnTo>
                    <a:pt x="111" y="316"/>
                  </a:lnTo>
                  <a:lnTo>
                    <a:pt x="101" y="305"/>
                  </a:lnTo>
                  <a:lnTo>
                    <a:pt x="92" y="294"/>
                  </a:lnTo>
                  <a:lnTo>
                    <a:pt x="85" y="282"/>
                  </a:lnTo>
                  <a:lnTo>
                    <a:pt x="79" y="270"/>
                  </a:lnTo>
                  <a:lnTo>
                    <a:pt x="73" y="257"/>
                  </a:lnTo>
                  <a:lnTo>
                    <a:pt x="68" y="244"/>
                  </a:lnTo>
                  <a:lnTo>
                    <a:pt x="65" y="230"/>
                  </a:lnTo>
                  <a:lnTo>
                    <a:pt x="62" y="216"/>
                  </a:lnTo>
                  <a:lnTo>
                    <a:pt x="52" y="162"/>
                  </a:lnTo>
                  <a:lnTo>
                    <a:pt x="47" y="142"/>
                  </a:lnTo>
                  <a:lnTo>
                    <a:pt x="44" y="127"/>
                  </a:lnTo>
                  <a:lnTo>
                    <a:pt x="39" y="114"/>
                  </a:lnTo>
                  <a:lnTo>
                    <a:pt x="35" y="104"/>
                  </a:lnTo>
                  <a:lnTo>
                    <a:pt x="31" y="101"/>
                  </a:lnTo>
                  <a:lnTo>
                    <a:pt x="28" y="98"/>
                  </a:lnTo>
                  <a:lnTo>
                    <a:pt x="25" y="95"/>
                  </a:lnTo>
                  <a:lnTo>
                    <a:pt x="20" y="94"/>
                  </a:lnTo>
                  <a:lnTo>
                    <a:pt x="15" y="91"/>
                  </a:lnTo>
                  <a:lnTo>
                    <a:pt x="10" y="88"/>
                  </a:lnTo>
                  <a:lnTo>
                    <a:pt x="7" y="83"/>
                  </a:lnTo>
                  <a:lnTo>
                    <a:pt x="5" y="77"/>
                  </a:lnTo>
                  <a:lnTo>
                    <a:pt x="2" y="71"/>
                  </a:lnTo>
                  <a:lnTo>
                    <a:pt x="1" y="63"/>
                  </a:lnTo>
                  <a:lnTo>
                    <a:pt x="0" y="47"/>
                  </a:lnTo>
                  <a:lnTo>
                    <a:pt x="1" y="34"/>
                  </a:lnTo>
                  <a:lnTo>
                    <a:pt x="2" y="30"/>
                  </a:lnTo>
                  <a:lnTo>
                    <a:pt x="5" y="26"/>
                  </a:lnTo>
                  <a:lnTo>
                    <a:pt x="8" y="23"/>
                  </a:lnTo>
                  <a:lnTo>
                    <a:pt x="13" y="20"/>
                  </a:lnTo>
                  <a:lnTo>
                    <a:pt x="29" y="13"/>
                  </a:lnTo>
                  <a:lnTo>
                    <a:pt x="42" y="11"/>
                  </a:lnTo>
                  <a:lnTo>
                    <a:pt x="62" y="8"/>
                  </a:lnTo>
                  <a:lnTo>
                    <a:pt x="89" y="5"/>
                  </a:lnTo>
                  <a:lnTo>
                    <a:pt x="120" y="3"/>
                  </a:lnTo>
                  <a:lnTo>
                    <a:pt x="155" y="2"/>
                  </a:lnTo>
                  <a:lnTo>
                    <a:pt x="191" y="0"/>
                  </a:lnTo>
                  <a:lnTo>
                    <a:pt x="227" y="0"/>
                  </a:lnTo>
                  <a:lnTo>
                    <a:pt x="261" y="2"/>
                  </a:lnTo>
                  <a:lnTo>
                    <a:pt x="263" y="24"/>
                  </a:lnTo>
                  <a:lnTo>
                    <a:pt x="236" y="23"/>
                  </a:lnTo>
                  <a:lnTo>
                    <a:pt x="210" y="23"/>
                  </a:lnTo>
                  <a:lnTo>
                    <a:pt x="186" y="24"/>
                  </a:lnTo>
                  <a:lnTo>
                    <a:pt x="163" y="26"/>
                  </a:lnTo>
                  <a:lnTo>
                    <a:pt x="144" y="30"/>
                  </a:lnTo>
                  <a:lnTo>
                    <a:pt x="126" y="33"/>
                  </a:lnTo>
                  <a:lnTo>
                    <a:pt x="112" y="37"/>
                  </a:lnTo>
                  <a:lnTo>
                    <a:pt x="102" y="41"/>
                  </a:lnTo>
                  <a:lnTo>
                    <a:pt x="99" y="44"/>
                  </a:lnTo>
                  <a:lnTo>
                    <a:pt x="94" y="48"/>
                  </a:lnTo>
                  <a:lnTo>
                    <a:pt x="89" y="57"/>
                  </a:lnTo>
                  <a:lnTo>
                    <a:pt x="83" y="67"/>
                  </a:lnTo>
                  <a:lnTo>
                    <a:pt x="79" y="80"/>
                  </a:lnTo>
                  <a:lnTo>
                    <a:pt x="76" y="94"/>
                  </a:lnTo>
                  <a:lnTo>
                    <a:pt x="74" y="110"/>
                  </a:lnTo>
                  <a:lnTo>
                    <a:pt x="74" y="126"/>
                  </a:lnTo>
                  <a:lnTo>
                    <a:pt x="74" y="143"/>
                  </a:lnTo>
                  <a:lnTo>
                    <a:pt x="75" y="160"/>
                  </a:lnTo>
                  <a:lnTo>
                    <a:pt x="77" y="178"/>
                  </a:lnTo>
                  <a:lnTo>
                    <a:pt x="81" y="195"/>
                  </a:lnTo>
                  <a:lnTo>
                    <a:pt x="85" y="212"/>
                  </a:lnTo>
                  <a:lnTo>
                    <a:pt x="90" y="229"/>
                  </a:lnTo>
                  <a:lnTo>
                    <a:pt x="95" y="246"/>
                  </a:lnTo>
                  <a:lnTo>
                    <a:pt x="102" y="260"/>
                  </a:lnTo>
                  <a:lnTo>
                    <a:pt x="109" y="274"/>
                  </a:lnTo>
                  <a:lnTo>
                    <a:pt x="114" y="282"/>
                  </a:lnTo>
                  <a:lnTo>
                    <a:pt x="120" y="290"/>
                  </a:lnTo>
                  <a:lnTo>
                    <a:pt x="128" y="297"/>
                  </a:lnTo>
                  <a:lnTo>
                    <a:pt x="136" y="304"/>
                  </a:lnTo>
                  <a:lnTo>
                    <a:pt x="145" y="310"/>
                  </a:lnTo>
                  <a:lnTo>
                    <a:pt x="154" y="316"/>
                  </a:lnTo>
                  <a:lnTo>
                    <a:pt x="164" y="321"/>
                  </a:lnTo>
                  <a:lnTo>
                    <a:pt x="175" y="327"/>
                  </a:lnTo>
                  <a:lnTo>
                    <a:pt x="197" y="334"/>
                  </a:lnTo>
                  <a:lnTo>
                    <a:pt x="221" y="340"/>
                  </a:lnTo>
                  <a:lnTo>
                    <a:pt x="245" y="344"/>
                  </a:lnTo>
                  <a:lnTo>
                    <a:pt x="268" y="345"/>
                  </a:lnTo>
                  <a:lnTo>
                    <a:pt x="269" y="367"/>
                  </a:lnTo>
                  <a:close/>
                  <a:moveTo>
                    <a:pt x="533" y="46"/>
                  </a:moveTo>
                  <a:lnTo>
                    <a:pt x="533" y="46"/>
                  </a:lnTo>
                  <a:lnTo>
                    <a:pt x="549" y="45"/>
                  </a:lnTo>
                  <a:lnTo>
                    <a:pt x="572" y="40"/>
                  </a:lnTo>
                  <a:lnTo>
                    <a:pt x="635" y="29"/>
                  </a:lnTo>
                  <a:lnTo>
                    <a:pt x="671" y="21"/>
                  </a:lnTo>
                  <a:lnTo>
                    <a:pt x="709" y="13"/>
                  </a:lnTo>
                  <a:lnTo>
                    <a:pt x="746" y="8"/>
                  </a:lnTo>
                  <a:lnTo>
                    <a:pt x="782" y="4"/>
                  </a:lnTo>
                  <a:lnTo>
                    <a:pt x="801" y="3"/>
                  </a:lnTo>
                  <a:lnTo>
                    <a:pt x="802" y="25"/>
                  </a:lnTo>
                  <a:lnTo>
                    <a:pt x="774" y="27"/>
                  </a:lnTo>
                  <a:lnTo>
                    <a:pt x="747" y="31"/>
                  </a:lnTo>
                  <a:lnTo>
                    <a:pt x="720" y="35"/>
                  </a:lnTo>
                  <a:lnTo>
                    <a:pt x="696" y="40"/>
                  </a:lnTo>
                  <a:lnTo>
                    <a:pt x="673" y="49"/>
                  </a:lnTo>
                  <a:lnTo>
                    <a:pt x="663" y="53"/>
                  </a:lnTo>
                  <a:lnTo>
                    <a:pt x="654" y="58"/>
                  </a:lnTo>
                  <a:lnTo>
                    <a:pt x="645" y="63"/>
                  </a:lnTo>
                  <a:lnTo>
                    <a:pt x="638" y="70"/>
                  </a:lnTo>
                  <a:lnTo>
                    <a:pt x="632" y="76"/>
                  </a:lnTo>
                  <a:lnTo>
                    <a:pt x="626" y="83"/>
                  </a:lnTo>
                  <a:lnTo>
                    <a:pt x="623" y="89"/>
                  </a:lnTo>
                  <a:lnTo>
                    <a:pt x="619" y="95"/>
                  </a:lnTo>
                  <a:lnTo>
                    <a:pt x="617" y="102"/>
                  </a:lnTo>
                  <a:lnTo>
                    <a:pt x="615" y="110"/>
                  </a:lnTo>
                  <a:lnTo>
                    <a:pt x="614" y="126"/>
                  </a:lnTo>
                  <a:lnTo>
                    <a:pt x="614" y="143"/>
                  </a:lnTo>
                  <a:lnTo>
                    <a:pt x="617" y="160"/>
                  </a:lnTo>
                  <a:lnTo>
                    <a:pt x="622" y="180"/>
                  </a:lnTo>
                  <a:lnTo>
                    <a:pt x="628" y="198"/>
                  </a:lnTo>
                  <a:lnTo>
                    <a:pt x="635" y="218"/>
                  </a:lnTo>
                  <a:lnTo>
                    <a:pt x="645" y="236"/>
                  </a:lnTo>
                  <a:lnTo>
                    <a:pt x="655" y="253"/>
                  </a:lnTo>
                  <a:lnTo>
                    <a:pt x="666" y="270"/>
                  </a:lnTo>
                  <a:lnTo>
                    <a:pt x="678" y="286"/>
                  </a:lnTo>
                  <a:lnTo>
                    <a:pt x="690" y="301"/>
                  </a:lnTo>
                  <a:lnTo>
                    <a:pt x="703" y="313"/>
                  </a:lnTo>
                  <a:lnTo>
                    <a:pt x="717" y="322"/>
                  </a:lnTo>
                  <a:lnTo>
                    <a:pt x="729" y="330"/>
                  </a:lnTo>
                  <a:lnTo>
                    <a:pt x="738" y="334"/>
                  </a:lnTo>
                  <a:lnTo>
                    <a:pt x="747" y="337"/>
                  </a:lnTo>
                  <a:lnTo>
                    <a:pt x="766" y="342"/>
                  </a:lnTo>
                  <a:lnTo>
                    <a:pt x="786" y="345"/>
                  </a:lnTo>
                  <a:lnTo>
                    <a:pt x="808" y="346"/>
                  </a:lnTo>
                  <a:lnTo>
                    <a:pt x="809" y="368"/>
                  </a:lnTo>
                  <a:lnTo>
                    <a:pt x="786" y="367"/>
                  </a:lnTo>
                  <a:lnTo>
                    <a:pt x="766" y="364"/>
                  </a:lnTo>
                  <a:lnTo>
                    <a:pt x="747" y="360"/>
                  </a:lnTo>
                  <a:lnTo>
                    <a:pt x="730" y="354"/>
                  </a:lnTo>
                  <a:lnTo>
                    <a:pt x="715" y="347"/>
                  </a:lnTo>
                  <a:lnTo>
                    <a:pt x="701" y="340"/>
                  </a:lnTo>
                  <a:lnTo>
                    <a:pt x="689" y="331"/>
                  </a:lnTo>
                  <a:lnTo>
                    <a:pt x="678" y="322"/>
                  </a:lnTo>
                  <a:lnTo>
                    <a:pt x="668" y="313"/>
                  </a:lnTo>
                  <a:lnTo>
                    <a:pt x="659" y="303"/>
                  </a:lnTo>
                  <a:lnTo>
                    <a:pt x="651" y="293"/>
                  </a:lnTo>
                  <a:lnTo>
                    <a:pt x="644" y="284"/>
                  </a:lnTo>
                  <a:lnTo>
                    <a:pt x="634" y="268"/>
                  </a:lnTo>
                  <a:lnTo>
                    <a:pt x="626" y="255"/>
                  </a:lnTo>
                  <a:lnTo>
                    <a:pt x="622" y="244"/>
                  </a:lnTo>
                  <a:lnTo>
                    <a:pt x="617" y="234"/>
                  </a:lnTo>
                  <a:lnTo>
                    <a:pt x="609" y="213"/>
                  </a:lnTo>
                  <a:lnTo>
                    <a:pt x="604" y="192"/>
                  </a:lnTo>
                  <a:lnTo>
                    <a:pt x="596" y="172"/>
                  </a:lnTo>
                  <a:lnTo>
                    <a:pt x="591" y="162"/>
                  </a:lnTo>
                  <a:lnTo>
                    <a:pt x="587" y="155"/>
                  </a:lnTo>
                  <a:lnTo>
                    <a:pt x="581" y="147"/>
                  </a:lnTo>
                  <a:lnTo>
                    <a:pt x="574" y="141"/>
                  </a:lnTo>
                  <a:lnTo>
                    <a:pt x="567" y="135"/>
                  </a:lnTo>
                  <a:lnTo>
                    <a:pt x="556" y="131"/>
                  </a:lnTo>
                  <a:lnTo>
                    <a:pt x="546" y="129"/>
                  </a:lnTo>
                  <a:lnTo>
                    <a:pt x="534" y="128"/>
                  </a:lnTo>
                  <a:lnTo>
                    <a:pt x="522" y="129"/>
                  </a:lnTo>
                  <a:lnTo>
                    <a:pt x="512" y="131"/>
                  </a:lnTo>
                  <a:lnTo>
                    <a:pt x="503" y="135"/>
                  </a:lnTo>
                  <a:lnTo>
                    <a:pt x="495" y="140"/>
                  </a:lnTo>
                  <a:lnTo>
                    <a:pt x="488" y="146"/>
                  </a:lnTo>
                  <a:lnTo>
                    <a:pt x="482" y="154"/>
                  </a:lnTo>
                  <a:lnTo>
                    <a:pt x="478" y="161"/>
                  </a:lnTo>
                  <a:lnTo>
                    <a:pt x="475" y="171"/>
                  </a:lnTo>
                  <a:lnTo>
                    <a:pt x="468" y="191"/>
                  </a:lnTo>
                  <a:lnTo>
                    <a:pt x="462" y="211"/>
                  </a:lnTo>
                  <a:lnTo>
                    <a:pt x="457" y="233"/>
                  </a:lnTo>
                  <a:lnTo>
                    <a:pt x="453" y="243"/>
                  </a:lnTo>
                  <a:lnTo>
                    <a:pt x="449" y="253"/>
                  </a:lnTo>
                  <a:lnTo>
                    <a:pt x="442" y="266"/>
                  </a:lnTo>
                  <a:lnTo>
                    <a:pt x="432" y="283"/>
                  </a:lnTo>
                  <a:lnTo>
                    <a:pt x="426" y="293"/>
                  </a:lnTo>
                  <a:lnTo>
                    <a:pt x="420" y="303"/>
                  </a:lnTo>
                  <a:lnTo>
                    <a:pt x="411" y="313"/>
                  </a:lnTo>
                  <a:lnTo>
                    <a:pt x="401" y="322"/>
                  </a:lnTo>
                  <a:lnTo>
                    <a:pt x="390" y="331"/>
                  </a:lnTo>
                  <a:lnTo>
                    <a:pt x="378" y="340"/>
                  </a:lnTo>
                  <a:lnTo>
                    <a:pt x="363" y="347"/>
                  </a:lnTo>
                  <a:lnTo>
                    <a:pt x="349" y="355"/>
                  </a:lnTo>
                  <a:lnTo>
                    <a:pt x="331" y="360"/>
                  </a:lnTo>
                  <a:lnTo>
                    <a:pt x="312" y="363"/>
                  </a:lnTo>
                  <a:lnTo>
                    <a:pt x="292" y="367"/>
                  </a:lnTo>
                  <a:lnTo>
                    <a:pt x="269" y="367"/>
                  </a:lnTo>
                  <a:lnTo>
                    <a:pt x="268" y="345"/>
                  </a:lnTo>
                  <a:lnTo>
                    <a:pt x="292" y="344"/>
                  </a:lnTo>
                  <a:lnTo>
                    <a:pt x="313" y="342"/>
                  </a:lnTo>
                  <a:lnTo>
                    <a:pt x="333" y="336"/>
                  </a:lnTo>
                  <a:lnTo>
                    <a:pt x="342" y="333"/>
                  </a:lnTo>
                  <a:lnTo>
                    <a:pt x="351" y="330"/>
                  </a:lnTo>
                  <a:lnTo>
                    <a:pt x="363" y="322"/>
                  </a:lnTo>
                  <a:lnTo>
                    <a:pt x="376" y="311"/>
                  </a:lnTo>
                  <a:lnTo>
                    <a:pt x="388" y="300"/>
                  </a:lnTo>
                  <a:lnTo>
                    <a:pt x="401" y="286"/>
                  </a:lnTo>
                  <a:lnTo>
                    <a:pt x="411" y="269"/>
                  </a:lnTo>
                  <a:lnTo>
                    <a:pt x="421" y="253"/>
                  </a:lnTo>
                  <a:lnTo>
                    <a:pt x="430" y="235"/>
                  </a:lnTo>
                  <a:lnTo>
                    <a:pt x="438" y="216"/>
                  </a:lnTo>
                  <a:lnTo>
                    <a:pt x="444" y="198"/>
                  </a:lnTo>
                  <a:lnTo>
                    <a:pt x="450" y="179"/>
                  </a:lnTo>
                  <a:lnTo>
                    <a:pt x="453" y="160"/>
                  </a:lnTo>
                  <a:lnTo>
                    <a:pt x="454" y="142"/>
                  </a:lnTo>
                  <a:lnTo>
                    <a:pt x="454" y="126"/>
                  </a:lnTo>
                  <a:lnTo>
                    <a:pt x="452" y="110"/>
                  </a:lnTo>
                  <a:lnTo>
                    <a:pt x="450" y="102"/>
                  </a:lnTo>
                  <a:lnTo>
                    <a:pt x="447" y="94"/>
                  </a:lnTo>
                  <a:lnTo>
                    <a:pt x="443" y="88"/>
                  </a:lnTo>
                  <a:lnTo>
                    <a:pt x="440" y="83"/>
                  </a:lnTo>
                  <a:lnTo>
                    <a:pt x="433" y="75"/>
                  </a:lnTo>
                  <a:lnTo>
                    <a:pt x="426" y="68"/>
                  </a:lnTo>
                  <a:lnTo>
                    <a:pt x="418" y="63"/>
                  </a:lnTo>
                  <a:lnTo>
                    <a:pt x="409" y="58"/>
                  </a:lnTo>
                  <a:lnTo>
                    <a:pt x="401" y="52"/>
                  </a:lnTo>
                  <a:lnTo>
                    <a:pt x="390" y="48"/>
                  </a:lnTo>
                  <a:lnTo>
                    <a:pt x="368" y="40"/>
                  </a:lnTo>
                  <a:lnTo>
                    <a:pt x="343" y="34"/>
                  </a:lnTo>
                  <a:lnTo>
                    <a:pt x="316" y="30"/>
                  </a:lnTo>
                  <a:lnTo>
                    <a:pt x="289" y="26"/>
                  </a:lnTo>
                  <a:lnTo>
                    <a:pt x="263" y="24"/>
                  </a:lnTo>
                  <a:lnTo>
                    <a:pt x="261" y="2"/>
                  </a:lnTo>
                  <a:lnTo>
                    <a:pt x="278" y="3"/>
                  </a:lnTo>
                  <a:lnTo>
                    <a:pt x="310" y="7"/>
                  </a:lnTo>
                  <a:lnTo>
                    <a:pt x="342" y="12"/>
                  </a:lnTo>
                  <a:lnTo>
                    <a:pt x="408" y="26"/>
                  </a:lnTo>
                  <a:lnTo>
                    <a:pt x="441" y="34"/>
                  </a:lnTo>
                  <a:lnTo>
                    <a:pt x="473" y="39"/>
                  </a:lnTo>
                  <a:lnTo>
                    <a:pt x="504" y="44"/>
                  </a:lnTo>
                  <a:lnTo>
                    <a:pt x="518" y="46"/>
                  </a:lnTo>
                  <a:lnTo>
                    <a:pt x="533" y="46"/>
                  </a:lnTo>
                  <a:close/>
                  <a:moveTo>
                    <a:pt x="801" y="3"/>
                  </a:moveTo>
                  <a:lnTo>
                    <a:pt x="801" y="3"/>
                  </a:lnTo>
                  <a:lnTo>
                    <a:pt x="836" y="2"/>
                  </a:lnTo>
                  <a:lnTo>
                    <a:pt x="872" y="2"/>
                  </a:lnTo>
                  <a:lnTo>
                    <a:pt x="908" y="3"/>
                  </a:lnTo>
                  <a:lnTo>
                    <a:pt x="942" y="5"/>
                  </a:lnTo>
                  <a:lnTo>
                    <a:pt x="973" y="7"/>
                  </a:lnTo>
                  <a:lnTo>
                    <a:pt x="998" y="10"/>
                  </a:lnTo>
                  <a:lnTo>
                    <a:pt x="1019" y="13"/>
                  </a:lnTo>
                  <a:lnTo>
                    <a:pt x="1031" y="16"/>
                  </a:lnTo>
                  <a:lnTo>
                    <a:pt x="1048" y="22"/>
                  </a:lnTo>
                  <a:lnTo>
                    <a:pt x="1053" y="25"/>
                  </a:lnTo>
                  <a:lnTo>
                    <a:pt x="1057" y="29"/>
                  </a:lnTo>
                  <a:lnTo>
                    <a:pt x="1059" y="32"/>
                  </a:lnTo>
                  <a:lnTo>
                    <a:pt x="1061" y="36"/>
                  </a:lnTo>
                  <a:lnTo>
                    <a:pt x="1062" y="50"/>
                  </a:lnTo>
                  <a:lnTo>
                    <a:pt x="1062" y="65"/>
                  </a:lnTo>
                  <a:lnTo>
                    <a:pt x="1062" y="73"/>
                  </a:lnTo>
                  <a:lnTo>
                    <a:pt x="1060" y="79"/>
                  </a:lnTo>
                  <a:lnTo>
                    <a:pt x="1058" y="85"/>
                  </a:lnTo>
                  <a:lnTo>
                    <a:pt x="1055" y="90"/>
                  </a:lnTo>
                  <a:lnTo>
                    <a:pt x="1051" y="93"/>
                  </a:lnTo>
                  <a:lnTo>
                    <a:pt x="1046" y="97"/>
                  </a:lnTo>
                  <a:lnTo>
                    <a:pt x="1041" y="98"/>
                  </a:lnTo>
                  <a:lnTo>
                    <a:pt x="1038" y="101"/>
                  </a:lnTo>
                  <a:lnTo>
                    <a:pt x="1035" y="103"/>
                  </a:lnTo>
                  <a:lnTo>
                    <a:pt x="1032" y="106"/>
                  </a:lnTo>
                  <a:lnTo>
                    <a:pt x="1028" y="116"/>
                  </a:lnTo>
                  <a:lnTo>
                    <a:pt x="1024" y="129"/>
                  </a:lnTo>
                  <a:lnTo>
                    <a:pt x="1022" y="144"/>
                  </a:lnTo>
                  <a:lnTo>
                    <a:pt x="1019" y="165"/>
                  </a:lnTo>
                  <a:lnTo>
                    <a:pt x="1012" y="219"/>
                  </a:lnTo>
                  <a:lnTo>
                    <a:pt x="1010" y="233"/>
                  </a:lnTo>
                  <a:lnTo>
                    <a:pt x="1006" y="247"/>
                  </a:lnTo>
                  <a:lnTo>
                    <a:pt x="1003" y="260"/>
                  </a:lnTo>
                  <a:lnTo>
                    <a:pt x="998" y="273"/>
                  </a:lnTo>
                  <a:lnTo>
                    <a:pt x="993" y="284"/>
                  </a:lnTo>
                  <a:lnTo>
                    <a:pt x="986" y="296"/>
                  </a:lnTo>
                  <a:lnTo>
                    <a:pt x="978" y="307"/>
                  </a:lnTo>
                  <a:lnTo>
                    <a:pt x="969" y="317"/>
                  </a:lnTo>
                  <a:lnTo>
                    <a:pt x="958" y="327"/>
                  </a:lnTo>
                  <a:lnTo>
                    <a:pt x="946" y="335"/>
                  </a:lnTo>
                  <a:lnTo>
                    <a:pt x="931" y="343"/>
                  </a:lnTo>
                  <a:lnTo>
                    <a:pt x="915" y="350"/>
                  </a:lnTo>
                  <a:lnTo>
                    <a:pt x="897" y="356"/>
                  </a:lnTo>
                  <a:lnTo>
                    <a:pt x="877" y="360"/>
                  </a:lnTo>
                  <a:lnTo>
                    <a:pt x="855" y="364"/>
                  </a:lnTo>
                  <a:lnTo>
                    <a:pt x="829" y="367"/>
                  </a:lnTo>
                  <a:lnTo>
                    <a:pt x="809" y="368"/>
                  </a:lnTo>
                  <a:lnTo>
                    <a:pt x="808" y="346"/>
                  </a:lnTo>
                  <a:lnTo>
                    <a:pt x="832" y="345"/>
                  </a:lnTo>
                  <a:lnTo>
                    <a:pt x="857" y="342"/>
                  </a:lnTo>
                  <a:lnTo>
                    <a:pt x="881" y="336"/>
                  </a:lnTo>
                  <a:lnTo>
                    <a:pt x="892" y="333"/>
                  </a:lnTo>
                  <a:lnTo>
                    <a:pt x="903" y="329"/>
                  </a:lnTo>
                  <a:lnTo>
                    <a:pt x="914" y="324"/>
                  </a:lnTo>
                  <a:lnTo>
                    <a:pt x="924" y="319"/>
                  </a:lnTo>
                  <a:lnTo>
                    <a:pt x="933" y="313"/>
                  </a:lnTo>
                  <a:lnTo>
                    <a:pt x="942" y="306"/>
                  </a:lnTo>
                  <a:lnTo>
                    <a:pt x="950" y="300"/>
                  </a:lnTo>
                  <a:lnTo>
                    <a:pt x="957" y="292"/>
                  </a:lnTo>
                  <a:lnTo>
                    <a:pt x="964" y="283"/>
                  </a:lnTo>
                  <a:lnTo>
                    <a:pt x="968" y="275"/>
                  </a:lnTo>
                  <a:lnTo>
                    <a:pt x="975" y="262"/>
                  </a:lnTo>
                  <a:lnTo>
                    <a:pt x="979" y="247"/>
                  </a:lnTo>
                  <a:lnTo>
                    <a:pt x="984" y="232"/>
                  </a:lnTo>
                  <a:lnTo>
                    <a:pt x="988" y="214"/>
                  </a:lnTo>
                  <a:lnTo>
                    <a:pt x="991" y="197"/>
                  </a:lnTo>
                  <a:lnTo>
                    <a:pt x="993" y="180"/>
                  </a:lnTo>
                  <a:lnTo>
                    <a:pt x="994" y="162"/>
                  </a:lnTo>
                  <a:lnTo>
                    <a:pt x="995" y="144"/>
                  </a:lnTo>
                  <a:lnTo>
                    <a:pt x="994" y="128"/>
                  </a:lnTo>
                  <a:lnTo>
                    <a:pt x="993" y="112"/>
                  </a:lnTo>
                  <a:lnTo>
                    <a:pt x="989" y="95"/>
                  </a:lnTo>
                  <a:lnTo>
                    <a:pt x="986" y="81"/>
                  </a:lnTo>
                  <a:lnTo>
                    <a:pt x="982" y="70"/>
                  </a:lnTo>
                  <a:lnTo>
                    <a:pt x="975" y="59"/>
                  </a:lnTo>
                  <a:lnTo>
                    <a:pt x="968" y="50"/>
                  </a:lnTo>
                  <a:lnTo>
                    <a:pt x="964" y="46"/>
                  </a:lnTo>
                  <a:lnTo>
                    <a:pt x="960" y="43"/>
                  </a:lnTo>
                  <a:lnTo>
                    <a:pt x="950" y="38"/>
                  </a:lnTo>
                  <a:lnTo>
                    <a:pt x="937" y="35"/>
                  </a:lnTo>
                  <a:lnTo>
                    <a:pt x="920" y="31"/>
                  </a:lnTo>
                  <a:lnTo>
                    <a:pt x="900" y="29"/>
                  </a:lnTo>
                  <a:lnTo>
                    <a:pt x="877" y="26"/>
                  </a:lnTo>
                  <a:lnTo>
                    <a:pt x="854" y="25"/>
                  </a:lnTo>
                  <a:lnTo>
                    <a:pt x="828" y="24"/>
                  </a:lnTo>
                  <a:lnTo>
                    <a:pt x="802" y="25"/>
                  </a:lnTo>
                  <a:lnTo>
                    <a:pt x="801" y="3"/>
                  </a:lnTo>
                  <a:close/>
                </a:path>
              </a:pathLst>
            </a:custGeom>
            <a:solidFill>
              <a:srgbClr val="2880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3869" name="Freeform 107"/>
            <p:cNvSpPr>
              <a:spLocks/>
            </p:cNvSpPr>
            <p:nvPr/>
          </p:nvSpPr>
          <p:spPr bwMode="auto">
            <a:xfrm flipH="1">
              <a:off x="6379862" y="5690818"/>
              <a:ext cx="378884" cy="458682"/>
            </a:xfrm>
            <a:custGeom>
              <a:avLst/>
              <a:gdLst>
                <a:gd name="T0" fmla="*/ 2147483647 w 1307"/>
                <a:gd name="T1" fmla="*/ 2147483647 h 1849"/>
                <a:gd name="T2" fmla="*/ 2147483647 w 1307"/>
                <a:gd name="T3" fmla="*/ 2147483647 h 1849"/>
                <a:gd name="T4" fmla="*/ 2147483647 w 1307"/>
                <a:gd name="T5" fmla="*/ 2147483647 h 1849"/>
                <a:gd name="T6" fmla="*/ 2147483647 w 1307"/>
                <a:gd name="T7" fmla="*/ 2147483647 h 1849"/>
                <a:gd name="T8" fmla="*/ 2147483647 w 1307"/>
                <a:gd name="T9" fmla="*/ 2147483647 h 1849"/>
                <a:gd name="T10" fmla="*/ 2147483647 w 1307"/>
                <a:gd name="T11" fmla="*/ 2147483647 h 1849"/>
                <a:gd name="T12" fmla="*/ 2147483647 w 1307"/>
                <a:gd name="T13" fmla="*/ 2147483647 h 1849"/>
                <a:gd name="T14" fmla="*/ 2147483647 w 1307"/>
                <a:gd name="T15" fmla="*/ 2147483647 h 1849"/>
                <a:gd name="T16" fmla="*/ 2147483647 w 1307"/>
                <a:gd name="T17" fmla="*/ 2147483647 h 1849"/>
                <a:gd name="T18" fmla="*/ 2147483647 w 1307"/>
                <a:gd name="T19" fmla="*/ 2147483647 h 1849"/>
                <a:gd name="T20" fmla="*/ 2147483647 w 1307"/>
                <a:gd name="T21" fmla="*/ 2147483647 h 1849"/>
                <a:gd name="T22" fmla="*/ 2147483647 w 1307"/>
                <a:gd name="T23" fmla="*/ 2147483647 h 1849"/>
                <a:gd name="T24" fmla="*/ 2147483647 w 1307"/>
                <a:gd name="T25" fmla="*/ 2147483647 h 1849"/>
                <a:gd name="T26" fmla="*/ 2147483647 w 1307"/>
                <a:gd name="T27" fmla="*/ 2147483647 h 1849"/>
                <a:gd name="T28" fmla="*/ 2147483647 w 1307"/>
                <a:gd name="T29" fmla="*/ 2147483647 h 1849"/>
                <a:gd name="T30" fmla="*/ 2147483647 w 1307"/>
                <a:gd name="T31" fmla="*/ 2147483647 h 1849"/>
                <a:gd name="T32" fmla="*/ 2147483647 w 1307"/>
                <a:gd name="T33" fmla="*/ 2147483647 h 1849"/>
                <a:gd name="T34" fmla="*/ 2147483647 w 1307"/>
                <a:gd name="T35" fmla="*/ 2147483647 h 1849"/>
                <a:gd name="T36" fmla="*/ 2147483647 w 1307"/>
                <a:gd name="T37" fmla="*/ 2147483647 h 1849"/>
                <a:gd name="T38" fmla="*/ 2147483647 w 1307"/>
                <a:gd name="T39" fmla="*/ 2147483647 h 1849"/>
                <a:gd name="T40" fmla="*/ 2147483647 w 1307"/>
                <a:gd name="T41" fmla="*/ 2147483647 h 1849"/>
                <a:gd name="T42" fmla="*/ 2147483647 w 1307"/>
                <a:gd name="T43" fmla="*/ 2147483647 h 1849"/>
                <a:gd name="T44" fmla="*/ 2147483647 w 1307"/>
                <a:gd name="T45" fmla="*/ 2147483647 h 1849"/>
                <a:gd name="T46" fmla="*/ 2147483647 w 1307"/>
                <a:gd name="T47" fmla="*/ 2147483647 h 1849"/>
                <a:gd name="T48" fmla="*/ 2147483647 w 1307"/>
                <a:gd name="T49" fmla="*/ 2147483647 h 1849"/>
                <a:gd name="T50" fmla="*/ 2147483647 w 1307"/>
                <a:gd name="T51" fmla="*/ 2147483647 h 1849"/>
                <a:gd name="T52" fmla="*/ 2147483647 w 1307"/>
                <a:gd name="T53" fmla="*/ 2147483647 h 1849"/>
                <a:gd name="T54" fmla="*/ 2147483647 w 1307"/>
                <a:gd name="T55" fmla="*/ 2147483647 h 1849"/>
                <a:gd name="T56" fmla="*/ 2147483647 w 1307"/>
                <a:gd name="T57" fmla="*/ 2147483647 h 1849"/>
                <a:gd name="T58" fmla="*/ 2147483647 w 1307"/>
                <a:gd name="T59" fmla="*/ 2147483647 h 1849"/>
                <a:gd name="T60" fmla="*/ 2147483647 w 1307"/>
                <a:gd name="T61" fmla="*/ 2147483647 h 1849"/>
                <a:gd name="T62" fmla="*/ 2147483647 w 1307"/>
                <a:gd name="T63" fmla="*/ 2147483647 h 1849"/>
                <a:gd name="T64" fmla="*/ 2147483647 w 1307"/>
                <a:gd name="T65" fmla="*/ 2147483647 h 1849"/>
                <a:gd name="T66" fmla="*/ 2147483647 w 1307"/>
                <a:gd name="T67" fmla="*/ 2147483647 h 1849"/>
                <a:gd name="T68" fmla="*/ 2147483647 w 1307"/>
                <a:gd name="T69" fmla="*/ 2147483647 h 1849"/>
                <a:gd name="T70" fmla="*/ 2147483647 w 1307"/>
                <a:gd name="T71" fmla="*/ 2147483647 h 1849"/>
                <a:gd name="T72" fmla="*/ 2147483647 w 1307"/>
                <a:gd name="T73" fmla="*/ 2147483647 h 1849"/>
                <a:gd name="T74" fmla="*/ 2147483647 w 1307"/>
                <a:gd name="T75" fmla="*/ 2147483647 h 1849"/>
                <a:gd name="T76" fmla="*/ 2147483647 w 1307"/>
                <a:gd name="T77" fmla="*/ 2147483647 h 1849"/>
                <a:gd name="T78" fmla="*/ 2147483647 w 1307"/>
                <a:gd name="T79" fmla="*/ 2147483647 h 1849"/>
                <a:gd name="T80" fmla="*/ 2147483647 w 1307"/>
                <a:gd name="T81" fmla="*/ 2147483647 h 1849"/>
                <a:gd name="T82" fmla="*/ 2147483647 w 1307"/>
                <a:gd name="T83" fmla="*/ 2147483647 h 1849"/>
                <a:gd name="T84" fmla="*/ 2147483647 w 1307"/>
                <a:gd name="T85" fmla="*/ 2147483647 h 1849"/>
                <a:gd name="T86" fmla="*/ 2147483647 w 1307"/>
                <a:gd name="T87" fmla="*/ 2147483647 h 1849"/>
                <a:gd name="T88" fmla="*/ 2147483647 w 1307"/>
                <a:gd name="T89" fmla="*/ 2147483647 h 1849"/>
                <a:gd name="T90" fmla="*/ 2147483647 w 1307"/>
                <a:gd name="T91" fmla="*/ 2147483647 h 1849"/>
                <a:gd name="T92" fmla="*/ 2147483647 w 1307"/>
                <a:gd name="T93" fmla="*/ 2147483647 h 1849"/>
                <a:gd name="T94" fmla="*/ 2147483647 w 1307"/>
                <a:gd name="T95" fmla="*/ 2147483647 h 1849"/>
                <a:gd name="T96" fmla="*/ 2147483647 w 1307"/>
                <a:gd name="T97" fmla="*/ 2147483647 h 1849"/>
                <a:gd name="T98" fmla="*/ 2147483647 w 1307"/>
                <a:gd name="T99" fmla="*/ 2147483647 h 1849"/>
                <a:gd name="T100" fmla="*/ 2147483647 w 1307"/>
                <a:gd name="T101" fmla="*/ 2147483647 h 1849"/>
                <a:gd name="T102" fmla="*/ 2147483647 w 1307"/>
                <a:gd name="T103" fmla="*/ 2147483647 h 1849"/>
                <a:gd name="T104" fmla="*/ 2147483647 w 1307"/>
                <a:gd name="T105" fmla="*/ 2147483647 h 1849"/>
                <a:gd name="T106" fmla="*/ 2147483647 w 1307"/>
                <a:gd name="T107" fmla="*/ 2147483647 h 1849"/>
                <a:gd name="T108" fmla="*/ 2147483647 w 1307"/>
                <a:gd name="T109" fmla="*/ 2147483647 h 1849"/>
                <a:gd name="T110" fmla="*/ 2147483647 w 1307"/>
                <a:gd name="T111" fmla="*/ 2147483647 h 1849"/>
                <a:gd name="T112" fmla="*/ 2147483647 w 1307"/>
                <a:gd name="T113" fmla="*/ 2147483647 h 1849"/>
                <a:gd name="T114" fmla="*/ 2147483647 w 1307"/>
                <a:gd name="T115" fmla="*/ 2147483647 h 1849"/>
                <a:gd name="T116" fmla="*/ 2147483647 w 1307"/>
                <a:gd name="T117" fmla="*/ 2147483647 h 1849"/>
                <a:gd name="T118" fmla="*/ 2147483647 w 1307"/>
                <a:gd name="T119" fmla="*/ 2147483647 h 1849"/>
                <a:gd name="T120" fmla="*/ 2147483647 w 1307"/>
                <a:gd name="T121" fmla="*/ 2147483647 h 184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307"/>
                <a:gd name="T184" fmla="*/ 0 h 1849"/>
                <a:gd name="T185" fmla="*/ 1307 w 1307"/>
                <a:gd name="T186" fmla="*/ 1849 h 184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307" h="1849">
                  <a:moveTo>
                    <a:pt x="856" y="83"/>
                  </a:moveTo>
                  <a:lnTo>
                    <a:pt x="856" y="83"/>
                  </a:lnTo>
                  <a:lnTo>
                    <a:pt x="849" y="75"/>
                  </a:lnTo>
                  <a:lnTo>
                    <a:pt x="841" y="66"/>
                  </a:lnTo>
                  <a:lnTo>
                    <a:pt x="831" y="57"/>
                  </a:lnTo>
                  <a:lnTo>
                    <a:pt x="819" y="50"/>
                  </a:lnTo>
                  <a:lnTo>
                    <a:pt x="805" y="41"/>
                  </a:lnTo>
                  <a:lnTo>
                    <a:pt x="791" y="35"/>
                  </a:lnTo>
                  <a:lnTo>
                    <a:pt x="774" y="27"/>
                  </a:lnTo>
                  <a:lnTo>
                    <a:pt x="756" y="21"/>
                  </a:lnTo>
                  <a:lnTo>
                    <a:pt x="736" y="15"/>
                  </a:lnTo>
                  <a:lnTo>
                    <a:pt x="716" y="11"/>
                  </a:lnTo>
                  <a:lnTo>
                    <a:pt x="694" y="7"/>
                  </a:lnTo>
                  <a:lnTo>
                    <a:pt x="672" y="3"/>
                  </a:lnTo>
                  <a:lnTo>
                    <a:pt x="648" y="1"/>
                  </a:lnTo>
                  <a:lnTo>
                    <a:pt x="624" y="0"/>
                  </a:lnTo>
                  <a:lnTo>
                    <a:pt x="600" y="0"/>
                  </a:lnTo>
                  <a:lnTo>
                    <a:pt x="574" y="1"/>
                  </a:lnTo>
                  <a:lnTo>
                    <a:pt x="550" y="3"/>
                  </a:lnTo>
                  <a:lnTo>
                    <a:pt x="524" y="8"/>
                  </a:lnTo>
                  <a:lnTo>
                    <a:pt x="498" y="12"/>
                  </a:lnTo>
                  <a:lnTo>
                    <a:pt x="472" y="19"/>
                  </a:lnTo>
                  <a:lnTo>
                    <a:pt x="446" y="27"/>
                  </a:lnTo>
                  <a:lnTo>
                    <a:pt x="421" y="37"/>
                  </a:lnTo>
                  <a:lnTo>
                    <a:pt x="396" y="49"/>
                  </a:lnTo>
                  <a:lnTo>
                    <a:pt x="371" y="62"/>
                  </a:lnTo>
                  <a:lnTo>
                    <a:pt x="347" y="77"/>
                  </a:lnTo>
                  <a:lnTo>
                    <a:pt x="323" y="94"/>
                  </a:lnTo>
                  <a:lnTo>
                    <a:pt x="301" y="113"/>
                  </a:lnTo>
                  <a:lnTo>
                    <a:pt x="279" y="135"/>
                  </a:lnTo>
                  <a:lnTo>
                    <a:pt x="258" y="158"/>
                  </a:lnTo>
                  <a:lnTo>
                    <a:pt x="239" y="184"/>
                  </a:lnTo>
                  <a:lnTo>
                    <a:pt x="220" y="212"/>
                  </a:lnTo>
                  <a:lnTo>
                    <a:pt x="203" y="242"/>
                  </a:lnTo>
                  <a:lnTo>
                    <a:pt x="187" y="273"/>
                  </a:lnTo>
                  <a:lnTo>
                    <a:pt x="174" y="302"/>
                  </a:lnTo>
                  <a:lnTo>
                    <a:pt x="161" y="330"/>
                  </a:lnTo>
                  <a:lnTo>
                    <a:pt x="149" y="359"/>
                  </a:lnTo>
                  <a:lnTo>
                    <a:pt x="139" y="384"/>
                  </a:lnTo>
                  <a:lnTo>
                    <a:pt x="130" y="409"/>
                  </a:lnTo>
                  <a:lnTo>
                    <a:pt x="115" y="457"/>
                  </a:lnTo>
                  <a:lnTo>
                    <a:pt x="103" y="500"/>
                  </a:lnTo>
                  <a:lnTo>
                    <a:pt x="94" y="540"/>
                  </a:lnTo>
                  <a:lnTo>
                    <a:pt x="89" y="576"/>
                  </a:lnTo>
                  <a:lnTo>
                    <a:pt x="83" y="610"/>
                  </a:lnTo>
                  <a:lnTo>
                    <a:pt x="75" y="670"/>
                  </a:lnTo>
                  <a:lnTo>
                    <a:pt x="71" y="697"/>
                  </a:lnTo>
                  <a:lnTo>
                    <a:pt x="66" y="722"/>
                  </a:lnTo>
                  <a:lnTo>
                    <a:pt x="59" y="746"/>
                  </a:lnTo>
                  <a:lnTo>
                    <a:pt x="55" y="758"/>
                  </a:lnTo>
                  <a:lnTo>
                    <a:pt x="49" y="770"/>
                  </a:lnTo>
                  <a:lnTo>
                    <a:pt x="44" y="781"/>
                  </a:lnTo>
                  <a:lnTo>
                    <a:pt x="37" y="793"/>
                  </a:lnTo>
                  <a:lnTo>
                    <a:pt x="30" y="803"/>
                  </a:lnTo>
                  <a:lnTo>
                    <a:pt x="21" y="814"/>
                  </a:lnTo>
                  <a:lnTo>
                    <a:pt x="17" y="821"/>
                  </a:lnTo>
                  <a:lnTo>
                    <a:pt x="13" y="828"/>
                  </a:lnTo>
                  <a:lnTo>
                    <a:pt x="10" y="837"/>
                  </a:lnTo>
                  <a:lnTo>
                    <a:pt x="8" y="846"/>
                  </a:lnTo>
                  <a:lnTo>
                    <a:pt x="3" y="868"/>
                  </a:lnTo>
                  <a:lnTo>
                    <a:pt x="1" y="893"/>
                  </a:lnTo>
                  <a:lnTo>
                    <a:pt x="0" y="922"/>
                  </a:lnTo>
                  <a:lnTo>
                    <a:pt x="1" y="955"/>
                  </a:lnTo>
                  <a:lnTo>
                    <a:pt x="4" y="989"/>
                  </a:lnTo>
                  <a:lnTo>
                    <a:pt x="10" y="1027"/>
                  </a:lnTo>
                  <a:lnTo>
                    <a:pt x="17" y="1066"/>
                  </a:lnTo>
                  <a:lnTo>
                    <a:pt x="26" y="1108"/>
                  </a:lnTo>
                  <a:lnTo>
                    <a:pt x="36" y="1151"/>
                  </a:lnTo>
                  <a:lnTo>
                    <a:pt x="48" y="1195"/>
                  </a:lnTo>
                  <a:lnTo>
                    <a:pt x="63" y="1240"/>
                  </a:lnTo>
                  <a:lnTo>
                    <a:pt x="80" y="1286"/>
                  </a:lnTo>
                  <a:lnTo>
                    <a:pt x="98" y="1332"/>
                  </a:lnTo>
                  <a:lnTo>
                    <a:pt x="118" y="1378"/>
                  </a:lnTo>
                  <a:lnTo>
                    <a:pt x="139" y="1423"/>
                  </a:lnTo>
                  <a:lnTo>
                    <a:pt x="163" y="1468"/>
                  </a:lnTo>
                  <a:lnTo>
                    <a:pt x="188" y="1512"/>
                  </a:lnTo>
                  <a:lnTo>
                    <a:pt x="215" y="1555"/>
                  </a:lnTo>
                  <a:lnTo>
                    <a:pt x="244" y="1595"/>
                  </a:lnTo>
                  <a:lnTo>
                    <a:pt x="260" y="1616"/>
                  </a:lnTo>
                  <a:lnTo>
                    <a:pt x="276" y="1635"/>
                  </a:lnTo>
                  <a:lnTo>
                    <a:pt x="292" y="1653"/>
                  </a:lnTo>
                  <a:lnTo>
                    <a:pt x="308" y="1672"/>
                  </a:lnTo>
                  <a:lnTo>
                    <a:pt x="325" y="1689"/>
                  </a:lnTo>
                  <a:lnTo>
                    <a:pt x="343" y="1705"/>
                  </a:lnTo>
                  <a:lnTo>
                    <a:pt x="361" y="1721"/>
                  </a:lnTo>
                  <a:lnTo>
                    <a:pt x="380" y="1737"/>
                  </a:lnTo>
                  <a:lnTo>
                    <a:pt x="398" y="1752"/>
                  </a:lnTo>
                  <a:lnTo>
                    <a:pt x="418" y="1766"/>
                  </a:lnTo>
                  <a:lnTo>
                    <a:pt x="437" y="1778"/>
                  </a:lnTo>
                  <a:lnTo>
                    <a:pt x="458" y="1789"/>
                  </a:lnTo>
                  <a:lnTo>
                    <a:pt x="479" y="1800"/>
                  </a:lnTo>
                  <a:lnTo>
                    <a:pt x="500" y="1811"/>
                  </a:lnTo>
                  <a:lnTo>
                    <a:pt x="522" y="1820"/>
                  </a:lnTo>
                  <a:lnTo>
                    <a:pt x="544" y="1827"/>
                  </a:lnTo>
                  <a:lnTo>
                    <a:pt x="566" y="1834"/>
                  </a:lnTo>
                  <a:lnTo>
                    <a:pt x="590" y="1839"/>
                  </a:lnTo>
                  <a:lnTo>
                    <a:pt x="612" y="1843"/>
                  </a:lnTo>
                  <a:lnTo>
                    <a:pt x="637" y="1847"/>
                  </a:lnTo>
                  <a:lnTo>
                    <a:pt x="662" y="1849"/>
                  </a:lnTo>
                  <a:lnTo>
                    <a:pt x="686" y="1849"/>
                  </a:lnTo>
                  <a:lnTo>
                    <a:pt x="712" y="1849"/>
                  </a:lnTo>
                  <a:lnTo>
                    <a:pt x="738" y="1847"/>
                  </a:lnTo>
                  <a:lnTo>
                    <a:pt x="764" y="1843"/>
                  </a:lnTo>
                  <a:lnTo>
                    <a:pt x="789" y="1839"/>
                  </a:lnTo>
                  <a:lnTo>
                    <a:pt x="812" y="1834"/>
                  </a:lnTo>
                  <a:lnTo>
                    <a:pt x="836" y="1826"/>
                  </a:lnTo>
                  <a:lnTo>
                    <a:pt x="858" y="1819"/>
                  </a:lnTo>
                  <a:lnTo>
                    <a:pt x="879" y="1810"/>
                  </a:lnTo>
                  <a:lnTo>
                    <a:pt x="901" y="1800"/>
                  </a:lnTo>
                  <a:lnTo>
                    <a:pt x="922" y="1789"/>
                  </a:lnTo>
                  <a:lnTo>
                    <a:pt x="942" y="1779"/>
                  </a:lnTo>
                  <a:lnTo>
                    <a:pt x="961" y="1766"/>
                  </a:lnTo>
                  <a:lnTo>
                    <a:pt x="980" y="1753"/>
                  </a:lnTo>
                  <a:lnTo>
                    <a:pt x="999" y="1738"/>
                  </a:lnTo>
                  <a:lnTo>
                    <a:pt x="1017" y="1724"/>
                  </a:lnTo>
                  <a:lnTo>
                    <a:pt x="1034" y="1707"/>
                  </a:lnTo>
                  <a:lnTo>
                    <a:pt x="1051" y="1691"/>
                  </a:lnTo>
                  <a:lnTo>
                    <a:pt x="1067" y="1674"/>
                  </a:lnTo>
                  <a:lnTo>
                    <a:pt x="1082" y="1657"/>
                  </a:lnTo>
                  <a:lnTo>
                    <a:pt x="1097" y="1638"/>
                  </a:lnTo>
                  <a:lnTo>
                    <a:pt x="1112" y="1619"/>
                  </a:lnTo>
                  <a:lnTo>
                    <a:pt x="1125" y="1599"/>
                  </a:lnTo>
                  <a:lnTo>
                    <a:pt x="1139" y="1580"/>
                  </a:lnTo>
                  <a:lnTo>
                    <a:pt x="1152" y="1559"/>
                  </a:lnTo>
                  <a:lnTo>
                    <a:pt x="1176" y="1517"/>
                  </a:lnTo>
                  <a:lnTo>
                    <a:pt x="1197" y="1474"/>
                  </a:lnTo>
                  <a:lnTo>
                    <a:pt x="1217" y="1430"/>
                  </a:lnTo>
                  <a:lnTo>
                    <a:pt x="1234" y="1384"/>
                  </a:lnTo>
                  <a:lnTo>
                    <a:pt x="1250" y="1339"/>
                  </a:lnTo>
                  <a:lnTo>
                    <a:pt x="1263" y="1294"/>
                  </a:lnTo>
                  <a:lnTo>
                    <a:pt x="1275" y="1247"/>
                  </a:lnTo>
                  <a:lnTo>
                    <a:pt x="1284" y="1202"/>
                  </a:lnTo>
                  <a:lnTo>
                    <a:pt x="1293" y="1158"/>
                  </a:lnTo>
                  <a:lnTo>
                    <a:pt x="1299" y="1113"/>
                  </a:lnTo>
                  <a:lnTo>
                    <a:pt x="1303" y="1070"/>
                  </a:lnTo>
                  <a:lnTo>
                    <a:pt x="1306" y="1029"/>
                  </a:lnTo>
                  <a:lnTo>
                    <a:pt x="1307" y="990"/>
                  </a:lnTo>
                  <a:lnTo>
                    <a:pt x="1306" y="953"/>
                  </a:lnTo>
                  <a:lnTo>
                    <a:pt x="1303" y="918"/>
                  </a:lnTo>
                  <a:lnTo>
                    <a:pt x="1300" y="886"/>
                  </a:lnTo>
                  <a:lnTo>
                    <a:pt x="1294" y="856"/>
                  </a:lnTo>
                  <a:lnTo>
                    <a:pt x="1287" y="830"/>
                  </a:lnTo>
                  <a:lnTo>
                    <a:pt x="1279" y="808"/>
                  </a:lnTo>
                  <a:lnTo>
                    <a:pt x="1273" y="798"/>
                  </a:lnTo>
                  <a:lnTo>
                    <a:pt x="1269" y="789"/>
                  </a:lnTo>
                  <a:lnTo>
                    <a:pt x="1259" y="771"/>
                  </a:lnTo>
                  <a:lnTo>
                    <a:pt x="1250" y="752"/>
                  </a:lnTo>
                  <a:lnTo>
                    <a:pt x="1242" y="730"/>
                  </a:lnTo>
                  <a:lnTo>
                    <a:pt x="1235" y="707"/>
                  </a:lnTo>
                  <a:lnTo>
                    <a:pt x="1228" y="684"/>
                  </a:lnTo>
                  <a:lnTo>
                    <a:pt x="1223" y="658"/>
                  </a:lnTo>
                  <a:lnTo>
                    <a:pt x="1213" y="604"/>
                  </a:lnTo>
                  <a:lnTo>
                    <a:pt x="1194" y="487"/>
                  </a:lnTo>
                  <a:lnTo>
                    <a:pt x="1182" y="428"/>
                  </a:lnTo>
                  <a:lnTo>
                    <a:pt x="1176" y="399"/>
                  </a:lnTo>
                  <a:lnTo>
                    <a:pt x="1169" y="369"/>
                  </a:lnTo>
                  <a:lnTo>
                    <a:pt x="1161" y="341"/>
                  </a:lnTo>
                  <a:lnTo>
                    <a:pt x="1152" y="313"/>
                  </a:lnTo>
                  <a:lnTo>
                    <a:pt x="1142" y="286"/>
                  </a:lnTo>
                  <a:lnTo>
                    <a:pt x="1132" y="259"/>
                  </a:lnTo>
                  <a:lnTo>
                    <a:pt x="1119" y="234"/>
                  </a:lnTo>
                  <a:lnTo>
                    <a:pt x="1105" y="212"/>
                  </a:lnTo>
                  <a:lnTo>
                    <a:pt x="1089" y="189"/>
                  </a:lnTo>
                  <a:lnTo>
                    <a:pt x="1072" y="169"/>
                  </a:lnTo>
                  <a:lnTo>
                    <a:pt x="1063" y="159"/>
                  </a:lnTo>
                  <a:lnTo>
                    <a:pt x="1053" y="150"/>
                  </a:lnTo>
                  <a:lnTo>
                    <a:pt x="1043" y="142"/>
                  </a:lnTo>
                  <a:lnTo>
                    <a:pt x="1032" y="133"/>
                  </a:lnTo>
                  <a:lnTo>
                    <a:pt x="1021" y="125"/>
                  </a:lnTo>
                  <a:lnTo>
                    <a:pt x="1008" y="119"/>
                  </a:lnTo>
                  <a:lnTo>
                    <a:pt x="996" y="112"/>
                  </a:lnTo>
                  <a:lnTo>
                    <a:pt x="983" y="107"/>
                  </a:lnTo>
                  <a:lnTo>
                    <a:pt x="969" y="102"/>
                  </a:lnTo>
                  <a:lnTo>
                    <a:pt x="955" y="96"/>
                  </a:lnTo>
                  <a:lnTo>
                    <a:pt x="940" y="93"/>
                  </a:lnTo>
                  <a:lnTo>
                    <a:pt x="924" y="90"/>
                  </a:lnTo>
                  <a:lnTo>
                    <a:pt x="909" y="86"/>
                  </a:lnTo>
                  <a:lnTo>
                    <a:pt x="892" y="85"/>
                  </a:lnTo>
                  <a:lnTo>
                    <a:pt x="874" y="84"/>
                  </a:lnTo>
                  <a:lnTo>
                    <a:pt x="856" y="83"/>
                  </a:lnTo>
                  <a:close/>
                </a:path>
              </a:pathLst>
            </a:custGeom>
            <a:solidFill>
              <a:srgbClr val="BE97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3870" name="Freeform 108"/>
            <p:cNvSpPr>
              <a:spLocks/>
            </p:cNvSpPr>
            <p:nvPr/>
          </p:nvSpPr>
          <p:spPr bwMode="auto">
            <a:xfrm flipH="1">
              <a:off x="6379862" y="5690818"/>
              <a:ext cx="378884" cy="458682"/>
            </a:xfrm>
            <a:custGeom>
              <a:avLst/>
              <a:gdLst>
                <a:gd name="T0" fmla="*/ 2147483647 w 1307"/>
                <a:gd name="T1" fmla="*/ 2147483647 h 1849"/>
                <a:gd name="T2" fmla="*/ 2147483647 w 1307"/>
                <a:gd name="T3" fmla="*/ 2147483647 h 1849"/>
                <a:gd name="T4" fmla="*/ 2147483647 w 1307"/>
                <a:gd name="T5" fmla="*/ 2147483647 h 1849"/>
                <a:gd name="T6" fmla="*/ 2147483647 w 1307"/>
                <a:gd name="T7" fmla="*/ 2147483647 h 1849"/>
                <a:gd name="T8" fmla="*/ 2147483647 w 1307"/>
                <a:gd name="T9" fmla="*/ 2147483647 h 1849"/>
                <a:gd name="T10" fmla="*/ 2147483647 w 1307"/>
                <a:gd name="T11" fmla="*/ 2147483647 h 1849"/>
                <a:gd name="T12" fmla="*/ 2147483647 w 1307"/>
                <a:gd name="T13" fmla="*/ 2147483647 h 1849"/>
                <a:gd name="T14" fmla="*/ 2147483647 w 1307"/>
                <a:gd name="T15" fmla="*/ 2147483647 h 1849"/>
                <a:gd name="T16" fmla="*/ 2147483647 w 1307"/>
                <a:gd name="T17" fmla="*/ 2147483647 h 1849"/>
                <a:gd name="T18" fmla="*/ 2147483647 w 1307"/>
                <a:gd name="T19" fmla="*/ 2147483647 h 1849"/>
                <a:gd name="T20" fmla="*/ 2147483647 w 1307"/>
                <a:gd name="T21" fmla="*/ 2147483647 h 1849"/>
                <a:gd name="T22" fmla="*/ 2147483647 w 1307"/>
                <a:gd name="T23" fmla="*/ 2147483647 h 1849"/>
                <a:gd name="T24" fmla="*/ 2147483647 w 1307"/>
                <a:gd name="T25" fmla="*/ 2147483647 h 1849"/>
                <a:gd name="T26" fmla="*/ 2147483647 w 1307"/>
                <a:gd name="T27" fmla="*/ 2147483647 h 1849"/>
                <a:gd name="T28" fmla="*/ 2147483647 w 1307"/>
                <a:gd name="T29" fmla="*/ 2147483647 h 1849"/>
                <a:gd name="T30" fmla="*/ 2147483647 w 1307"/>
                <a:gd name="T31" fmla="*/ 2147483647 h 1849"/>
                <a:gd name="T32" fmla="*/ 2147483647 w 1307"/>
                <a:gd name="T33" fmla="*/ 2147483647 h 1849"/>
                <a:gd name="T34" fmla="*/ 2147483647 w 1307"/>
                <a:gd name="T35" fmla="*/ 2147483647 h 1849"/>
                <a:gd name="T36" fmla="*/ 2147483647 w 1307"/>
                <a:gd name="T37" fmla="*/ 2147483647 h 1849"/>
                <a:gd name="T38" fmla="*/ 2147483647 w 1307"/>
                <a:gd name="T39" fmla="*/ 2147483647 h 1849"/>
                <a:gd name="T40" fmla="*/ 2147483647 w 1307"/>
                <a:gd name="T41" fmla="*/ 2147483647 h 1849"/>
                <a:gd name="T42" fmla="*/ 2147483647 w 1307"/>
                <a:gd name="T43" fmla="*/ 2147483647 h 1849"/>
                <a:gd name="T44" fmla="*/ 2147483647 w 1307"/>
                <a:gd name="T45" fmla="*/ 2147483647 h 1849"/>
                <a:gd name="T46" fmla="*/ 2147483647 w 1307"/>
                <a:gd name="T47" fmla="*/ 2147483647 h 1849"/>
                <a:gd name="T48" fmla="*/ 2147483647 w 1307"/>
                <a:gd name="T49" fmla="*/ 2147483647 h 1849"/>
                <a:gd name="T50" fmla="*/ 2147483647 w 1307"/>
                <a:gd name="T51" fmla="*/ 2147483647 h 1849"/>
                <a:gd name="T52" fmla="*/ 2147483647 w 1307"/>
                <a:gd name="T53" fmla="*/ 2147483647 h 1849"/>
                <a:gd name="T54" fmla="*/ 2147483647 w 1307"/>
                <a:gd name="T55" fmla="*/ 2147483647 h 1849"/>
                <a:gd name="T56" fmla="*/ 2147483647 w 1307"/>
                <a:gd name="T57" fmla="*/ 2147483647 h 1849"/>
                <a:gd name="T58" fmla="*/ 2147483647 w 1307"/>
                <a:gd name="T59" fmla="*/ 2147483647 h 1849"/>
                <a:gd name="T60" fmla="*/ 2147483647 w 1307"/>
                <a:gd name="T61" fmla="*/ 2147483647 h 1849"/>
                <a:gd name="T62" fmla="*/ 2147483647 w 1307"/>
                <a:gd name="T63" fmla="*/ 2147483647 h 1849"/>
                <a:gd name="T64" fmla="*/ 2147483647 w 1307"/>
                <a:gd name="T65" fmla="*/ 2147483647 h 1849"/>
                <a:gd name="T66" fmla="*/ 2147483647 w 1307"/>
                <a:gd name="T67" fmla="*/ 2147483647 h 1849"/>
                <a:gd name="T68" fmla="*/ 2147483647 w 1307"/>
                <a:gd name="T69" fmla="*/ 2147483647 h 1849"/>
                <a:gd name="T70" fmla="*/ 2147483647 w 1307"/>
                <a:gd name="T71" fmla="*/ 2147483647 h 1849"/>
                <a:gd name="T72" fmla="*/ 2147483647 w 1307"/>
                <a:gd name="T73" fmla="*/ 2147483647 h 1849"/>
                <a:gd name="T74" fmla="*/ 2147483647 w 1307"/>
                <a:gd name="T75" fmla="*/ 2147483647 h 1849"/>
                <a:gd name="T76" fmla="*/ 2147483647 w 1307"/>
                <a:gd name="T77" fmla="*/ 2147483647 h 1849"/>
                <a:gd name="T78" fmla="*/ 2147483647 w 1307"/>
                <a:gd name="T79" fmla="*/ 2147483647 h 1849"/>
                <a:gd name="T80" fmla="*/ 2147483647 w 1307"/>
                <a:gd name="T81" fmla="*/ 2147483647 h 1849"/>
                <a:gd name="T82" fmla="*/ 2147483647 w 1307"/>
                <a:gd name="T83" fmla="*/ 2147483647 h 1849"/>
                <a:gd name="T84" fmla="*/ 2147483647 w 1307"/>
                <a:gd name="T85" fmla="*/ 2147483647 h 1849"/>
                <a:gd name="T86" fmla="*/ 2147483647 w 1307"/>
                <a:gd name="T87" fmla="*/ 2147483647 h 1849"/>
                <a:gd name="T88" fmla="*/ 2147483647 w 1307"/>
                <a:gd name="T89" fmla="*/ 2147483647 h 1849"/>
                <a:gd name="T90" fmla="*/ 2147483647 w 1307"/>
                <a:gd name="T91" fmla="*/ 2147483647 h 1849"/>
                <a:gd name="T92" fmla="*/ 2147483647 w 1307"/>
                <a:gd name="T93" fmla="*/ 2147483647 h 1849"/>
                <a:gd name="T94" fmla="*/ 2147483647 w 1307"/>
                <a:gd name="T95" fmla="*/ 2147483647 h 1849"/>
                <a:gd name="T96" fmla="*/ 2147483647 w 1307"/>
                <a:gd name="T97" fmla="*/ 2147483647 h 1849"/>
                <a:gd name="T98" fmla="*/ 2147483647 w 1307"/>
                <a:gd name="T99" fmla="*/ 2147483647 h 1849"/>
                <a:gd name="T100" fmla="*/ 2147483647 w 1307"/>
                <a:gd name="T101" fmla="*/ 2147483647 h 1849"/>
                <a:gd name="T102" fmla="*/ 2147483647 w 1307"/>
                <a:gd name="T103" fmla="*/ 2147483647 h 1849"/>
                <a:gd name="T104" fmla="*/ 2147483647 w 1307"/>
                <a:gd name="T105" fmla="*/ 2147483647 h 1849"/>
                <a:gd name="T106" fmla="*/ 2147483647 w 1307"/>
                <a:gd name="T107" fmla="*/ 2147483647 h 1849"/>
                <a:gd name="T108" fmla="*/ 2147483647 w 1307"/>
                <a:gd name="T109" fmla="*/ 2147483647 h 1849"/>
                <a:gd name="T110" fmla="*/ 2147483647 w 1307"/>
                <a:gd name="T111" fmla="*/ 2147483647 h 1849"/>
                <a:gd name="T112" fmla="*/ 2147483647 w 1307"/>
                <a:gd name="T113" fmla="*/ 2147483647 h 1849"/>
                <a:gd name="T114" fmla="*/ 2147483647 w 1307"/>
                <a:gd name="T115" fmla="*/ 2147483647 h 1849"/>
                <a:gd name="T116" fmla="*/ 2147483647 w 1307"/>
                <a:gd name="T117" fmla="*/ 2147483647 h 1849"/>
                <a:gd name="T118" fmla="*/ 2147483647 w 1307"/>
                <a:gd name="T119" fmla="*/ 2147483647 h 1849"/>
                <a:gd name="T120" fmla="*/ 2147483647 w 1307"/>
                <a:gd name="T121" fmla="*/ 2147483647 h 184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307"/>
                <a:gd name="T184" fmla="*/ 0 h 1849"/>
                <a:gd name="T185" fmla="*/ 1307 w 1307"/>
                <a:gd name="T186" fmla="*/ 1849 h 184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307" h="1849">
                  <a:moveTo>
                    <a:pt x="856" y="83"/>
                  </a:moveTo>
                  <a:lnTo>
                    <a:pt x="856" y="83"/>
                  </a:lnTo>
                  <a:lnTo>
                    <a:pt x="849" y="75"/>
                  </a:lnTo>
                  <a:lnTo>
                    <a:pt x="841" y="66"/>
                  </a:lnTo>
                  <a:lnTo>
                    <a:pt x="831" y="57"/>
                  </a:lnTo>
                  <a:lnTo>
                    <a:pt x="819" y="50"/>
                  </a:lnTo>
                  <a:lnTo>
                    <a:pt x="805" y="41"/>
                  </a:lnTo>
                  <a:lnTo>
                    <a:pt x="791" y="35"/>
                  </a:lnTo>
                  <a:lnTo>
                    <a:pt x="774" y="27"/>
                  </a:lnTo>
                  <a:lnTo>
                    <a:pt x="756" y="21"/>
                  </a:lnTo>
                  <a:lnTo>
                    <a:pt x="736" y="15"/>
                  </a:lnTo>
                  <a:lnTo>
                    <a:pt x="716" y="11"/>
                  </a:lnTo>
                  <a:lnTo>
                    <a:pt x="694" y="7"/>
                  </a:lnTo>
                  <a:lnTo>
                    <a:pt x="672" y="3"/>
                  </a:lnTo>
                  <a:lnTo>
                    <a:pt x="648" y="1"/>
                  </a:lnTo>
                  <a:lnTo>
                    <a:pt x="624" y="0"/>
                  </a:lnTo>
                  <a:lnTo>
                    <a:pt x="600" y="0"/>
                  </a:lnTo>
                  <a:lnTo>
                    <a:pt x="574" y="1"/>
                  </a:lnTo>
                  <a:lnTo>
                    <a:pt x="550" y="3"/>
                  </a:lnTo>
                  <a:lnTo>
                    <a:pt x="524" y="8"/>
                  </a:lnTo>
                  <a:lnTo>
                    <a:pt x="498" y="12"/>
                  </a:lnTo>
                  <a:lnTo>
                    <a:pt x="472" y="19"/>
                  </a:lnTo>
                  <a:lnTo>
                    <a:pt x="446" y="27"/>
                  </a:lnTo>
                  <a:lnTo>
                    <a:pt x="421" y="37"/>
                  </a:lnTo>
                  <a:lnTo>
                    <a:pt x="396" y="49"/>
                  </a:lnTo>
                  <a:lnTo>
                    <a:pt x="371" y="62"/>
                  </a:lnTo>
                  <a:lnTo>
                    <a:pt x="347" y="77"/>
                  </a:lnTo>
                  <a:lnTo>
                    <a:pt x="323" y="94"/>
                  </a:lnTo>
                  <a:lnTo>
                    <a:pt x="301" y="113"/>
                  </a:lnTo>
                  <a:lnTo>
                    <a:pt x="279" y="135"/>
                  </a:lnTo>
                  <a:lnTo>
                    <a:pt x="258" y="158"/>
                  </a:lnTo>
                  <a:lnTo>
                    <a:pt x="239" y="184"/>
                  </a:lnTo>
                  <a:lnTo>
                    <a:pt x="220" y="212"/>
                  </a:lnTo>
                  <a:lnTo>
                    <a:pt x="203" y="242"/>
                  </a:lnTo>
                  <a:lnTo>
                    <a:pt x="187" y="273"/>
                  </a:lnTo>
                  <a:lnTo>
                    <a:pt x="174" y="302"/>
                  </a:lnTo>
                  <a:lnTo>
                    <a:pt x="161" y="330"/>
                  </a:lnTo>
                  <a:lnTo>
                    <a:pt x="149" y="359"/>
                  </a:lnTo>
                  <a:lnTo>
                    <a:pt x="139" y="384"/>
                  </a:lnTo>
                  <a:lnTo>
                    <a:pt x="130" y="409"/>
                  </a:lnTo>
                  <a:lnTo>
                    <a:pt x="115" y="457"/>
                  </a:lnTo>
                  <a:lnTo>
                    <a:pt x="103" y="500"/>
                  </a:lnTo>
                  <a:lnTo>
                    <a:pt x="94" y="540"/>
                  </a:lnTo>
                  <a:lnTo>
                    <a:pt x="89" y="576"/>
                  </a:lnTo>
                  <a:lnTo>
                    <a:pt x="83" y="610"/>
                  </a:lnTo>
                  <a:lnTo>
                    <a:pt x="75" y="670"/>
                  </a:lnTo>
                  <a:lnTo>
                    <a:pt x="71" y="697"/>
                  </a:lnTo>
                  <a:lnTo>
                    <a:pt x="66" y="722"/>
                  </a:lnTo>
                  <a:lnTo>
                    <a:pt x="59" y="746"/>
                  </a:lnTo>
                  <a:lnTo>
                    <a:pt x="55" y="758"/>
                  </a:lnTo>
                  <a:lnTo>
                    <a:pt x="49" y="770"/>
                  </a:lnTo>
                  <a:lnTo>
                    <a:pt x="44" y="781"/>
                  </a:lnTo>
                  <a:lnTo>
                    <a:pt x="37" y="793"/>
                  </a:lnTo>
                  <a:lnTo>
                    <a:pt x="30" y="803"/>
                  </a:lnTo>
                  <a:lnTo>
                    <a:pt x="21" y="814"/>
                  </a:lnTo>
                  <a:lnTo>
                    <a:pt x="17" y="821"/>
                  </a:lnTo>
                  <a:lnTo>
                    <a:pt x="13" y="828"/>
                  </a:lnTo>
                  <a:lnTo>
                    <a:pt x="10" y="837"/>
                  </a:lnTo>
                  <a:lnTo>
                    <a:pt x="8" y="846"/>
                  </a:lnTo>
                  <a:lnTo>
                    <a:pt x="3" y="868"/>
                  </a:lnTo>
                  <a:lnTo>
                    <a:pt x="1" y="893"/>
                  </a:lnTo>
                  <a:lnTo>
                    <a:pt x="0" y="922"/>
                  </a:lnTo>
                  <a:lnTo>
                    <a:pt x="1" y="955"/>
                  </a:lnTo>
                  <a:lnTo>
                    <a:pt x="4" y="989"/>
                  </a:lnTo>
                  <a:lnTo>
                    <a:pt x="10" y="1027"/>
                  </a:lnTo>
                  <a:lnTo>
                    <a:pt x="17" y="1066"/>
                  </a:lnTo>
                  <a:lnTo>
                    <a:pt x="26" y="1108"/>
                  </a:lnTo>
                  <a:lnTo>
                    <a:pt x="36" y="1151"/>
                  </a:lnTo>
                  <a:lnTo>
                    <a:pt x="48" y="1195"/>
                  </a:lnTo>
                  <a:lnTo>
                    <a:pt x="63" y="1240"/>
                  </a:lnTo>
                  <a:lnTo>
                    <a:pt x="80" y="1286"/>
                  </a:lnTo>
                  <a:lnTo>
                    <a:pt x="98" y="1332"/>
                  </a:lnTo>
                  <a:lnTo>
                    <a:pt x="118" y="1378"/>
                  </a:lnTo>
                  <a:lnTo>
                    <a:pt x="139" y="1423"/>
                  </a:lnTo>
                  <a:lnTo>
                    <a:pt x="163" y="1468"/>
                  </a:lnTo>
                  <a:lnTo>
                    <a:pt x="188" y="1512"/>
                  </a:lnTo>
                  <a:lnTo>
                    <a:pt x="215" y="1555"/>
                  </a:lnTo>
                  <a:lnTo>
                    <a:pt x="244" y="1595"/>
                  </a:lnTo>
                  <a:lnTo>
                    <a:pt x="260" y="1616"/>
                  </a:lnTo>
                  <a:lnTo>
                    <a:pt x="276" y="1635"/>
                  </a:lnTo>
                  <a:lnTo>
                    <a:pt x="292" y="1653"/>
                  </a:lnTo>
                  <a:lnTo>
                    <a:pt x="308" y="1672"/>
                  </a:lnTo>
                  <a:lnTo>
                    <a:pt x="325" y="1689"/>
                  </a:lnTo>
                  <a:lnTo>
                    <a:pt x="343" y="1705"/>
                  </a:lnTo>
                  <a:lnTo>
                    <a:pt x="361" y="1721"/>
                  </a:lnTo>
                  <a:lnTo>
                    <a:pt x="380" y="1737"/>
                  </a:lnTo>
                  <a:lnTo>
                    <a:pt x="398" y="1752"/>
                  </a:lnTo>
                  <a:lnTo>
                    <a:pt x="418" y="1766"/>
                  </a:lnTo>
                  <a:lnTo>
                    <a:pt x="437" y="1778"/>
                  </a:lnTo>
                  <a:lnTo>
                    <a:pt x="458" y="1789"/>
                  </a:lnTo>
                  <a:lnTo>
                    <a:pt x="479" y="1800"/>
                  </a:lnTo>
                  <a:lnTo>
                    <a:pt x="500" y="1811"/>
                  </a:lnTo>
                  <a:lnTo>
                    <a:pt x="522" y="1820"/>
                  </a:lnTo>
                  <a:lnTo>
                    <a:pt x="544" y="1827"/>
                  </a:lnTo>
                  <a:lnTo>
                    <a:pt x="566" y="1834"/>
                  </a:lnTo>
                  <a:lnTo>
                    <a:pt x="590" y="1839"/>
                  </a:lnTo>
                  <a:lnTo>
                    <a:pt x="612" y="1843"/>
                  </a:lnTo>
                  <a:lnTo>
                    <a:pt x="637" y="1847"/>
                  </a:lnTo>
                  <a:lnTo>
                    <a:pt x="662" y="1849"/>
                  </a:lnTo>
                  <a:lnTo>
                    <a:pt x="686" y="1849"/>
                  </a:lnTo>
                  <a:lnTo>
                    <a:pt x="712" y="1849"/>
                  </a:lnTo>
                  <a:lnTo>
                    <a:pt x="738" y="1847"/>
                  </a:lnTo>
                  <a:lnTo>
                    <a:pt x="764" y="1843"/>
                  </a:lnTo>
                  <a:lnTo>
                    <a:pt x="789" y="1839"/>
                  </a:lnTo>
                  <a:lnTo>
                    <a:pt x="812" y="1834"/>
                  </a:lnTo>
                  <a:lnTo>
                    <a:pt x="836" y="1826"/>
                  </a:lnTo>
                  <a:lnTo>
                    <a:pt x="858" y="1819"/>
                  </a:lnTo>
                  <a:lnTo>
                    <a:pt x="879" y="1810"/>
                  </a:lnTo>
                  <a:lnTo>
                    <a:pt x="901" y="1800"/>
                  </a:lnTo>
                  <a:lnTo>
                    <a:pt x="922" y="1789"/>
                  </a:lnTo>
                  <a:lnTo>
                    <a:pt x="942" y="1779"/>
                  </a:lnTo>
                  <a:lnTo>
                    <a:pt x="961" y="1766"/>
                  </a:lnTo>
                  <a:lnTo>
                    <a:pt x="980" y="1753"/>
                  </a:lnTo>
                  <a:lnTo>
                    <a:pt x="999" y="1738"/>
                  </a:lnTo>
                  <a:lnTo>
                    <a:pt x="1017" y="1724"/>
                  </a:lnTo>
                  <a:lnTo>
                    <a:pt x="1034" y="1707"/>
                  </a:lnTo>
                  <a:lnTo>
                    <a:pt x="1051" y="1691"/>
                  </a:lnTo>
                  <a:lnTo>
                    <a:pt x="1067" y="1674"/>
                  </a:lnTo>
                  <a:lnTo>
                    <a:pt x="1082" y="1657"/>
                  </a:lnTo>
                  <a:lnTo>
                    <a:pt x="1097" y="1638"/>
                  </a:lnTo>
                  <a:lnTo>
                    <a:pt x="1112" y="1619"/>
                  </a:lnTo>
                  <a:lnTo>
                    <a:pt x="1125" y="1599"/>
                  </a:lnTo>
                  <a:lnTo>
                    <a:pt x="1139" y="1580"/>
                  </a:lnTo>
                  <a:lnTo>
                    <a:pt x="1152" y="1559"/>
                  </a:lnTo>
                  <a:lnTo>
                    <a:pt x="1176" y="1517"/>
                  </a:lnTo>
                  <a:lnTo>
                    <a:pt x="1197" y="1474"/>
                  </a:lnTo>
                  <a:lnTo>
                    <a:pt x="1217" y="1430"/>
                  </a:lnTo>
                  <a:lnTo>
                    <a:pt x="1234" y="1384"/>
                  </a:lnTo>
                  <a:lnTo>
                    <a:pt x="1250" y="1339"/>
                  </a:lnTo>
                  <a:lnTo>
                    <a:pt x="1263" y="1294"/>
                  </a:lnTo>
                  <a:lnTo>
                    <a:pt x="1275" y="1247"/>
                  </a:lnTo>
                  <a:lnTo>
                    <a:pt x="1284" y="1202"/>
                  </a:lnTo>
                  <a:lnTo>
                    <a:pt x="1293" y="1158"/>
                  </a:lnTo>
                  <a:lnTo>
                    <a:pt x="1299" y="1113"/>
                  </a:lnTo>
                  <a:lnTo>
                    <a:pt x="1303" y="1070"/>
                  </a:lnTo>
                  <a:lnTo>
                    <a:pt x="1306" y="1029"/>
                  </a:lnTo>
                  <a:lnTo>
                    <a:pt x="1307" y="990"/>
                  </a:lnTo>
                  <a:lnTo>
                    <a:pt x="1306" y="953"/>
                  </a:lnTo>
                  <a:lnTo>
                    <a:pt x="1303" y="918"/>
                  </a:lnTo>
                  <a:lnTo>
                    <a:pt x="1300" y="886"/>
                  </a:lnTo>
                  <a:lnTo>
                    <a:pt x="1294" y="856"/>
                  </a:lnTo>
                  <a:lnTo>
                    <a:pt x="1287" y="830"/>
                  </a:lnTo>
                  <a:lnTo>
                    <a:pt x="1279" y="808"/>
                  </a:lnTo>
                  <a:lnTo>
                    <a:pt x="1273" y="798"/>
                  </a:lnTo>
                  <a:lnTo>
                    <a:pt x="1269" y="789"/>
                  </a:lnTo>
                  <a:lnTo>
                    <a:pt x="1259" y="771"/>
                  </a:lnTo>
                  <a:lnTo>
                    <a:pt x="1250" y="752"/>
                  </a:lnTo>
                  <a:lnTo>
                    <a:pt x="1242" y="730"/>
                  </a:lnTo>
                  <a:lnTo>
                    <a:pt x="1235" y="707"/>
                  </a:lnTo>
                  <a:lnTo>
                    <a:pt x="1228" y="684"/>
                  </a:lnTo>
                  <a:lnTo>
                    <a:pt x="1223" y="658"/>
                  </a:lnTo>
                  <a:lnTo>
                    <a:pt x="1213" y="604"/>
                  </a:lnTo>
                  <a:lnTo>
                    <a:pt x="1194" y="487"/>
                  </a:lnTo>
                  <a:lnTo>
                    <a:pt x="1182" y="428"/>
                  </a:lnTo>
                  <a:lnTo>
                    <a:pt x="1176" y="399"/>
                  </a:lnTo>
                  <a:lnTo>
                    <a:pt x="1169" y="369"/>
                  </a:lnTo>
                  <a:lnTo>
                    <a:pt x="1161" y="341"/>
                  </a:lnTo>
                  <a:lnTo>
                    <a:pt x="1152" y="313"/>
                  </a:lnTo>
                  <a:lnTo>
                    <a:pt x="1142" y="286"/>
                  </a:lnTo>
                  <a:lnTo>
                    <a:pt x="1132" y="259"/>
                  </a:lnTo>
                  <a:lnTo>
                    <a:pt x="1119" y="234"/>
                  </a:lnTo>
                  <a:lnTo>
                    <a:pt x="1105" y="212"/>
                  </a:lnTo>
                  <a:lnTo>
                    <a:pt x="1089" y="189"/>
                  </a:lnTo>
                  <a:lnTo>
                    <a:pt x="1072" y="169"/>
                  </a:lnTo>
                  <a:lnTo>
                    <a:pt x="1063" y="159"/>
                  </a:lnTo>
                  <a:lnTo>
                    <a:pt x="1053" y="150"/>
                  </a:lnTo>
                  <a:lnTo>
                    <a:pt x="1043" y="142"/>
                  </a:lnTo>
                  <a:lnTo>
                    <a:pt x="1032" y="133"/>
                  </a:lnTo>
                  <a:lnTo>
                    <a:pt x="1021" y="125"/>
                  </a:lnTo>
                  <a:lnTo>
                    <a:pt x="1008" y="119"/>
                  </a:lnTo>
                  <a:lnTo>
                    <a:pt x="996" y="112"/>
                  </a:lnTo>
                  <a:lnTo>
                    <a:pt x="983" y="107"/>
                  </a:lnTo>
                  <a:lnTo>
                    <a:pt x="969" y="102"/>
                  </a:lnTo>
                  <a:lnTo>
                    <a:pt x="955" y="96"/>
                  </a:lnTo>
                  <a:lnTo>
                    <a:pt x="940" y="93"/>
                  </a:lnTo>
                  <a:lnTo>
                    <a:pt x="924" y="90"/>
                  </a:lnTo>
                  <a:lnTo>
                    <a:pt x="909" y="86"/>
                  </a:lnTo>
                  <a:lnTo>
                    <a:pt x="892" y="85"/>
                  </a:lnTo>
                  <a:lnTo>
                    <a:pt x="874" y="84"/>
                  </a:lnTo>
                  <a:lnTo>
                    <a:pt x="856" y="8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3871" name="Freeform 109"/>
            <p:cNvSpPr>
              <a:spLocks/>
            </p:cNvSpPr>
            <p:nvPr/>
          </p:nvSpPr>
          <p:spPr bwMode="auto">
            <a:xfrm flipH="1">
              <a:off x="6202587" y="6099114"/>
              <a:ext cx="723008" cy="222391"/>
            </a:xfrm>
            <a:custGeom>
              <a:avLst/>
              <a:gdLst>
                <a:gd name="T0" fmla="*/ 2147483647 w 2492"/>
                <a:gd name="T1" fmla="*/ 0 h 896"/>
                <a:gd name="T2" fmla="*/ 2147483647 w 2492"/>
                <a:gd name="T3" fmla="*/ 2147483647 h 896"/>
                <a:gd name="T4" fmla="*/ 2147483647 w 2492"/>
                <a:gd name="T5" fmla="*/ 2147483647 h 896"/>
                <a:gd name="T6" fmla="*/ 2147483647 w 2492"/>
                <a:gd name="T7" fmla="*/ 2147483647 h 896"/>
                <a:gd name="T8" fmla="*/ 2147483647 w 2492"/>
                <a:gd name="T9" fmla="*/ 2147483647 h 896"/>
                <a:gd name="T10" fmla="*/ 2147483647 w 2492"/>
                <a:gd name="T11" fmla="*/ 2147483647 h 896"/>
                <a:gd name="T12" fmla="*/ 2147483647 w 2492"/>
                <a:gd name="T13" fmla="*/ 2147483647 h 896"/>
                <a:gd name="T14" fmla="*/ 2147483647 w 2492"/>
                <a:gd name="T15" fmla="*/ 2147483647 h 896"/>
                <a:gd name="T16" fmla="*/ 2147483647 w 2492"/>
                <a:gd name="T17" fmla="*/ 2147483647 h 896"/>
                <a:gd name="T18" fmla="*/ 2147483647 w 2492"/>
                <a:gd name="T19" fmla="*/ 2147483647 h 896"/>
                <a:gd name="T20" fmla="*/ 2147483647 w 2492"/>
                <a:gd name="T21" fmla="*/ 2147483647 h 896"/>
                <a:gd name="T22" fmla="*/ 2147483647 w 2492"/>
                <a:gd name="T23" fmla="*/ 2147483647 h 896"/>
                <a:gd name="T24" fmla="*/ 2147483647 w 2492"/>
                <a:gd name="T25" fmla="*/ 2147483647 h 896"/>
                <a:gd name="T26" fmla="*/ 2147483647 w 2492"/>
                <a:gd name="T27" fmla="*/ 2147483647 h 896"/>
                <a:gd name="T28" fmla="*/ 2147483647 w 2492"/>
                <a:gd name="T29" fmla="*/ 2147483647 h 896"/>
                <a:gd name="T30" fmla="*/ 2147483647 w 2492"/>
                <a:gd name="T31" fmla="*/ 2147483647 h 896"/>
                <a:gd name="T32" fmla="*/ 2147483647 w 2492"/>
                <a:gd name="T33" fmla="*/ 2147483647 h 896"/>
                <a:gd name="T34" fmla="*/ 2147483647 w 2492"/>
                <a:gd name="T35" fmla="*/ 2147483647 h 896"/>
                <a:gd name="T36" fmla="*/ 2147483647 w 2492"/>
                <a:gd name="T37" fmla="*/ 2147483647 h 896"/>
                <a:gd name="T38" fmla="*/ 2147483647 w 2492"/>
                <a:gd name="T39" fmla="*/ 2147483647 h 896"/>
                <a:gd name="T40" fmla="*/ 2147483647 w 2492"/>
                <a:gd name="T41" fmla="*/ 2147483647 h 896"/>
                <a:gd name="T42" fmla="*/ 2147483647 w 2492"/>
                <a:gd name="T43" fmla="*/ 2147483647 h 896"/>
                <a:gd name="T44" fmla="*/ 2147483647 w 2492"/>
                <a:gd name="T45" fmla="*/ 2147483647 h 896"/>
                <a:gd name="T46" fmla="*/ 2147483647 w 2492"/>
                <a:gd name="T47" fmla="*/ 2147483647 h 896"/>
                <a:gd name="T48" fmla="*/ 2147483647 w 2492"/>
                <a:gd name="T49" fmla="*/ 2147483647 h 896"/>
                <a:gd name="T50" fmla="*/ 2147483647 w 2492"/>
                <a:gd name="T51" fmla="*/ 2147483647 h 896"/>
                <a:gd name="T52" fmla="*/ 2147483647 w 2492"/>
                <a:gd name="T53" fmla="*/ 2147483647 h 896"/>
                <a:gd name="T54" fmla="*/ 2147483647 w 2492"/>
                <a:gd name="T55" fmla="*/ 2147483647 h 896"/>
                <a:gd name="T56" fmla="*/ 2147483647 w 2492"/>
                <a:gd name="T57" fmla="*/ 2147483647 h 896"/>
                <a:gd name="T58" fmla="*/ 0 w 2492"/>
                <a:gd name="T59" fmla="*/ 2147483647 h 896"/>
                <a:gd name="T60" fmla="*/ 2147483647 w 2492"/>
                <a:gd name="T61" fmla="*/ 2147483647 h 896"/>
                <a:gd name="T62" fmla="*/ 2147483647 w 2492"/>
                <a:gd name="T63" fmla="*/ 2147483647 h 896"/>
                <a:gd name="T64" fmla="*/ 2147483647 w 2492"/>
                <a:gd name="T65" fmla="*/ 2147483647 h 896"/>
                <a:gd name="T66" fmla="*/ 2147483647 w 2492"/>
                <a:gd name="T67" fmla="*/ 2147483647 h 896"/>
                <a:gd name="T68" fmla="*/ 2147483647 w 2492"/>
                <a:gd name="T69" fmla="*/ 2147483647 h 896"/>
                <a:gd name="T70" fmla="*/ 2147483647 w 2492"/>
                <a:gd name="T71" fmla="*/ 2147483647 h 896"/>
                <a:gd name="T72" fmla="*/ 2147483647 w 2492"/>
                <a:gd name="T73" fmla="*/ 2147483647 h 896"/>
                <a:gd name="T74" fmla="*/ 2147483647 w 2492"/>
                <a:gd name="T75" fmla="*/ 2147483647 h 896"/>
                <a:gd name="T76" fmla="*/ 2147483647 w 2492"/>
                <a:gd name="T77" fmla="*/ 2147483647 h 896"/>
                <a:gd name="T78" fmla="*/ 2147483647 w 2492"/>
                <a:gd name="T79" fmla="*/ 2147483647 h 896"/>
                <a:gd name="T80" fmla="*/ 2147483647 w 2492"/>
                <a:gd name="T81" fmla="*/ 2147483647 h 896"/>
                <a:gd name="T82" fmla="*/ 2147483647 w 2492"/>
                <a:gd name="T83" fmla="*/ 2147483647 h 896"/>
                <a:gd name="T84" fmla="*/ 2147483647 w 2492"/>
                <a:gd name="T85" fmla="*/ 2147483647 h 896"/>
                <a:gd name="T86" fmla="*/ 2147483647 w 2492"/>
                <a:gd name="T87" fmla="*/ 2147483647 h 896"/>
                <a:gd name="T88" fmla="*/ 2147483647 w 2492"/>
                <a:gd name="T89" fmla="*/ 2147483647 h 896"/>
                <a:gd name="T90" fmla="*/ 2147483647 w 2492"/>
                <a:gd name="T91" fmla="*/ 2147483647 h 896"/>
                <a:gd name="T92" fmla="*/ 2147483647 w 2492"/>
                <a:gd name="T93" fmla="*/ 2147483647 h 896"/>
                <a:gd name="T94" fmla="*/ 2147483647 w 2492"/>
                <a:gd name="T95" fmla="*/ 2147483647 h 896"/>
                <a:gd name="T96" fmla="*/ 2147483647 w 2492"/>
                <a:gd name="T97" fmla="*/ 2147483647 h 896"/>
                <a:gd name="T98" fmla="*/ 2147483647 w 2492"/>
                <a:gd name="T99" fmla="*/ 2147483647 h 896"/>
                <a:gd name="T100" fmla="*/ 2147483647 w 2492"/>
                <a:gd name="T101" fmla="*/ 2147483647 h 896"/>
                <a:gd name="T102" fmla="*/ 2147483647 w 2492"/>
                <a:gd name="T103" fmla="*/ 2147483647 h 896"/>
                <a:gd name="T104" fmla="*/ 2147483647 w 2492"/>
                <a:gd name="T105" fmla="*/ 2147483647 h 896"/>
                <a:gd name="T106" fmla="*/ 2147483647 w 2492"/>
                <a:gd name="T107" fmla="*/ 0 h 89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492"/>
                <a:gd name="T163" fmla="*/ 0 h 896"/>
                <a:gd name="T164" fmla="*/ 2492 w 2492"/>
                <a:gd name="T165" fmla="*/ 896 h 89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492" h="896">
                  <a:moveTo>
                    <a:pt x="1010" y="0"/>
                  </a:moveTo>
                  <a:lnTo>
                    <a:pt x="1010" y="0"/>
                  </a:lnTo>
                  <a:lnTo>
                    <a:pt x="1016" y="1"/>
                  </a:lnTo>
                  <a:lnTo>
                    <a:pt x="1033" y="2"/>
                  </a:lnTo>
                  <a:lnTo>
                    <a:pt x="1088" y="5"/>
                  </a:lnTo>
                  <a:lnTo>
                    <a:pt x="1253" y="11"/>
                  </a:lnTo>
                  <a:lnTo>
                    <a:pt x="1419" y="16"/>
                  </a:lnTo>
                  <a:lnTo>
                    <a:pt x="1475" y="18"/>
                  </a:lnTo>
                  <a:lnTo>
                    <a:pt x="1490" y="20"/>
                  </a:lnTo>
                  <a:lnTo>
                    <a:pt x="1496" y="22"/>
                  </a:lnTo>
                  <a:lnTo>
                    <a:pt x="1511" y="40"/>
                  </a:lnTo>
                  <a:lnTo>
                    <a:pt x="1526" y="58"/>
                  </a:lnTo>
                  <a:lnTo>
                    <a:pt x="1543" y="76"/>
                  </a:lnTo>
                  <a:lnTo>
                    <a:pt x="1560" y="91"/>
                  </a:lnTo>
                  <a:lnTo>
                    <a:pt x="1578" y="106"/>
                  </a:lnTo>
                  <a:lnTo>
                    <a:pt x="1597" y="121"/>
                  </a:lnTo>
                  <a:lnTo>
                    <a:pt x="1617" y="134"/>
                  </a:lnTo>
                  <a:lnTo>
                    <a:pt x="1637" y="147"/>
                  </a:lnTo>
                  <a:lnTo>
                    <a:pt x="1659" y="159"/>
                  </a:lnTo>
                  <a:lnTo>
                    <a:pt x="1680" y="171"/>
                  </a:lnTo>
                  <a:lnTo>
                    <a:pt x="1702" y="181"/>
                  </a:lnTo>
                  <a:lnTo>
                    <a:pt x="1725" y="192"/>
                  </a:lnTo>
                  <a:lnTo>
                    <a:pt x="1748" y="201"/>
                  </a:lnTo>
                  <a:lnTo>
                    <a:pt x="1772" y="211"/>
                  </a:lnTo>
                  <a:lnTo>
                    <a:pt x="1821" y="227"/>
                  </a:lnTo>
                  <a:lnTo>
                    <a:pt x="1871" y="242"/>
                  </a:lnTo>
                  <a:lnTo>
                    <a:pt x="1921" y="256"/>
                  </a:lnTo>
                  <a:lnTo>
                    <a:pt x="1973" y="268"/>
                  </a:lnTo>
                  <a:lnTo>
                    <a:pt x="2024" y="279"/>
                  </a:lnTo>
                  <a:lnTo>
                    <a:pt x="2126" y="300"/>
                  </a:lnTo>
                  <a:lnTo>
                    <a:pt x="2226" y="320"/>
                  </a:lnTo>
                  <a:lnTo>
                    <a:pt x="2249" y="326"/>
                  </a:lnTo>
                  <a:lnTo>
                    <a:pt x="2271" y="334"/>
                  </a:lnTo>
                  <a:lnTo>
                    <a:pt x="2291" y="342"/>
                  </a:lnTo>
                  <a:lnTo>
                    <a:pt x="2310" y="352"/>
                  </a:lnTo>
                  <a:lnTo>
                    <a:pt x="2328" y="363"/>
                  </a:lnTo>
                  <a:lnTo>
                    <a:pt x="2345" y="376"/>
                  </a:lnTo>
                  <a:lnTo>
                    <a:pt x="2361" y="390"/>
                  </a:lnTo>
                  <a:lnTo>
                    <a:pt x="2376" y="404"/>
                  </a:lnTo>
                  <a:lnTo>
                    <a:pt x="2388" y="420"/>
                  </a:lnTo>
                  <a:lnTo>
                    <a:pt x="2400" y="436"/>
                  </a:lnTo>
                  <a:lnTo>
                    <a:pt x="2411" y="454"/>
                  </a:lnTo>
                  <a:lnTo>
                    <a:pt x="2423" y="472"/>
                  </a:lnTo>
                  <a:lnTo>
                    <a:pt x="2432" y="490"/>
                  </a:lnTo>
                  <a:lnTo>
                    <a:pt x="2439" y="510"/>
                  </a:lnTo>
                  <a:lnTo>
                    <a:pt x="2447" y="530"/>
                  </a:lnTo>
                  <a:lnTo>
                    <a:pt x="2454" y="551"/>
                  </a:lnTo>
                  <a:lnTo>
                    <a:pt x="2461" y="571"/>
                  </a:lnTo>
                  <a:lnTo>
                    <a:pt x="2466" y="593"/>
                  </a:lnTo>
                  <a:lnTo>
                    <a:pt x="2471" y="614"/>
                  </a:lnTo>
                  <a:lnTo>
                    <a:pt x="2474" y="637"/>
                  </a:lnTo>
                  <a:lnTo>
                    <a:pt x="2481" y="681"/>
                  </a:lnTo>
                  <a:lnTo>
                    <a:pt x="2485" y="726"/>
                  </a:lnTo>
                  <a:lnTo>
                    <a:pt x="2489" y="770"/>
                  </a:lnTo>
                  <a:lnTo>
                    <a:pt x="2491" y="813"/>
                  </a:lnTo>
                  <a:lnTo>
                    <a:pt x="2492" y="896"/>
                  </a:lnTo>
                  <a:lnTo>
                    <a:pt x="0" y="896"/>
                  </a:lnTo>
                  <a:lnTo>
                    <a:pt x="1" y="813"/>
                  </a:lnTo>
                  <a:lnTo>
                    <a:pt x="2" y="770"/>
                  </a:lnTo>
                  <a:lnTo>
                    <a:pt x="5" y="726"/>
                  </a:lnTo>
                  <a:lnTo>
                    <a:pt x="9" y="681"/>
                  </a:lnTo>
                  <a:lnTo>
                    <a:pt x="15" y="637"/>
                  </a:lnTo>
                  <a:lnTo>
                    <a:pt x="19" y="615"/>
                  </a:lnTo>
                  <a:lnTo>
                    <a:pt x="24" y="593"/>
                  </a:lnTo>
                  <a:lnTo>
                    <a:pt x="29" y="572"/>
                  </a:lnTo>
                  <a:lnTo>
                    <a:pt x="35" y="551"/>
                  </a:lnTo>
                  <a:lnTo>
                    <a:pt x="42" y="530"/>
                  </a:lnTo>
                  <a:lnTo>
                    <a:pt x="49" y="511"/>
                  </a:lnTo>
                  <a:lnTo>
                    <a:pt x="58" y="491"/>
                  </a:lnTo>
                  <a:lnTo>
                    <a:pt x="67" y="472"/>
                  </a:lnTo>
                  <a:lnTo>
                    <a:pt x="77" y="454"/>
                  </a:lnTo>
                  <a:lnTo>
                    <a:pt x="88" y="436"/>
                  </a:lnTo>
                  <a:lnTo>
                    <a:pt x="101" y="420"/>
                  </a:lnTo>
                  <a:lnTo>
                    <a:pt x="114" y="405"/>
                  </a:lnTo>
                  <a:lnTo>
                    <a:pt x="129" y="390"/>
                  </a:lnTo>
                  <a:lnTo>
                    <a:pt x="144" y="376"/>
                  </a:lnTo>
                  <a:lnTo>
                    <a:pt x="161" y="364"/>
                  </a:lnTo>
                  <a:lnTo>
                    <a:pt x="179" y="352"/>
                  </a:lnTo>
                  <a:lnTo>
                    <a:pt x="199" y="342"/>
                  </a:lnTo>
                  <a:lnTo>
                    <a:pt x="219" y="334"/>
                  </a:lnTo>
                  <a:lnTo>
                    <a:pt x="242" y="326"/>
                  </a:lnTo>
                  <a:lnTo>
                    <a:pt x="265" y="320"/>
                  </a:lnTo>
                  <a:lnTo>
                    <a:pt x="366" y="299"/>
                  </a:lnTo>
                  <a:lnTo>
                    <a:pt x="472" y="276"/>
                  </a:lnTo>
                  <a:lnTo>
                    <a:pt x="526" y="265"/>
                  </a:lnTo>
                  <a:lnTo>
                    <a:pt x="578" y="250"/>
                  </a:lnTo>
                  <a:lnTo>
                    <a:pt x="631" y="235"/>
                  </a:lnTo>
                  <a:lnTo>
                    <a:pt x="683" y="219"/>
                  </a:lnTo>
                  <a:lnTo>
                    <a:pt x="733" y="201"/>
                  </a:lnTo>
                  <a:lnTo>
                    <a:pt x="757" y="191"/>
                  </a:lnTo>
                  <a:lnTo>
                    <a:pt x="781" y="180"/>
                  </a:lnTo>
                  <a:lnTo>
                    <a:pt x="804" y="169"/>
                  </a:lnTo>
                  <a:lnTo>
                    <a:pt x="827" y="158"/>
                  </a:lnTo>
                  <a:lnTo>
                    <a:pt x="849" y="146"/>
                  </a:lnTo>
                  <a:lnTo>
                    <a:pt x="871" y="133"/>
                  </a:lnTo>
                  <a:lnTo>
                    <a:pt x="891" y="119"/>
                  </a:lnTo>
                  <a:lnTo>
                    <a:pt x="912" y="104"/>
                  </a:lnTo>
                  <a:lnTo>
                    <a:pt x="931" y="89"/>
                  </a:lnTo>
                  <a:lnTo>
                    <a:pt x="949" y="72"/>
                  </a:lnTo>
                  <a:lnTo>
                    <a:pt x="965" y="56"/>
                  </a:lnTo>
                  <a:lnTo>
                    <a:pt x="981" y="38"/>
                  </a:lnTo>
                  <a:lnTo>
                    <a:pt x="997" y="19"/>
                  </a:lnTo>
                  <a:lnTo>
                    <a:pt x="1010" y="0"/>
                  </a:lnTo>
                  <a:close/>
                </a:path>
              </a:pathLst>
            </a:custGeom>
            <a:solidFill>
              <a:srgbClr val="7491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3872" name="Freeform 110"/>
            <p:cNvSpPr>
              <a:spLocks/>
            </p:cNvSpPr>
            <p:nvPr/>
          </p:nvSpPr>
          <p:spPr bwMode="auto">
            <a:xfrm flipH="1">
              <a:off x="6491094" y="6099114"/>
              <a:ext cx="145992" cy="222391"/>
            </a:xfrm>
            <a:custGeom>
              <a:avLst/>
              <a:gdLst>
                <a:gd name="T0" fmla="*/ 0 w 501"/>
                <a:gd name="T1" fmla="*/ 2147483647 h 896"/>
                <a:gd name="T2" fmla="*/ 0 w 501"/>
                <a:gd name="T3" fmla="*/ 2147483647 h 896"/>
                <a:gd name="T4" fmla="*/ 2147483647 w 501"/>
                <a:gd name="T5" fmla="*/ 2147483647 h 896"/>
                <a:gd name="T6" fmla="*/ 2147483647 w 501"/>
                <a:gd name="T7" fmla="*/ 2147483647 h 896"/>
                <a:gd name="T8" fmla="*/ 2147483647 w 501"/>
                <a:gd name="T9" fmla="*/ 2147483647 h 896"/>
                <a:gd name="T10" fmla="*/ 2147483647 w 501"/>
                <a:gd name="T11" fmla="*/ 2147483647 h 896"/>
                <a:gd name="T12" fmla="*/ 2147483647 w 501"/>
                <a:gd name="T13" fmla="*/ 2147483647 h 896"/>
                <a:gd name="T14" fmla="*/ 2147483647 w 501"/>
                <a:gd name="T15" fmla="*/ 2147483647 h 896"/>
                <a:gd name="T16" fmla="*/ 2147483647 w 501"/>
                <a:gd name="T17" fmla="*/ 2147483647 h 896"/>
                <a:gd name="T18" fmla="*/ 2147483647 w 501"/>
                <a:gd name="T19" fmla="*/ 2147483647 h 896"/>
                <a:gd name="T20" fmla="*/ 2147483647 w 501"/>
                <a:gd name="T21" fmla="*/ 2147483647 h 896"/>
                <a:gd name="T22" fmla="*/ 2147483647 w 501"/>
                <a:gd name="T23" fmla="*/ 2147483647 h 896"/>
                <a:gd name="T24" fmla="*/ 2147483647 w 501"/>
                <a:gd name="T25" fmla="*/ 2147483647 h 896"/>
                <a:gd name="T26" fmla="*/ 2147483647 w 501"/>
                <a:gd name="T27" fmla="*/ 2147483647 h 896"/>
                <a:gd name="T28" fmla="*/ 2147483647 w 501"/>
                <a:gd name="T29" fmla="*/ 2147483647 h 896"/>
                <a:gd name="T30" fmla="*/ 2147483647 w 501"/>
                <a:gd name="T31" fmla="*/ 0 h 896"/>
                <a:gd name="T32" fmla="*/ 2147483647 w 501"/>
                <a:gd name="T33" fmla="*/ 0 h 896"/>
                <a:gd name="T34" fmla="*/ 0 w 501"/>
                <a:gd name="T35" fmla="*/ 2147483647 h 896"/>
                <a:gd name="T36" fmla="*/ 0 w 501"/>
                <a:gd name="T37" fmla="*/ 2147483647 h 89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01"/>
                <a:gd name="T58" fmla="*/ 0 h 896"/>
                <a:gd name="T59" fmla="*/ 501 w 501"/>
                <a:gd name="T60" fmla="*/ 896 h 89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01" h="896">
                  <a:moveTo>
                    <a:pt x="0" y="20"/>
                  </a:moveTo>
                  <a:lnTo>
                    <a:pt x="0" y="133"/>
                  </a:lnTo>
                  <a:lnTo>
                    <a:pt x="121" y="896"/>
                  </a:lnTo>
                  <a:lnTo>
                    <a:pt x="380" y="896"/>
                  </a:lnTo>
                  <a:lnTo>
                    <a:pt x="501" y="141"/>
                  </a:lnTo>
                  <a:lnTo>
                    <a:pt x="501" y="23"/>
                  </a:lnTo>
                  <a:lnTo>
                    <a:pt x="500" y="22"/>
                  </a:lnTo>
                  <a:lnTo>
                    <a:pt x="494" y="20"/>
                  </a:lnTo>
                  <a:lnTo>
                    <a:pt x="478" y="19"/>
                  </a:lnTo>
                  <a:lnTo>
                    <a:pt x="423" y="16"/>
                  </a:lnTo>
                  <a:lnTo>
                    <a:pt x="257" y="11"/>
                  </a:lnTo>
                  <a:lnTo>
                    <a:pt x="92" y="5"/>
                  </a:lnTo>
                  <a:lnTo>
                    <a:pt x="37" y="2"/>
                  </a:lnTo>
                  <a:lnTo>
                    <a:pt x="20" y="1"/>
                  </a:lnTo>
                  <a:lnTo>
                    <a:pt x="14" y="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3873" name="Freeform 111"/>
            <p:cNvSpPr>
              <a:spLocks/>
            </p:cNvSpPr>
            <p:nvPr/>
          </p:nvSpPr>
          <p:spPr bwMode="auto">
            <a:xfrm flipH="1">
              <a:off x="6492832" y="5918421"/>
              <a:ext cx="144254" cy="251927"/>
            </a:xfrm>
            <a:custGeom>
              <a:avLst/>
              <a:gdLst>
                <a:gd name="T0" fmla="*/ 2147483647 w 499"/>
                <a:gd name="T1" fmla="*/ 2147483647 h 1014"/>
                <a:gd name="T2" fmla="*/ 2147483647 w 499"/>
                <a:gd name="T3" fmla="*/ 2147483647 h 1014"/>
                <a:gd name="T4" fmla="*/ 2147483647 w 499"/>
                <a:gd name="T5" fmla="*/ 2147483647 h 1014"/>
                <a:gd name="T6" fmla="*/ 2147483647 w 499"/>
                <a:gd name="T7" fmla="*/ 2147483647 h 1014"/>
                <a:gd name="T8" fmla="*/ 2147483647 w 499"/>
                <a:gd name="T9" fmla="*/ 2147483647 h 1014"/>
                <a:gd name="T10" fmla="*/ 2147483647 w 499"/>
                <a:gd name="T11" fmla="*/ 2147483647 h 1014"/>
                <a:gd name="T12" fmla="*/ 2147483647 w 499"/>
                <a:gd name="T13" fmla="*/ 2147483647 h 1014"/>
                <a:gd name="T14" fmla="*/ 2147483647 w 499"/>
                <a:gd name="T15" fmla="*/ 2147483647 h 1014"/>
                <a:gd name="T16" fmla="*/ 2147483647 w 499"/>
                <a:gd name="T17" fmla="*/ 2147483647 h 1014"/>
                <a:gd name="T18" fmla="*/ 2147483647 w 499"/>
                <a:gd name="T19" fmla="*/ 2147483647 h 1014"/>
                <a:gd name="T20" fmla="*/ 2147483647 w 499"/>
                <a:gd name="T21" fmla="*/ 2147483647 h 1014"/>
                <a:gd name="T22" fmla="*/ 2147483647 w 499"/>
                <a:gd name="T23" fmla="*/ 2147483647 h 1014"/>
                <a:gd name="T24" fmla="*/ 2147483647 w 499"/>
                <a:gd name="T25" fmla="*/ 2147483647 h 1014"/>
                <a:gd name="T26" fmla="*/ 2147483647 w 499"/>
                <a:gd name="T27" fmla="*/ 2147483647 h 1014"/>
                <a:gd name="T28" fmla="*/ 2147483647 w 499"/>
                <a:gd name="T29" fmla="*/ 2147483647 h 1014"/>
                <a:gd name="T30" fmla="*/ 2147483647 w 499"/>
                <a:gd name="T31" fmla="*/ 2147483647 h 1014"/>
                <a:gd name="T32" fmla="*/ 2147483647 w 499"/>
                <a:gd name="T33" fmla="*/ 2147483647 h 1014"/>
                <a:gd name="T34" fmla="*/ 0 w 499"/>
                <a:gd name="T35" fmla="*/ 2147483647 h 1014"/>
                <a:gd name="T36" fmla="*/ 0 w 499"/>
                <a:gd name="T37" fmla="*/ 2147483647 h 1014"/>
                <a:gd name="T38" fmla="*/ 2147483647 w 499"/>
                <a:gd name="T39" fmla="*/ 2147483647 h 1014"/>
                <a:gd name="T40" fmla="*/ 2147483647 w 499"/>
                <a:gd name="T41" fmla="*/ 2147483647 h 1014"/>
                <a:gd name="T42" fmla="*/ 2147483647 w 499"/>
                <a:gd name="T43" fmla="*/ 2147483647 h 1014"/>
                <a:gd name="T44" fmla="*/ 2147483647 w 499"/>
                <a:gd name="T45" fmla="*/ 2147483647 h 1014"/>
                <a:gd name="T46" fmla="*/ 2147483647 w 499"/>
                <a:gd name="T47" fmla="*/ 2147483647 h 1014"/>
                <a:gd name="T48" fmla="*/ 2147483647 w 499"/>
                <a:gd name="T49" fmla="*/ 2147483647 h 1014"/>
                <a:gd name="T50" fmla="*/ 2147483647 w 499"/>
                <a:gd name="T51" fmla="*/ 2147483647 h 1014"/>
                <a:gd name="T52" fmla="*/ 2147483647 w 499"/>
                <a:gd name="T53" fmla="*/ 2147483647 h 1014"/>
                <a:gd name="T54" fmla="*/ 2147483647 w 499"/>
                <a:gd name="T55" fmla="*/ 2147483647 h 1014"/>
                <a:gd name="T56" fmla="*/ 2147483647 w 499"/>
                <a:gd name="T57" fmla="*/ 2147483647 h 1014"/>
                <a:gd name="T58" fmla="*/ 2147483647 w 499"/>
                <a:gd name="T59" fmla="*/ 2147483647 h 1014"/>
                <a:gd name="T60" fmla="*/ 2147483647 w 499"/>
                <a:gd name="T61" fmla="*/ 2147483647 h 1014"/>
                <a:gd name="T62" fmla="*/ 2147483647 w 499"/>
                <a:gd name="T63" fmla="*/ 2147483647 h 1014"/>
                <a:gd name="T64" fmla="*/ 2147483647 w 499"/>
                <a:gd name="T65" fmla="*/ 2147483647 h 1014"/>
                <a:gd name="T66" fmla="*/ 2147483647 w 499"/>
                <a:gd name="T67" fmla="*/ 2147483647 h 1014"/>
                <a:gd name="T68" fmla="*/ 2147483647 w 499"/>
                <a:gd name="T69" fmla="*/ 2147483647 h 1014"/>
                <a:gd name="T70" fmla="*/ 2147483647 w 499"/>
                <a:gd name="T71" fmla="*/ 2147483647 h 1014"/>
                <a:gd name="T72" fmla="*/ 2147483647 w 499"/>
                <a:gd name="T73" fmla="*/ 2147483647 h 1014"/>
                <a:gd name="T74" fmla="*/ 2147483647 w 499"/>
                <a:gd name="T75" fmla="*/ 2147483647 h 1014"/>
                <a:gd name="T76" fmla="*/ 2147483647 w 499"/>
                <a:gd name="T77" fmla="*/ 2147483647 h 1014"/>
                <a:gd name="T78" fmla="*/ 2147483647 w 499"/>
                <a:gd name="T79" fmla="*/ 2147483647 h 1014"/>
                <a:gd name="T80" fmla="*/ 2147483647 w 499"/>
                <a:gd name="T81" fmla="*/ 2147483647 h 101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99"/>
                <a:gd name="T124" fmla="*/ 0 h 1014"/>
                <a:gd name="T125" fmla="*/ 499 w 499"/>
                <a:gd name="T126" fmla="*/ 1014 h 101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99" h="1014">
                  <a:moveTo>
                    <a:pt x="499" y="238"/>
                  </a:moveTo>
                  <a:lnTo>
                    <a:pt x="499" y="633"/>
                  </a:lnTo>
                  <a:lnTo>
                    <a:pt x="499" y="827"/>
                  </a:lnTo>
                  <a:lnTo>
                    <a:pt x="488" y="849"/>
                  </a:lnTo>
                  <a:lnTo>
                    <a:pt x="474" y="870"/>
                  </a:lnTo>
                  <a:lnTo>
                    <a:pt x="462" y="890"/>
                  </a:lnTo>
                  <a:lnTo>
                    <a:pt x="448" y="908"/>
                  </a:lnTo>
                  <a:lnTo>
                    <a:pt x="434" y="924"/>
                  </a:lnTo>
                  <a:lnTo>
                    <a:pt x="419" y="941"/>
                  </a:lnTo>
                  <a:lnTo>
                    <a:pt x="405" y="954"/>
                  </a:lnTo>
                  <a:lnTo>
                    <a:pt x="390" y="967"/>
                  </a:lnTo>
                  <a:lnTo>
                    <a:pt x="374" y="977"/>
                  </a:lnTo>
                  <a:lnTo>
                    <a:pt x="359" y="987"/>
                  </a:lnTo>
                  <a:lnTo>
                    <a:pt x="342" y="996"/>
                  </a:lnTo>
                  <a:lnTo>
                    <a:pt x="326" y="1002"/>
                  </a:lnTo>
                  <a:lnTo>
                    <a:pt x="309" y="1008"/>
                  </a:lnTo>
                  <a:lnTo>
                    <a:pt x="293" y="1011"/>
                  </a:lnTo>
                  <a:lnTo>
                    <a:pt x="276" y="1013"/>
                  </a:lnTo>
                  <a:lnTo>
                    <a:pt x="259" y="1014"/>
                  </a:lnTo>
                  <a:lnTo>
                    <a:pt x="242" y="1014"/>
                  </a:lnTo>
                  <a:lnTo>
                    <a:pt x="225" y="1012"/>
                  </a:lnTo>
                  <a:lnTo>
                    <a:pt x="208" y="1008"/>
                  </a:lnTo>
                  <a:lnTo>
                    <a:pt x="190" y="1003"/>
                  </a:lnTo>
                  <a:lnTo>
                    <a:pt x="174" y="997"/>
                  </a:lnTo>
                  <a:lnTo>
                    <a:pt x="157" y="988"/>
                  </a:lnTo>
                  <a:lnTo>
                    <a:pt x="140" y="979"/>
                  </a:lnTo>
                  <a:lnTo>
                    <a:pt x="123" y="969"/>
                  </a:lnTo>
                  <a:lnTo>
                    <a:pt x="107" y="956"/>
                  </a:lnTo>
                  <a:lnTo>
                    <a:pt x="91" y="942"/>
                  </a:lnTo>
                  <a:lnTo>
                    <a:pt x="75" y="927"/>
                  </a:lnTo>
                  <a:lnTo>
                    <a:pt x="59" y="909"/>
                  </a:lnTo>
                  <a:lnTo>
                    <a:pt x="43" y="891"/>
                  </a:lnTo>
                  <a:lnTo>
                    <a:pt x="29" y="872"/>
                  </a:lnTo>
                  <a:lnTo>
                    <a:pt x="14" y="850"/>
                  </a:lnTo>
                  <a:lnTo>
                    <a:pt x="0" y="827"/>
                  </a:lnTo>
                  <a:lnTo>
                    <a:pt x="0" y="633"/>
                  </a:lnTo>
                  <a:lnTo>
                    <a:pt x="0" y="238"/>
                  </a:lnTo>
                  <a:lnTo>
                    <a:pt x="1" y="224"/>
                  </a:lnTo>
                  <a:lnTo>
                    <a:pt x="2" y="210"/>
                  </a:lnTo>
                  <a:lnTo>
                    <a:pt x="3" y="195"/>
                  </a:lnTo>
                  <a:lnTo>
                    <a:pt x="5" y="183"/>
                  </a:lnTo>
                  <a:lnTo>
                    <a:pt x="9" y="170"/>
                  </a:lnTo>
                  <a:lnTo>
                    <a:pt x="12" y="157"/>
                  </a:lnTo>
                  <a:lnTo>
                    <a:pt x="17" y="145"/>
                  </a:lnTo>
                  <a:lnTo>
                    <a:pt x="21" y="134"/>
                  </a:lnTo>
                  <a:lnTo>
                    <a:pt x="27" y="123"/>
                  </a:lnTo>
                  <a:lnTo>
                    <a:pt x="32" y="112"/>
                  </a:lnTo>
                  <a:lnTo>
                    <a:pt x="39" y="103"/>
                  </a:lnTo>
                  <a:lnTo>
                    <a:pt x="46" y="93"/>
                  </a:lnTo>
                  <a:lnTo>
                    <a:pt x="61" y="76"/>
                  </a:lnTo>
                  <a:lnTo>
                    <a:pt x="78" y="59"/>
                  </a:lnTo>
                  <a:lnTo>
                    <a:pt x="96" y="45"/>
                  </a:lnTo>
                  <a:lnTo>
                    <a:pt x="116" y="34"/>
                  </a:lnTo>
                  <a:lnTo>
                    <a:pt x="137" y="23"/>
                  </a:lnTo>
                  <a:lnTo>
                    <a:pt x="158" y="14"/>
                  </a:lnTo>
                  <a:lnTo>
                    <a:pt x="180" y="8"/>
                  </a:lnTo>
                  <a:lnTo>
                    <a:pt x="203" y="3"/>
                  </a:lnTo>
                  <a:lnTo>
                    <a:pt x="226" y="1"/>
                  </a:lnTo>
                  <a:lnTo>
                    <a:pt x="250" y="0"/>
                  </a:lnTo>
                  <a:lnTo>
                    <a:pt x="273" y="1"/>
                  </a:lnTo>
                  <a:lnTo>
                    <a:pt x="296" y="3"/>
                  </a:lnTo>
                  <a:lnTo>
                    <a:pt x="319" y="8"/>
                  </a:lnTo>
                  <a:lnTo>
                    <a:pt x="342" y="14"/>
                  </a:lnTo>
                  <a:lnTo>
                    <a:pt x="363" y="23"/>
                  </a:lnTo>
                  <a:lnTo>
                    <a:pt x="383" y="34"/>
                  </a:lnTo>
                  <a:lnTo>
                    <a:pt x="404" y="45"/>
                  </a:lnTo>
                  <a:lnTo>
                    <a:pt x="422" y="59"/>
                  </a:lnTo>
                  <a:lnTo>
                    <a:pt x="438" y="76"/>
                  </a:lnTo>
                  <a:lnTo>
                    <a:pt x="453" y="93"/>
                  </a:lnTo>
                  <a:lnTo>
                    <a:pt x="460" y="103"/>
                  </a:lnTo>
                  <a:lnTo>
                    <a:pt x="466" y="112"/>
                  </a:lnTo>
                  <a:lnTo>
                    <a:pt x="472" y="123"/>
                  </a:lnTo>
                  <a:lnTo>
                    <a:pt x="478" y="134"/>
                  </a:lnTo>
                  <a:lnTo>
                    <a:pt x="483" y="145"/>
                  </a:lnTo>
                  <a:lnTo>
                    <a:pt x="487" y="157"/>
                  </a:lnTo>
                  <a:lnTo>
                    <a:pt x="491" y="170"/>
                  </a:lnTo>
                  <a:lnTo>
                    <a:pt x="493" y="183"/>
                  </a:lnTo>
                  <a:lnTo>
                    <a:pt x="497" y="195"/>
                  </a:lnTo>
                  <a:lnTo>
                    <a:pt x="498" y="210"/>
                  </a:lnTo>
                  <a:lnTo>
                    <a:pt x="499" y="224"/>
                  </a:lnTo>
                  <a:lnTo>
                    <a:pt x="499" y="238"/>
                  </a:lnTo>
                  <a:close/>
                </a:path>
              </a:pathLst>
            </a:custGeom>
            <a:solidFill>
              <a:srgbClr val="F6DC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3874" name="Freeform 112"/>
            <p:cNvSpPr>
              <a:spLocks/>
            </p:cNvSpPr>
            <p:nvPr/>
          </p:nvSpPr>
          <p:spPr bwMode="auto">
            <a:xfrm flipH="1">
              <a:off x="6492832" y="5918421"/>
              <a:ext cx="144254" cy="251927"/>
            </a:xfrm>
            <a:custGeom>
              <a:avLst/>
              <a:gdLst>
                <a:gd name="T0" fmla="*/ 2147483647 w 499"/>
                <a:gd name="T1" fmla="*/ 2147483647 h 1014"/>
                <a:gd name="T2" fmla="*/ 2147483647 w 499"/>
                <a:gd name="T3" fmla="*/ 2147483647 h 1014"/>
                <a:gd name="T4" fmla="*/ 2147483647 w 499"/>
                <a:gd name="T5" fmla="*/ 2147483647 h 1014"/>
                <a:gd name="T6" fmla="*/ 2147483647 w 499"/>
                <a:gd name="T7" fmla="*/ 2147483647 h 1014"/>
                <a:gd name="T8" fmla="*/ 2147483647 w 499"/>
                <a:gd name="T9" fmla="*/ 2147483647 h 1014"/>
                <a:gd name="T10" fmla="*/ 2147483647 w 499"/>
                <a:gd name="T11" fmla="*/ 2147483647 h 1014"/>
                <a:gd name="T12" fmla="*/ 2147483647 w 499"/>
                <a:gd name="T13" fmla="*/ 2147483647 h 1014"/>
                <a:gd name="T14" fmla="*/ 2147483647 w 499"/>
                <a:gd name="T15" fmla="*/ 2147483647 h 1014"/>
                <a:gd name="T16" fmla="*/ 2147483647 w 499"/>
                <a:gd name="T17" fmla="*/ 2147483647 h 1014"/>
                <a:gd name="T18" fmla="*/ 2147483647 w 499"/>
                <a:gd name="T19" fmla="*/ 2147483647 h 1014"/>
                <a:gd name="T20" fmla="*/ 2147483647 w 499"/>
                <a:gd name="T21" fmla="*/ 2147483647 h 1014"/>
                <a:gd name="T22" fmla="*/ 2147483647 w 499"/>
                <a:gd name="T23" fmla="*/ 2147483647 h 1014"/>
                <a:gd name="T24" fmla="*/ 2147483647 w 499"/>
                <a:gd name="T25" fmla="*/ 2147483647 h 1014"/>
                <a:gd name="T26" fmla="*/ 2147483647 w 499"/>
                <a:gd name="T27" fmla="*/ 2147483647 h 1014"/>
                <a:gd name="T28" fmla="*/ 2147483647 w 499"/>
                <a:gd name="T29" fmla="*/ 2147483647 h 1014"/>
                <a:gd name="T30" fmla="*/ 2147483647 w 499"/>
                <a:gd name="T31" fmla="*/ 2147483647 h 1014"/>
                <a:gd name="T32" fmla="*/ 2147483647 w 499"/>
                <a:gd name="T33" fmla="*/ 2147483647 h 1014"/>
                <a:gd name="T34" fmla="*/ 0 w 499"/>
                <a:gd name="T35" fmla="*/ 2147483647 h 1014"/>
                <a:gd name="T36" fmla="*/ 0 w 499"/>
                <a:gd name="T37" fmla="*/ 2147483647 h 1014"/>
                <a:gd name="T38" fmla="*/ 2147483647 w 499"/>
                <a:gd name="T39" fmla="*/ 2147483647 h 1014"/>
                <a:gd name="T40" fmla="*/ 2147483647 w 499"/>
                <a:gd name="T41" fmla="*/ 2147483647 h 1014"/>
                <a:gd name="T42" fmla="*/ 2147483647 w 499"/>
                <a:gd name="T43" fmla="*/ 2147483647 h 1014"/>
                <a:gd name="T44" fmla="*/ 2147483647 w 499"/>
                <a:gd name="T45" fmla="*/ 2147483647 h 1014"/>
                <a:gd name="T46" fmla="*/ 2147483647 w 499"/>
                <a:gd name="T47" fmla="*/ 2147483647 h 1014"/>
                <a:gd name="T48" fmla="*/ 2147483647 w 499"/>
                <a:gd name="T49" fmla="*/ 2147483647 h 1014"/>
                <a:gd name="T50" fmla="*/ 2147483647 w 499"/>
                <a:gd name="T51" fmla="*/ 2147483647 h 1014"/>
                <a:gd name="T52" fmla="*/ 2147483647 w 499"/>
                <a:gd name="T53" fmla="*/ 2147483647 h 1014"/>
                <a:gd name="T54" fmla="*/ 2147483647 w 499"/>
                <a:gd name="T55" fmla="*/ 2147483647 h 1014"/>
                <a:gd name="T56" fmla="*/ 2147483647 w 499"/>
                <a:gd name="T57" fmla="*/ 2147483647 h 1014"/>
                <a:gd name="T58" fmla="*/ 2147483647 w 499"/>
                <a:gd name="T59" fmla="*/ 2147483647 h 1014"/>
                <a:gd name="T60" fmla="*/ 2147483647 w 499"/>
                <a:gd name="T61" fmla="*/ 2147483647 h 1014"/>
                <a:gd name="T62" fmla="*/ 2147483647 w 499"/>
                <a:gd name="T63" fmla="*/ 2147483647 h 1014"/>
                <a:gd name="T64" fmla="*/ 2147483647 w 499"/>
                <a:gd name="T65" fmla="*/ 2147483647 h 1014"/>
                <a:gd name="T66" fmla="*/ 2147483647 w 499"/>
                <a:gd name="T67" fmla="*/ 2147483647 h 1014"/>
                <a:gd name="T68" fmla="*/ 2147483647 w 499"/>
                <a:gd name="T69" fmla="*/ 2147483647 h 1014"/>
                <a:gd name="T70" fmla="*/ 2147483647 w 499"/>
                <a:gd name="T71" fmla="*/ 2147483647 h 1014"/>
                <a:gd name="T72" fmla="*/ 2147483647 w 499"/>
                <a:gd name="T73" fmla="*/ 2147483647 h 1014"/>
                <a:gd name="T74" fmla="*/ 2147483647 w 499"/>
                <a:gd name="T75" fmla="*/ 2147483647 h 1014"/>
                <a:gd name="T76" fmla="*/ 2147483647 w 499"/>
                <a:gd name="T77" fmla="*/ 2147483647 h 1014"/>
                <a:gd name="T78" fmla="*/ 2147483647 w 499"/>
                <a:gd name="T79" fmla="*/ 2147483647 h 1014"/>
                <a:gd name="T80" fmla="*/ 2147483647 w 499"/>
                <a:gd name="T81" fmla="*/ 2147483647 h 101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99"/>
                <a:gd name="T124" fmla="*/ 0 h 1014"/>
                <a:gd name="T125" fmla="*/ 499 w 499"/>
                <a:gd name="T126" fmla="*/ 1014 h 101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99" h="1014">
                  <a:moveTo>
                    <a:pt x="499" y="238"/>
                  </a:moveTo>
                  <a:lnTo>
                    <a:pt x="499" y="633"/>
                  </a:lnTo>
                  <a:lnTo>
                    <a:pt x="499" y="827"/>
                  </a:lnTo>
                  <a:lnTo>
                    <a:pt x="488" y="849"/>
                  </a:lnTo>
                  <a:lnTo>
                    <a:pt x="474" y="870"/>
                  </a:lnTo>
                  <a:lnTo>
                    <a:pt x="462" y="890"/>
                  </a:lnTo>
                  <a:lnTo>
                    <a:pt x="448" y="908"/>
                  </a:lnTo>
                  <a:lnTo>
                    <a:pt x="434" y="924"/>
                  </a:lnTo>
                  <a:lnTo>
                    <a:pt x="419" y="941"/>
                  </a:lnTo>
                  <a:lnTo>
                    <a:pt x="405" y="954"/>
                  </a:lnTo>
                  <a:lnTo>
                    <a:pt x="390" y="967"/>
                  </a:lnTo>
                  <a:lnTo>
                    <a:pt x="374" y="977"/>
                  </a:lnTo>
                  <a:lnTo>
                    <a:pt x="359" y="987"/>
                  </a:lnTo>
                  <a:lnTo>
                    <a:pt x="342" y="996"/>
                  </a:lnTo>
                  <a:lnTo>
                    <a:pt x="326" y="1002"/>
                  </a:lnTo>
                  <a:lnTo>
                    <a:pt x="309" y="1008"/>
                  </a:lnTo>
                  <a:lnTo>
                    <a:pt x="293" y="1011"/>
                  </a:lnTo>
                  <a:lnTo>
                    <a:pt x="276" y="1013"/>
                  </a:lnTo>
                  <a:lnTo>
                    <a:pt x="259" y="1014"/>
                  </a:lnTo>
                  <a:lnTo>
                    <a:pt x="242" y="1014"/>
                  </a:lnTo>
                  <a:lnTo>
                    <a:pt x="225" y="1012"/>
                  </a:lnTo>
                  <a:lnTo>
                    <a:pt x="208" y="1008"/>
                  </a:lnTo>
                  <a:lnTo>
                    <a:pt x="190" y="1003"/>
                  </a:lnTo>
                  <a:lnTo>
                    <a:pt x="174" y="997"/>
                  </a:lnTo>
                  <a:lnTo>
                    <a:pt x="157" y="988"/>
                  </a:lnTo>
                  <a:lnTo>
                    <a:pt x="140" y="979"/>
                  </a:lnTo>
                  <a:lnTo>
                    <a:pt x="123" y="969"/>
                  </a:lnTo>
                  <a:lnTo>
                    <a:pt x="107" y="956"/>
                  </a:lnTo>
                  <a:lnTo>
                    <a:pt x="91" y="942"/>
                  </a:lnTo>
                  <a:lnTo>
                    <a:pt x="75" y="927"/>
                  </a:lnTo>
                  <a:lnTo>
                    <a:pt x="59" y="909"/>
                  </a:lnTo>
                  <a:lnTo>
                    <a:pt x="43" y="891"/>
                  </a:lnTo>
                  <a:lnTo>
                    <a:pt x="29" y="872"/>
                  </a:lnTo>
                  <a:lnTo>
                    <a:pt x="14" y="850"/>
                  </a:lnTo>
                  <a:lnTo>
                    <a:pt x="0" y="827"/>
                  </a:lnTo>
                  <a:lnTo>
                    <a:pt x="0" y="633"/>
                  </a:lnTo>
                  <a:lnTo>
                    <a:pt x="0" y="238"/>
                  </a:lnTo>
                  <a:lnTo>
                    <a:pt x="1" y="224"/>
                  </a:lnTo>
                  <a:lnTo>
                    <a:pt x="2" y="210"/>
                  </a:lnTo>
                  <a:lnTo>
                    <a:pt x="3" y="195"/>
                  </a:lnTo>
                  <a:lnTo>
                    <a:pt x="5" y="183"/>
                  </a:lnTo>
                  <a:lnTo>
                    <a:pt x="9" y="170"/>
                  </a:lnTo>
                  <a:lnTo>
                    <a:pt x="12" y="157"/>
                  </a:lnTo>
                  <a:lnTo>
                    <a:pt x="17" y="145"/>
                  </a:lnTo>
                  <a:lnTo>
                    <a:pt x="21" y="134"/>
                  </a:lnTo>
                  <a:lnTo>
                    <a:pt x="27" y="123"/>
                  </a:lnTo>
                  <a:lnTo>
                    <a:pt x="32" y="112"/>
                  </a:lnTo>
                  <a:lnTo>
                    <a:pt x="39" y="103"/>
                  </a:lnTo>
                  <a:lnTo>
                    <a:pt x="46" y="93"/>
                  </a:lnTo>
                  <a:lnTo>
                    <a:pt x="61" y="76"/>
                  </a:lnTo>
                  <a:lnTo>
                    <a:pt x="78" y="59"/>
                  </a:lnTo>
                  <a:lnTo>
                    <a:pt x="96" y="45"/>
                  </a:lnTo>
                  <a:lnTo>
                    <a:pt x="116" y="34"/>
                  </a:lnTo>
                  <a:lnTo>
                    <a:pt x="137" y="23"/>
                  </a:lnTo>
                  <a:lnTo>
                    <a:pt x="158" y="14"/>
                  </a:lnTo>
                  <a:lnTo>
                    <a:pt x="180" y="8"/>
                  </a:lnTo>
                  <a:lnTo>
                    <a:pt x="203" y="3"/>
                  </a:lnTo>
                  <a:lnTo>
                    <a:pt x="226" y="1"/>
                  </a:lnTo>
                  <a:lnTo>
                    <a:pt x="250" y="0"/>
                  </a:lnTo>
                  <a:lnTo>
                    <a:pt x="273" y="1"/>
                  </a:lnTo>
                  <a:lnTo>
                    <a:pt x="296" y="3"/>
                  </a:lnTo>
                  <a:lnTo>
                    <a:pt x="319" y="8"/>
                  </a:lnTo>
                  <a:lnTo>
                    <a:pt x="342" y="14"/>
                  </a:lnTo>
                  <a:lnTo>
                    <a:pt x="363" y="23"/>
                  </a:lnTo>
                  <a:lnTo>
                    <a:pt x="383" y="34"/>
                  </a:lnTo>
                  <a:lnTo>
                    <a:pt x="404" y="45"/>
                  </a:lnTo>
                  <a:lnTo>
                    <a:pt x="422" y="59"/>
                  </a:lnTo>
                  <a:lnTo>
                    <a:pt x="438" y="76"/>
                  </a:lnTo>
                  <a:lnTo>
                    <a:pt x="453" y="93"/>
                  </a:lnTo>
                  <a:lnTo>
                    <a:pt x="460" y="103"/>
                  </a:lnTo>
                  <a:lnTo>
                    <a:pt x="466" y="112"/>
                  </a:lnTo>
                  <a:lnTo>
                    <a:pt x="472" y="123"/>
                  </a:lnTo>
                  <a:lnTo>
                    <a:pt x="478" y="134"/>
                  </a:lnTo>
                  <a:lnTo>
                    <a:pt x="483" y="145"/>
                  </a:lnTo>
                  <a:lnTo>
                    <a:pt x="487" y="157"/>
                  </a:lnTo>
                  <a:lnTo>
                    <a:pt x="491" y="170"/>
                  </a:lnTo>
                  <a:lnTo>
                    <a:pt x="493" y="183"/>
                  </a:lnTo>
                  <a:lnTo>
                    <a:pt x="497" y="195"/>
                  </a:lnTo>
                  <a:lnTo>
                    <a:pt x="498" y="210"/>
                  </a:lnTo>
                  <a:lnTo>
                    <a:pt x="499" y="224"/>
                  </a:lnTo>
                  <a:lnTo>
                    <a:pt x="499" y="23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3875" name="Freeform 113"/>
            <p:cNvSpPr>
              <a:spLocks/>
            </p:cNvSpPr>
            <p:nvPr/>
          </p:nvSpPr>
          <p:spPr bwMode="auto">
            <a:xfrm flipH="1">
              <a:off x="6703130" y="5907996"/>
              <a:ext cx="66044" cy="79922"/>
            </a:xfrm>
            <a:custGeom>
              <a:avLst/>
              <a:gdLst>
                <a:gd name="T0" fmla="*/ 2147483647 w 226"/>
                <a:gd name="T1" fmla="*/ 2147483647 h 324"/>
                <a:gd name="T2" fmla="*/ 2147483647 w 226"/>
                <a:gd name="T3" fmla="*/ 0 h 324"/>
                <a:gd name="T4" fmla="*/ 2147483647 w 226"/>
                <a:gd name="T5" fmla="*/ 2147483647 h 324"/>
                <a:gd name="T6" fmla="*/ 2147483647 w 226"/>
                <a:gd name="T7" fmla="*/ 2147483647 h 324"/>
                <a:gd name="T8" fmla="*/ 2147483647 w 226"/>
                <a:gd name="T9" fmla="*/ 2147483647 h 324"/>
                <a:gd name="T10" fmla="*/ 2147483647 w 226"/>
                <a:gd name="T11" fmla="*/ 2147483647 h 324"/>
                <a:gd name="T12" fmla="*/ 2147483647 w 226"/>
                <a:gd name="T13" fmla="*/ 2147483647 h 324"/>
                <a:gd name="T14" fmla="*/ 2147483647 w 226"/>
                <a:gd name="T15" fmla="*/ 2147483647 h 324"/>
                <a:gd name="T16" fmla="*/ 2147483647 w 226"/>
                <a:gd name="T17" fmla="*/ 2147483647 h 324"/>
                <a:gd name="T18" fmla="*/ 2147483647 w 226"/>
                <a:gd name="T19" fmla="*/ 2147483647 h 324"/>
                <a:gd name="T20" fmla="*/ 2147483647 w 226"/>
                <a:gd name="T21" fmla="*/ 2147483647 h 324"/>
                <a:gd name="T22" fmla="*/ 2147483647 w 226"/>
                <a:gd name="T23" fmla="*/ 2147483647 h 324"/>
                <a:gd name="T24" fmla="*/ 2147483647 w 226"/>
                <a:gd name="T25" fmla="*/ 2147483647 h 324"/>
                <a:gd name="T26" fmla="*/ 2147483647 w 226"/>
                <a:gd name="T27" fmla="*/ 2147483647 h 324"/>
                <a:gd name="T28" fmla="*/ 2147483647 w 226"/>
                <a:gd name="T29" fmla="*/ 2147483647 h 324"/>
                <a:gd name="T30" fmla="*/ 2147483647 w 226"/>
                <a:gd name="T31" fmla="*/ 2147483647 h 324"/>
                <a:gd name="T32" fmla="*/ 2147483647 w 226"/>
                <a:gd name="T33" fmla="*/ 2147483647 h 324"/>
                <a:gd name="T34" fmla="*/ 2147483647 w 226"/>
                <a:gd name="T35" fmla="*/ 2147483647 h 324"/>
                <a:gd name="T36" fmla="*/ 2147483647 w 226"/>
                <a:gd name="T37" fmla="*/ 2147483647 h 324"/>
                <a:gd name="T38" fmla="*/ 2147483647 w 226"/>
                <a:gd name="T39" fmla="*/ 2147483647 h 324"/>
                <a:gd name="T40" fmla="*/ 2147483647 w 226"/>
                <a:gd name="T41" fmla="*/ 2147483647 h 324"/>
                <a:gd name="T42" fmla="*/ 2147483647 w 226"/>
                <a:gd name="T43" fmla="*/ 2147483647 h 324"/>
                <a:gd name="T44" fmla="*/ 2147483647 w 226"/>
                <a:gd name="T45" fmla="*/ 2147483647 h 324"/>
                <a:gd name="T46" fmla="*/ 2147483647 w 226"/>
                <a:gd name="T47" fmla="*/ 2147483647 h 324"/>
                <a:gd name="T48" fmla="*/ 2147483647 w 226"/>
                <a:gd name="T49" fmla="*/ 2147483647 h 324"/>
                <a:gd name="T50" fmla="*/ 2147483647 w 226"/>
                <a:gd name="T51" fmla="*/ 2147483647 h 324"/>
                <a:gd name="T52" fmla="*/ 2147483647 w 226"/>
                <a:gd name="T53" fmla="*/ 2147483647 h 324"/>
                <a:gd name="T54" fmla="*/ 2147483647 w 226"/>
                <a:gd name="T55" fmla="*/ 2147483647 h 324"/>
                <a:gd name="T56" fmla="*/ 2147483647 w 226"/>
                <a:gd name="T57" fmla="*/ 2147483647 h 324"/>
                <a:gd name="T58" fmla="*/ 0 w 226"/>
                <a:gd name="T59" fmla="*/ 2147483647 h 324"/>
                <a:gd name="T60" fmla="*/ 2147483647 w 226"/>
                <a:gd name="T61" fmla="*/ 2147483647 h 324"/>
                <a:gd name="T62" fmla="*/ 2147483647 w 226"/>
                <a:gd name="T63" fmla="*/ 2147483647 h 324"/>
                <a:gd name="T64" fmla="*/ 2147483647 w 226"/>
                <a:gd name="T65" fmla="*/ 2147483647 h 324"/>
                <a:gd name="T66" fmla="*/ 2147483647 w 226"/>
                <a:gd name="T67" fmla="*/ 2147483647 h 324"/>
                <a:gd name="T68" fmla="*/ 2147483647 w 226"/>
                <a:gd name="T69" fmla="*/ 2147483647 h 32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26"/>
                <a:gd name="T106" fmla="*/ 0 h 324"/>
                <a:gd name="T107" fmla="*/ 226 w 226"/>
                <a:gd name="T108" fmla="*/ 324 h 32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26" h="324">
                  <a:moveTo>
                    <a:pt x="46" y="4"/>
                  </a:moveTo>
                  <a:lnTo>
                    <a:pt x="46" y="4"/>
                  </a:lnTo>
                  <a:lnTo>
                    <a:pt x="55" y="1"/>
                  </a:lnTo>
                  <a:lnTo>
                    <a:pt x="65" y="0"/>
                  </a:lnTo>
                  <a:lnTo>
                    <a:pt x="76" y="0"/>
                  </a:lnTo>
                  <a:lnTo>
                    <a:pt x="87" y="1"/>
                  </a:lnTo>
                  <a:lnTo>
                    <a:pt x="97" y="4"/>
                  </a:lnTo>
                  <a:lnTo>
                    <a:pt x="108" y="10"/>
                  </a:lnTo>
                  <a:lnTo>
                    <a:pt x="119" y="15"/>
                  </a:lnTo>
                  <a:lnTo>
                    <a:pt x="129" y="23"/>
                  </a:lnTo>
                  <a:lnTo>
                    <a:pt x="141" y="31"/>
                  </a:lnTo>
                  <a:lnTo>
                    <a:pt x="151" y="41"/>
                  </a:lnTo>
                  <a:lnTo>
                    <a:pt x="161" y="52"/>
                  </a:lnTo>
                  <a:lnTo>
                    <a:pt x="170" y="65"/>
                  </a:lnTo>
                  <a:lnTo>
                    <a:pt x="180" y="78"/>
                  </a:lnTo>
                  <a:lnTo>
                    <a:pt x="188" y="92"/>
                  </a:lnTo>
                  <a:lnTo>
                    <a:pt x="196" y="107"/>
                  </a:lnTo>
                  <a:lnTo>
                    <a:pt x="203" y="123"/>
                  </a:lnTo>
                  <a:lnTo>
                    <a:pt x="210" y="139"/>
                  </a:lnTo>
                  <a:lnTo>
                    <a:pt x="215" y="156"/>
                  </a:lnTo>
                  <a:lnTo>
                    <a:pt x="219" y="172"/>
                  </a:lnTo>
                  <a:lnTo>
                    <a:pt x="223" y="187"/>
                  </a:lnTo>
                  <a:lnTo>
                    <a:pt x="225" y="203"/>
                  </a:lnTo>
                  <a:lnTo>
                    <a:pt x="226" y="217"/>
                  </a:lnTo>
                  <a:lnTo>
                    <a:pt x="226" y="232"/>
                  </a:lnTo>
                  <a:lnTo>
                    <a:pt x="225" y="245"/>
                  </a:lnTo>
                  <a:lnTo>
                    <a:pt x="223" y="258"/>
                  </a:lnTo>
                  <a:lnTo>
                    <a:pt x="219" y="271"/>
                  </a:lnTo>
                  <a:lnTo>
                    <a:pt x="215" y="282"/>
                  </a:lnTo>
                  <a:lnTo>
                    <a:pt x="210" y="292"/>
                  </a:lnTo>
                  <a:lnTo>
                    <a:pt x="205" y="300"/>
                  </a:lnTo>
                  <a:lnTo>
                    <a:pt x="197" y="309"/>
                  </a:lnTo>
                  <a:lnTo>
                    <a:pt x="189" y="314"/>
                  </a:lnTo>
                  <a:lnTo>
                    <a:pt x="180" y="320"/>
                  </a:lnTo>
                  <a:lnTo>
                    <a:pt x="171" y="323"/>
                  </a:lnTo>
                  <a:lnTo>
                    <a:pt x="161" y="324"/>
                  </a:lnTo>
                  <a:lnTo>
                    <a:pt x="151" y="324"/>
                  </a:lnTo>
                  <a:lnTo>
                    <a:pt x="140" y="322"/>
                  </a:lnTo>
                  <a:lnTo>
                    <a:pt x="129" y="319"/>
                  </a:lnTo>
                  <a:lnTo>
                    <a:pt x="118" y="314"/>
                  </a:lnTo>
                  <a:lnTo>
                    <a:pt x="107" y="309"/>
                  </a:lnTo>
                  <a:lnTo>
                    <a:pt x="97" y="301"/>
                  </a:lnTo>
                  <a:lnTo>
                    <a:pt x="86" y="293"/>
                  </a:lnTo>
                  <a:lnTo>
                    <a:pt x="76" y="282"/>
                  </a:lnTo>
                  <a:lnTo>
                    <a:pt x="65" y="271"/>
                  </a:lnTo>
                  <a:lnTo>
                    <a:pt x="56" y="259"/>
                  </a:lnTo>
                  <a:lnTo>
                    <a:pt x="46" y="246"/>
                  </a:lnTo>
                  <a:lnTo>
                    <a:pt x="39" y="232"/>
                  </a:lnTo>
                  <a:lnTo>
                    <a:pt x="31" y="217"/>
                  </a:lnTo>
                  <a:lnTo>
                    <a:pt x="23" y="201"/>
                  </a:lnTo>
                  <a:lnTo>
                    <a:pt x="16" y="185"/>
                  </a:lnTo>
                  <a:lnTo>
                    <a:pt x="12" y="168"/>
                  </a:lnTo>
                  <a:lnTo>
                    <a:pt x="7" y="152"/>
                  </a:lnTo>
                  <a:lnTo>
                    <a:pt x="4" y="136"/>
                  </a:lnTo>
                  <a:lnTo>
                    <a:pt x="2" y="121"/>
                  </a:lnTo>
                  <a:lnTo>
                    <a:pt x="0" y="106"/>
                  </a:lnTo>
                  <a:lnTo>
                    <a:pt x="0" y="92"/>
                  </a:lnTo>
                  <a:lnTo>
                    <a:pt x="2" y="78"/>
                  </a:lnTo>
                  <a:lnTo>
                    <a:pt x="4" y="65"/>
                  </a:lnTo>
                  <a:lnTo>
                    <a:pt x="7" y="53"/>
                  </a:lnTo>
                  <a:lnTo>
                    <a:pt x="12" y="42"/>
                  </a:lnTo>
                  <a:lnTo>
                    <a:pt x="16" y="31"/>
                  </a:lnTo>
                  <a:lnTo>
                    <a:pt x="22" y="23"/>
                  </a:lnTo>
                  <a:lnTo>
                    <a:pt x="30" y="15"/>
                  </a:lnTo>
                  <a:lnTo>
                    <a:pt x="37" y="9"/>
                  </a:lnTo>
                  <a:lnTo>
                    <a:pt x="46" y="4"/>
                  </a:lnTo>
                  <a:close/>
                </a:path>
              </a:pathLst>
            </a:custGeom>
            <a:solidFill>
              <a:srgbClr val="F6DC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3876" name="Freeform 114"/>
            <p:cNvSpPr>
              <a:spLocks/>
            </p:cNvSpPr>
            <p:nvPr/>
          </p:nvSpPr>
          <p:spPr bwMode="auto">
            <a:xfrm flipH="1">
              <a:off x="6360744" y="5907996"/>
              <a:ext cx="64306" cy="79922"/>
            </a:xfrm>
            <a:custGeom>
              <a:avLst/>
              <a:gdLst>
                <a:gd name="T0" fmla="*/ 2147483647 w 224"/>
                <a:gd name="T1" fmla="*/ 2147483647 h 324"/>
                <a:gd name="T2" fmla="*/ 2147483647 w 224"/>
                <a:gd name="T3" fmla="*/ 0 h 324"/>
                <a:gd name="T4" fmla="*/ 2147483647 w 224"/>
                <a:gd name="T5" fmla="*/ 2147483647 h 324"/>
                <a:gd name="T6" fmla="*/ 2147483647 w 224"/>
                <a:gd name="T7" fmla="*/ 2147483647 h 324"/>
                <a:gd name="T8" fmla="*/ 2147483647 w 224"/>
                <a:gd name="T9" fmla="*/ 2147483647 h 324"/>
                <a:gd name="T10" fmla="*/ 2147483647 w 224"/>
                <a:gd name="T11" fmla="*/ 2147483647 h 324"/>
                <a:gd name="T12" fmla="*/ 2147483647 w 224"/>
                <a:gd name="T13" fmla="*/ 2147483647 h 324"/>
                <a:gd name="T14" fmla="*/ 2147483647 w 224"/>
                <a:gd name="T15" fmla="*/ 2147483647 h 324"/>
                <a:gd name="T16" fmla="*/ 2147483647 w 224"/>
                <a:gd name="T17" fmla="*/ 2147483647 h 324"/>
                <a:gd name="T18" fmla="*/ 2147483647 w 224"/>
                <a:gd name="T19" fmla="*/ 2147483647 h 324"/>
                <a:gd name="T20" fmla="*/ 2147483647 w 224"/>
                <a:gd name="T21" fmla="*/ 2147483647 h 324"/>
                <a:gd name="T22" fmla="*/ 0 w 224"/>
                <a:gd name="T23" fmla="*/ 2147483647 h 324"/>
                <a:gd name="T24" fmla="*/ 0 w 224"/>
                <a:gd name="T25" fmla="*/ 2147483647 h 324"/>
                <a:gd name="T26" fmla="*/ 2147483647 w 224"/>
                <a:gd name="T27" fmla="*/ 2147483647 h 324"/>
                <a:gd name="T28" fmla="*/ 2147483647 w 224"/>
                <a:gd name="T29" fmla="*/ 2147483647 h 324"/>
                <a:gd name="T30" fmla="*/ 2147483647 w 224"/>
                <a:gd name="T31" fmla="*/ 2147483647 h 324"/>
                <a:gd name="T32" fmla="*/ 2147483647 w 224"/>
                <a:gd name="T33" fmla="*/ 2147483647 h 324"/>
                <a:gd name="T34" fmla="*/ 2147483647 w 224"/>
                <a:gd name="T35" fmla="*/ 2147483647 h 324"/>
                <a:gd name="T36" fmla="*/ 2147483647 w 224"/>
                <a:gd name="T37" fmla="*/ 2147483647 h 324"/>
                <a:gd name="T38" fmla="*/ 2147483647 w 224"/>
                <a:gd name="T39" fmla="*/ 2147483647 h 324"/>
                <a:gd name="T40" fmla="*/ 2147483647 w 224"/>
                <a:gd name="T41" fmla="*/ 2147483647 h 324"/>
                <a:gd name="T42" fmla="*/ 2147483647 w 224"/>
                <a:gd name="T43" fmla="*/ 2147483647 h 324"/>
                <a:gd name="T44" fmla="*/ 2147483647 w 224"/>
                <a:gd name="T45" fmla="*/ 2147483647 h 324"/>
                <a:gd name="T46" fmla="*/ 2147483647 w 224"/>
                <a:gd name="T47" fmla="*/ 2147483647 h 324"/>
                <a:gd name="T48" fmla="*/ 2147483647 w 224"/>
                <a:gd name="T49" fmla="*/ 2147483647 h 324"/>
                <a:gd name="T50" fmla="*/ 2147483647 w 224"/>
                <a:gd name="T51" fmla="*/ 2147483647 h 324"/>
                <a:gd name="T52" fmla="*/ 2147483647 w 224"/>
                <a:gd name="T53" fmla="*/ 2147483647 h 324"/>
                <a:gd name="T54" fmla="*/ 2147483647 w 224"/>
                <a:gd name="T55" fmla="*/ 2147483647 h 324"/>
                <a:gd name="T56" fmla="*/ 2147483647 w 224"/>
                <a:gd name="T57" fmla="*/ 2147483647 h 324"/>
                <a:gd name="T58" fmla="*/ 2147483647 w 224"/>
                <a:gd name="T59" fmla="*/ 2147483647 h 324"/>
                <a:gd name="T60" fmla="*/ 2147483647 w 224"/>
                <a:gd name="T61" fmla="*/ 2147483647 h 324"/>
                <a:gd name="T62" fmla="*/ 2147483647 w 224"/>
                <a:gd name="T63" fmla="*/ 2147483647 h 324"/>
                <a:gd name="T64" fmla="*/ 2147483647 w 224"/>
                <a:gd name="T65" fmla="*/ 2147483647 h 324"/>
                <a:gd name="T66" fmla="*/ 2147483647 w 224"/>
                <a:gd name="T67" fmla="*/ 2147483647 h 324"/>
                <a:gd name="T68" fmla="*/ 2147483647 w 224"/>
                <a:gd name="T69" fmla="*/ 2147483647 h 32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24"/>
                <a:gd name="T106" fmla="*/ 0 h 324"/>
                <a:gd name="T107" fmla="*/ 224 w 224"/>
                <a:gd name="T108" fmla="*/ 324 h 32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24" h="324">
                  <a:moveTo>
                    <a:pt x="179" y="4"/>
                  </a:moveTo>
                  <a:lnTo>
                    <a:pt x="179" y="4"/>
                  </a:lnTo>
                  <a:lnTo>
                    <a:pt x="169" y="1"/>
                  </a:lnTo>
                  <a:lnTo>
                    <a:pt x="159" y="0"/>
                  </a:lnTo>
                  <a:lnTo>
                    <a:pt x="149" y="0"/>
                  </a:lnTo>
                  <a:lnTo>
                    <a:pt x="138" y="1"/>
                  </a:lnTo>
                  <a:lnTo>
                    <a:pt x="128" y="4"/>
                  </a:lnTo>
                  <a:lnTo>
                    <a:pt x="117" y="10"/>
                  </a:lnTo>
                  <a:lnTo>
                    <a:pt x="106" y="15"/>
                  </a:lnTo>
                  <a:lnTo>
                    <a:pt x="95" y="23"/>
                  </a:lnTo>
                  <a:lnTo>
                    <a:pt x="85" y="31"/>
                  </a:lnTo>
                  <a:lnTo>
                    <a:pt x="74" y="41"/>
                  </a:lnTo>
                  <a:lnTo>
                    <a:pt x="64" y="52"/>
                  </a:lnTo>
                  <a:lnTo>
                    <a:pt x="55" y="65"/>
                  </a:lnTo>
                  <a:lnTo>
                    <a:pt x="46" y="78"/>
                  </a:lnTo>
                  <a:lnTo>
                    <a:pt x="37" y="92"/>
                  </a:lnTo>
                  <a:lnTo>
                    <a:pt x="29" y="107"/>
                  </a:lnTo>
                  <a:lnTo>
                    <a:pt x="21" y="123"/>
                  </a:lnTo>
                  <a:lnTo>
                    <a:pt x="16" y="139"/>
                  </a:lnTo>
                  <a:lnTo>
                    <a:pt x="10" y="156"/>
                  </a:lnTo>
                  <a:lnTo>
                    <a:pt x="6" y="172"/>
                  </a:lnTo>
                  <a:lnTo>
                    <a:pt x="2" y="187"/>
                  </a:lnTo>
                  <a:lnTo>
                    <a:pt x="0" y="203"/>
                  </a:lnTo>
                  <a:lnTo>
                    <a:pt x="0" y="217"/>
                  </a:lnTo>
                  <a:lnTo>
                    <a:pt x="0" y="232"/>
                  </a:lnTo>
                  <a:lnTo>
                    <a:pt x="1" y="245"/>
                  </a:lnTo>
                  <a:lnTo>
                    <a:pt x="2" y="258"/>
                  </a:lnTo>
                  <a:lnTo>
                    <a:pt x="6" y="271"/>
                  </a:lnTo>
                  <a:lnTo>
                    <a:pt x="10" y="282"/>
                  </a:lnTo>
                  <a:lnTo>
                    <a:pt x="14" y="292"/>
                  </a:lnTo>
                  <a:lnTo>
                    <a:pt x="21" y="300"/>
                  </a:lnTo>
                  <a:lnTo>
                    <a:pt x="28" y="309"/>
                  </a:lnTo>
                  <a:lnTo>
                    <a:pt x="36" y="314"/>
                  </a:lnTo>
                  <a:lnTo>
                    <a:pt x="45" y="320"/>
                  </a:lnTo>
                  <a:lnTo>
                    <a:pt x="54" y="323"/>
                  </a:lnTo>
                  <a:lnTo>
                    <a:pt x="64" y="324"/>
                  </a:lnTo>
                  <a:lnTo>
                    <a:pt x="75" y="324"/>
                  </a:lnTo>
                  <a:lnTo>
                    <a:pt x="85" y="322"/>
                  </a:lnTo>
                  <a:lnTo>
                    <a:pt x="96" y="319"/>
                  </a:lnTo>
                  <a:lnTo>
                    <a:pt x="106" y="314"/>
                  </a:lnTo>
                  <a:lnTo>
                    <a:pt x="118" y="309"/>
                  </a:lnTo>
                  <a:lnTo>
                    <a:pt x="128" y="301"/>
                  </a:lnTo>
                  <a:lnTo>
                    <a:pt x="139" y="293"/>
                  </a:lnTo>
                  <a:lnTo>
                    <a:pt x="149" y="282"/>
                  </a:lnTo>
                  <a:lnTo>
                    <a:pt x="159" y="271"/>
                  </a:lnTo>
                  <a:lnTo>
                    <a:pt x="169" y="259"/>
                  </a:lnTo>
                  <a:lnTo>
                    <a:pt x="178" y="246"/>
                  </a:lnTo>
                  <a:lnTo>
                    <a:pt x="187" y="232"/>
                  </a:lnTo>
                  <a:lnTo>
                    <a:pt x="195" y="217"/>
                  </a:lnTo>
                  <a:lnTo>
                    <a:pt x="202" y="201"/>
                  </a:lnTo>
                  <a:lnTo>
                    <a:pt x="209" y="185"/>
                  </a:lnTo>
                  <a:lnTo>
                    <a:pt x="214" y="168"/>
                  </a:lnTo>
                  <a:lnTo>
                    <a:pt x="218" y="152"/>
                  </a:lnTo>
                  <a:lnTo>
                    <a:pt x="221" y="136"/>
                  </a:lnTo>
                  <a:lnTo>
                    <a:pt x="223" y="121"/>
                  </a:lnTo>
                  <a:lnTo>
                    <a:pt x="224" y="106"/>
                  </a:lnTo>
                  <a:lnTo>
                    <a:pt x="224" y="92"/>
                  </a:lnTo>
                  <a:lnTo>
                    <a:pt x="223" y="78"/>
                  </a:lnTo>
                  <a:lnTo>
                    <a:pt x="221" y="65"/>
                  </a:lnTo>
                  <a:lnTo>
                    <a:pt x="218" y="53"/>
                  </a:lnTo>
                  <a:lnTo>
                    <a:pt x="214" y="42"/>
                  </a:lnTo>
                  <a:lnTo>
                    <a:pt x="209" y="31"/>
                  </a:lnTo>
                  <a:lnTo>
                    <a:pt x="203" y="23"/>
                  </a:lnTo>
                  <a:lnTo>
                    <a:pt x="196" y="15"/>
                  </a:lnTo>
                  <a:lnTo>
                    <a:pt x="187" y="9"/>
                  </a:lnTo>
                  <a:lnTo>
                    <a:pt x="179" y="4"/>
                  </a:lnTo>
                  <a:close/>
                </a:path>
              </a:pathLst>
            </a:custGeom>
            <a:solidFill>
              <a:srgbClr val="F6DC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3877" name="Freeform 115"/>
            <p:cNvSpPr>
              <a:spLocks/>
            </p:cNvSpPr>
            <p:nvPr/>
          </p:nvSpPr>
          <p:spPr bwMode="auto">
            <a:xfrm flipH="1">
              <a:off x="6492832" y="6050466"/>
              <a:ext cx="144254" cy="41698"/>
            </a:xfrm>
            <a:custGeom>
              <a:avLst/>
              <a:gdLst>
                <a:gd name="T0" fmla="*/ 0 w 499"/>
                <a:gd name="T1" fmla="*/ 0 h 167"/>
                <a:gd name="T2" fmla="*/ 2147483647 w 499"/>
                <a:gd name="T3" fmla="*/ 0 h 167"/>
                <a:gd name="T4" fmla="*/ 2147483647 w 499"/>
                <a:gd name="T5" fmla="*/ 2147483647 h 167"/>
                <a:gd name="T6" fmla="*/ 2147483647 w 499"/>
                <a:gd name="T7" fmla="*/ 2147483647 h 167"/>
                <a:gd name="T8" fmla="*/ 2147483647 w 499"/>
                <a:gd name="T9" fmla="*/ 2147483647 h 167"/>
                <a:gd name="T10" fmla="*/ 2147483647 w 499"/>
                <a:gd name="T11" fmla="*/ 2147483647 h 167"/>
                <a:gd name="T12" fmla="*/ 2147483647 w 499"/>
                <a:gd name="T13" fmla="*/ 2147483647 h 167"/>
                <a:gd name="T14" fmla="*/ 2147483647 w 499"/>
                <a:gd name="T15" fmla="*/ 2147483647 h 167"/>
                <a:gd name="T16" fmla="*/ 2147483647 w 499"/>
                <a:gd name="T17" fmla="*/ 2147483647 h 167"/>
                <a:gd name="T18" fmla="*/ 2147483647 w 499"/>
                <a:gd name="T19" fmla="*/ 2147483647 h 167"/>
                <a:gd name="T20" fmla="*/ 2147483647 w 499"/>
                <a:gd name="T21" fmla="*/ 2147483647 h 167"/>
                <a:gd name="T22" fmla="*/ 2147483647 w 499"/>
                <a:gd name="T23" fmla="*/ 2147483647 h 167"/>
                <a:gd name="T24" fmla="*/ 2147483647 w 499"/>
                <a:gd name="T25" fmla="*/ 2147483647 h 167"/>
                <a:gd name="T26" fmla="*/ 2147483647 w 499"/>
                <a:gd name="T27" fmla="*/ 2147483647 h 167"/>
                <a:gd name="T28" fmla="*/ 2147483647 w 499"/>
                <a:gd name="T29" fmla="*/ 2147483647 h 167"/>
                <a:gd name="T30" fmla="*/ 2147483647 w 499"/>
                <a:gd name="T31" fmla="*/ 2147483647 h 167"/>
                <a:gd name="T32" fmla="*/ 2147483647 w 499"/>
                <a:gd name="T33" fmla="*/ 2147483647 h 167"/>
                <a:gd name="T34" fmla="*/ 2147483647 w 499"/>
                <a:gd name="T35" fmla="*/ 2147483647 h 167"/>
                <a:gd name="T36" fmla="*/ 2147483647 w 499"/>
                <a:gd name="T37" fmla="*/ 2147483647 h 167"/>
                <a:gd name="T38" fmla="*/ 2147483647 w 499"/>
                <a:gd name="T39" fmla="*/ 2147483647 h 167"/>
                <a:gd name="T40" fmla="*/ 2147483647 w 499"/>
                <a:gd name="T41" fmla="*/ 2147483647 h 167"/>
                <a:gd name="T42" fmla="*/ 2147483647 w 499"/>
                <a:gd name="T43" fmla="*/ 2147483647 h 167"/>
                <a:gd name="T44" fmla="*/ 2147483647 w 499"/>
                <a:gd name="T45" fmla="*/ 2147483647 h 167"/>
                <a:gd name="T46" fmla="*/ 2147483647 w 499"/>
                <a:gd name="T47" fmla="*/ 2147483647 h 167"/>
                <a:gd name="T48" fmla="*/ 2147483647 w 499"/>
                <a:gd name="T49" fmla="*/ 2147483647 h 167"/>
                <a:gd name="T50" fmla="*/ 2147483647 w 499"/>
                <a:gd name="T51" fmla="*/ 2147483647 h 167"/>
                <a:gd name="T52" fmla="*/ 2147483647 w 499"/>
                <a:gd name="T53" fmla="*/ 2147483647 h 167"/>
                <a:gd name="T54" fmla="*/ 2147483647 w 499"/>
                <a:gd name="T55" fmla="*/ 2147483647 h 167"/>
                <a:gd name="T56" fmla="*/ 0 w 499"/>
                <a:gd name="T57" fmla="*/ 2147483647 h 167"/>
                <a:gd name="T58" fmla="*/ 0 w 499"/>
                <a:gd name="T59" fmla="*/ 0 h 16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99"/>
                <a:gd name="T91" fmla="*/ 0 h 167"/>
                <a:gd name="T92" fmla="*/ 499 w 499"/>
                <a:gd name="T93" fmla="*/ 167 h 167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99" h="167">
                  <a:moveTo>
                    <a:pt x="0" y="0"/>
                  </a:moveTo>
                  <a:lnTo>
                    <a:pt x="499" y="0"/>
                  </a:lnTo>
                  <a:lnTo>
                    <a:pt x="499" y="17"/>
                  </a:lnTo>
                  <a:lnTo>
                    <a:pt x="473" y="40"/>
                  </a:lnTo>
                  <a:lnTo>
                    <a:pt x="445" y="64"/>
                  </a:lnTo>
                  <a:lnTo>
                    <a:pt x="409" y="92"/>
                  </a:lnTo>
                  <a:lnTo>
                    <a:pt x="390" y="106"/>
                  </a:lnTo>
                  <a:lnTo>
                    <a:pt x="370" y="119"/>
                  </a:lnTo>
                  <a:lnTo>
                    <a:pt x="350" y="132"/>
                  </a:lnTo>
                  <a:lnTo>
                    <a:pt x="328" y="144"/>
                  </a:lnTo>
                  <a:lnTo>
                    <a:pt x="308" y="153"/>
                  </a:lnTo>
                  <a:lnTo>
                    <a:pt x="289" y="160"/>
                  </a:lnTo>
                  <a:lnTo>
                    <a:pt x="270" y="166"/>
                  </a:lnTo>
                  <a:lnTo>
                    <a:pt x="261" y="167"/>
                  </a:lnTo>
                  <a:lnTo>
                    <a:pt x="252" y="167"/>
                  </a:lnTo>
                  <a:lnTo>
                    <a:pt x="243" y="167"/>
                  </a:lnTo>
                  <a:lnTo>
                    <a:pt x="234" y="166"/>
                  </a:lnTo>
                  <a:lnTo>
                    <a:pt x="215" y="160"/>
                  </a:lnTo>
                  <a:lnTo>
                    <a:pt x="195" y="153"/>
                  </a:lnTo>
                  <a:lnTo>
                    <a:pt x="175" y="143"/>
                  </a:lnTo>
                  <a:lnTo>
                    <a:pt x="153" y="132"/>
                  </a:lnTo>
                  <a:lnTo>
                    <a:pt x="132" y="119"/>
                  </a:lnTo>
                  <a:lnTo>
                    <a:pt x="112" y="105"/>
                  </a:lnTo>
                  <a:lnTo>
                    <a:pt x="92" y="91"/>
                  </a:lnTo>
                  <a:lnTo>
                    <a:pt x="56" y="63"/>
                  </a:lnTo>
                  <a:lnTo>
                    <a:pt x="27" y="38"/>
                  </a:lnTo>
                  <a:lnTo>
                    <a:pt x="0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A0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3878" name="Freeform 116"/>
            <p:cNvSpPr>
              <a:spLocks/>
            </p:cNvSpPr>
            <p:nvPr/>
          </p:nvSpPr>
          <p:spPr bwMode="auto">
            <a:xfrm flipH="1">
              <a:off x="6492832" y="6050466"/>
              <a:ext cx="144254" cy="41698"/>
            </a:xfrm>
            <a:custGeom>
              <a:avLst/>
              <a:gdLst>
                <a:gd name="T0" fmla="*/ 0 w 499"/>
                <a:gd name="T1" fmla="*/ 0 h 167"/>
                <a:gd name="T2" fmla="*/ 2147483647 w 499"/>
                <a:gd name="T3" fmla="*/ 0 h 167"/>
                <a:gd name="T4" fmla="*/ 2147483647 w 499"/>
                <a:gd name="T5" fmla="*/ 2147483647 h 167"/>
                <a:gd name="T6" fmla="*/ 2147483647 w 499"/>
                <a:gd name="T7" fmla="*/ 2147483647 h 167"/>
                <a:gd name="T8" fmla="*/ 2147483647 w 499"/>
                <a:gd name="T9" fmla="*/ 2147483647 h 167"/>
                <a:gd name="T10" fmla="*/ 2147483647 w 499"/>
                <a:gd name="T11" fmla="*/ 2147483647 h 167"/>
                <a:gd name="T12" fmla="*/ 2147483647 w 499"/>
                <a:gd name="T13" fmla="*/ 2147483647 h 167"/>
                <a:gd name="T14" fmla="*/ 2147483647 w 499"/>
                <a:gd name="T15" fmla="*/ 2147483647 h 167"/>
                <a:gd name="T16" fmla="*/ 2147483647 w 499"/>
                <a:gd name="T17" fmla="*/ 2147483647 h 167"/>
                <a:gd name="T18" fmla="*/ 2147483647 w 499"/>
                <a:gd name="T19" fmla="*/ 2147483647 h 167"/>
                <a:gd name="T20" fmla="*/ 2147483647 w 499"/>
                <a:gd name="T21" fmla="*/ 2147483647 h 167"/>
                <a:gd name="T22" fmla="*/ 2147483647 w 499"/>
                <a:gd name="T23" fmla="*/ 2147483647 h 167"/>
                <a:gd name="T24" fmla="*/ 2147483647 w 499"/>
                <a:gd name="T25" fmla="*/ 2147483647 h 167"/>
                <a:gd name="T26" fmla="*/ 2147483647 w 499"/>
                <a:gd name="T27" fmla="*/ 2147483647 h 167"/>
                <a:gd name="T28" fmla="*/ 2147483647 w 499"/>
                <a:gd name="T29" fmla="*/ 2147483647 h 167"/>
                <a:gd name="T30" fmla="*/ 2147483647 w 499"/>
                <a:gd name="T31" fmla="*/ 2147483647 h 167"/>
                <a:gd name="T32" fmla="*/ 2147483647 w 499"/>
                <a:gd name="T33" fmla="*/ 2147483647 h 167"/>
                <a:gd name="T34" fmla="*/ 2147483647 w 499"/>
                <a:gd name="T35" fmla="*/ 2147483647 h 167"/>
                <a:gd name="T36" fmla="*/ 2147483647 w 499"/>
                <a:gd name="T37" fmla="*/ 2147483647 h 167"/>
                <a:gd name="T38" fmla="*/ 2147483647 w 499"/>
                <a:gd name="T39" fmla="*/ 2147483647 h 167"/>
                <a:gd name="T40" fmla="*/ 2147483647 w 499"/>
                <a:gd name="T41" fmla="*/ 2147483647 h 167"/>
                <a:gd name="T42" fmla="*/ 2147483647 w 499"/>
                <a:gd name="T43" fmla="*/ 2147483647 h 167"/>
                <a:gd name="T44" fmla="*/ 2147483647 w 499"/>
                <a:gd name="T45" fmla="*/ 2147483647 h 167"/>
                <a:gd name="T46" fmla="*/ 2147483647 w 499"/>
                <a:gd name="T47" fmla="*/ 2147483647 h 167"/>
                <a:gd name="T48" fmla="*/ 2147483647 w 499"/>
                <a:gd name="T49" fmla="*/ 2147483647 h 167"/>
                <a:gd name="T50" fmla="*/ 2147483647 w 499"/>
                <a:gd name="T51" fmla="*/ 2147483647 h 167"/>
                <a:gd name="T52" fmla="*/ 2147483647 w 499"/>
                <a:gd name="T53" fmla="*/ 2147483647 h 167"/>
                <a:gd name="T54" fmla="*/ 2147483647 w 499"/>
                <a:gd name="T55" fmla="*/ 2147483647 h 167"/>
                <a:gd name="T56" fmla="*/ 0 w 499"/>
                <a:gd name="T57" fmla="*/ 2147483647 h 167"/>
                <a:gd name="T58" fmla="*/ 0 w 499"/>
                <a:gd name="T59" fmla="*/ 0 h 16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99"/>
                <a:gd name="T91" fmla="*/ 0 h 167"/>
                <a:gd name="T92" fmla="*/ 499 w 499"/>
                <a:gd name="T93" fmla="*/ 167 h 167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99" h="167">
                  <a:moveTo>
                    <a:pt x="0" y="0"/>
                  </a:moveTo>
                  <a:lnTo>
                    <a:pt x="499" y="0"/>
                  </a:lnTo>
                  <a:lnTo>
                    <a:pt x="499" y="17"/>
                  </a:lnTo>
                  <a:lnTo>
                    <a:pt x="473" y="40"/>
                  </a:lnTo>
                  <a:lnTo>
                    <a:pt x="445" y="64"/>
                  </a:lnTo>
                  <a:lnTo>
                    <a:pt x="409" y="92"/>
                  </a:lnTo>
                  <a:lnTo>
                    <a:pt x="390" y="106"/>
                  </a:lnTo>
                  <a:lnTo>
                    <a:pt x="370" y="119"/>
                  </a:lnTo>
                  <a:lnTo>
                    <a:pt x="350" y="132"/>
                  </a:lnTo>
                  <a:lnTo>
                    <a:pt x="328" y="144"/>
                  </a:lnTo>
                  <a:lnTo>
                    <a:pt x="308" y="153"/>
                  </a:lnTo>
                  <a:lnTo>
                    <a:pt x="289" y="160"/>
                  </a:lnTo>
                  <a:lnTo>
                    <a:pt x="270" y="166"/>
                  </a:lnTo>
                  <a:lnTo>
                    <a:pt x="261" y="167"/>
                  </a:lnTo>
                  <a:lnTo>
                    <a:pt x="252" y="167"/>
                  </a:lnTo>
                  <a:lnTo>
                    <a:pt x="243" y="167"/>
                  </a:lnTo>
                  <a:lnTo>
                    <a:pt x="234" y="166"/>
                  </a:lnTo>
                  <a:lnTo>
                    <a:pt x="215" y="160"/>
                  </a:lnTo>
                  <a:lnTo>
                    <a:pt x="195" y="153"/>
                  </a:lnTo>
                  <a:lnTo>
                    <a:pt x="175" y="143"/>
                  </a:lnTo>
                  <a:lnTo>
                    <a:pt x="153" y="132"/>
                  </a:lnTo>
                  <a:lnTo>
                    <a:pt x="132" y="119"/>
                  </a:lnTo>
                  <a:lnTo>
                    <a:pt x="112" y="105"/>
                  </a:lnTo>
                  <a:lnTo>
                    <a:pt x="92" y="91"/>
                  </a:lnTo>
                  <a:lnTo>
                    <a:pt x="56" y="63"/>
                  </a:lnTo>
                  <a:lnTo>
                    <a:pt x="27" y="38"/>
                  </a:lnTo>
                  <a:lnTo>
                    <a:pt x="0" y="1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3879" name="Freeform 117"/>
            <p:cNvSpPr>
              <a:spLocks/>
            </p:cNvSpPr>
            <p:nvPr/>
          </p:nvSpPr>
          <p:spPr bwMode="auto">
            <a:xfrm flipH="1">
              <a:off x="6388552" y="5715142"/>
              <a:ext cx="352814" cy="363123"/>
            </a:xfrm>
            <a:custGeom>
              <a:avLst/>
              <a:gdLst>
                <a:gd name="T0" fmla="*/ 2147483647 w 1220"/>
                <a:gd name="T1" fmla="*/ 2147483647 h 1465"/>
                <a:gd name="T2" fmla="*/ 2147483647 w 1220"/>
                <a:gd name="T3" fmla="*/ 2147483647 h 1465"/>
                <a:gd name="T4" fmla="*/ 2147483647 w 1220"/>
                <a:gd name="T5" fmla="*/ 2147483647 h 1465"/>
                <a:gd name="T6" fmla="*/ 2147483647 w 1220"/>
                <a:gd name="T7" fmla="*/ 2147483647 h 1465"/>
                <a:gd name="T8" fmla="*/ 2147483647 w 1220"/>
                <a:gd name="T9" fmla="*/ 2147483647 h 1465"/>
                <a:gd name="T10" fmla="*/ 2147483647 w 1220"/>
                <a:gd name="T11" fmla="*/ 2147483647 h 1465"/>
                <a:gd name="T12" fmla="*/ 2147483647 w 1220"/>
                <a:gd name="T13" fmla="*/ 2147483647 h 1465"/>
                <a:gd name="T14" fmla="*/ 2147483647 w 1220"/>
                <a:gd name="T15" fmla="*/ 2147483647 h 1465"/>
                <a:gd name="T16" fmla="*/ 2147483647 w 1220"/>
                <a:gd name="T17" fmla="*/ 2147483647 h 1465"/>
                <a:gd name="T18" fmla="*/ 2147483647 w 1220"/>
                <a:gd name="T19" fmla="*/ 2147483647 h 1465"/>
                <a:gd name="T20" fmla="*/ 2147483647 w 1220"/>
                <a:gd name="T21" fmla="*/ 2147483647 h 1465"/>
                <a:gd name="T22" fmla="*/ 2147483647 w 1220"/>
                <a:gd name="T23" fmla="*/ 2147483647 h 1465"/>
                <a:gd name="T24" fmla="*/ 2147483647 w 1220"/>
                <a:gd name="T25" fmla="*/ 2147483647 h 1465"/>
                <a:gd name="T26" fmla="*/ 2147483647 w 1220"/>
                <a:gd name="T27" fmla="*/ 2147483647 h 1465"/>
                <a:gd name="T28" fmla="*/ 2147483647 w 1220"/>
                <a:gd name="T29" fmla="*/ 2147483647 h 1465"/>
                <a:gd name="T30" fmla="*/ 2147483647 w 1220"/>
                <a:gd name="T31" fmla="*/ 2147483647 h 1465"/>
                <a:gd name="T32" fmla="*/ 2147483647 w 1220"/>
                <a:gd name="T33" fmla="*/ 2147483647 h 1465"/>
                <a:gd name="T34" fmla="*/ 2147483647 w 1220"/>
                <a:gd name="T35" fmla="*/ 2147483647 h 1465"/>
                <a:gd name="T36" fmla="*/ 2147483647 w 1220"/>
                <a:gd name="T37" fmla="*/ 2147483647 h 1465"/>
                <a:gd name="T38" fmla="*/ 2147483647 w 1220"/>
                <a:gd name="T39" fmla="*/ 2147483647 h 1465"/>
                <a:gd name="T40" fmla="*/ 2147483647 w 1220"/>
                <a:gd name="T41" fmla="*/ 2147483647 h 1465"/>
                <a:gd name="T42" fmla="*/ 2147483647 w 1220"/>
                <a:gd name="T43" fmla="*/ 2147483647 h 1465"/>
                <a:gd name="T44" fmla="*/ 2147483647 w 1220"/>
                <a:gd name="T45" fmla="*/ 2147483647 h 1465"/>
                <a:gd name="T46" fmla="*/ 2147483647 w 1220"/>
                <a:gd name="T47" fmla="*/ 2147483647 h 1465"/>
                <a:gd name="T48" fmla="*/ 2147483647 w 1220"/>
                <a:gd name="T49" fmla="*/ 0 h 1465"/>
                <a:gd name="T50" fmla="*/ 2147483647 w 1220"/>
                <a:gd name="T51" fmla="*/ 2147483647 h 1465"/>
                <a:gd name="T52" fmla="*/ 2147483647 w 1220"/>
                <a:gd name="T53" fmla="*/ 2147483647 h 1465"/>
                <a:gd name="T54" fmla="*/ 2147483647 w 1220"/>
                <a:gd name="T55" fmla="*/ 2147483647 h 1465"/>
                <a:gd name="T56" fmla="*/ 2147483647 w 1220"/>
                <a:gd name="T57" fmla="*/ 2147483647 h 1465"/>
                <a:gd name="T58" fmla="*/ 2147483647 w 1220"/>
                <a:gd name="T59" fmla="*/ 2147483647 h 1465"/>
                <a:gd name="T60" fmla="*/ 2147483647 w 1220"/>
                <a:gd name="T61" fmla="*/ 2147483647 h 1465"/>
                <a:gd name="T62" fmla="*/ 2147483647 w 1220"/>
                <a:gd name="T63" fmla="*/ 2147483647 h 1465"/>
                <a:gd name="T64" fmla="*/ 2147483647 w 1220"/>
                <a:gd name="T65" fmla="*/ 2147483647 h 1465"/>
                <a:gd name="T66" fmla="*/ 2147483647 w 1220"/>
                <a:gd name="T67" fmla="*/ 2147483647 h 1465"/>
                <a:gd name="T68" fmla="*/ 2147483647 w 1220"/>
                <a:gd name="T69" fmla="*/ 2147483647 h 1465"/>
                <a:gd name="T70" fmla="*/ 2147483647 w 1220"/>
                <a:gd name="T71" fmla="*/ 2147483647 h 1465"/>
                <a:gd name="T72" fmla="*/ 0 w 1220"/>
                <a:gd name="T73" fmla="*/ 2147483647 h 1465"/>
                <a:gd name="T74" fmla="*/ 2147483647 w 1220"/>
                <a:gd name="T75" fmla="*/ 2147483647 h 1465"/>
                <a:gd name="T76" fmla="*/ 2147483647 w 1220"/>
                <a:gd name="T77" fmla="*/ 2147483647 h 1465"/>
                <a:gd name="T78" fmla="*/ 2147483647 w 1220"/>
                <a:gd name="T79" fmla="*/ 2147483647 h 1465"/>
                <a:gd name="T80" fmla="*/ 2147483647 w 1220"/>
                <a:gd name="T81" fmla="*/ 2147483647 h 1465"/>
                <a:gd name="T82" fmla="*/ 2147483647 w 1220"/>
                <a:gd name="T83" fmla="*/ 2147483647 h 1465"/>
                <a:gd name="T84" fmla="*/ 2147483647 w 1220"/>
                <a:gd name="T85" fmla="*/ 2147483647 h 1465"/>
                <a:gd name="T86" fmla="*/ 2147483647 w 1220"/>
                <a:gd name="T87" fmla="*/ 2147483647 h 1465"/>
                <a:gd name="T88" fmla="*/ 2147483647 w 1220"/>
                <a:gd name="T89" fmla="*/ 2147483647 h 1465"/>
                <a:gd name="T90" fmla="*/ 2147483647 w 1220"/>
                <a:gd name="T91" fmla="*/ 2147483647 h 1465"/>
                <a:gd name="T92" fmla="*/ 2147483647 w 1220"/>
                <a:gd name="T93" fmla="*/ 2147483647 h 1465"/>
                <a:gd name="T94" fmla="*/ 2147483647 w 1220"/>
                <a:gd name="T95" fmla="*/ 2147483647 h 1465"/>
                <a:gd name="T96" fmla="*/ 2147483647 w 1220"/>
                <a:gd name="T97" fmla="*/ 2147483647 h 1465"/>
                <a:gd name="T98" fmla="*/ 2147483647 w 1220"/>
                <a:gd name="T99" fmla="*/ 2147483647 h 146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220"/>
                <a:gd name="T151" fmla="*/ 0 h 1465"/>
                <a:gd name="T152" fmla="*/ 1220 w 1220"/>
                <a:gd name="T153" fmla="*/ 1465 h 146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220" h="1465">
                  <a:moveTo>
                    <a:pt x="610" y="1465"/>
                  </a:moveTo>
                  <a:lnTo>
                    <a:pt x="610" y="1465"/>
                  </a:lnTo>
                  <a:lnTo>
                    <a:pt x="625" y="1464"/>
                  </a:lnTo>
                  <a:lnTo>
                    <a:pt x="641" y="1462"/>
                  </a:lnTo>
                  <a:lnTo>
                    <a:pt x="658" y="1458"/>
                  </a:lnTo>
                  <a:lnTo>
                    <a:pt x="676" y="1453"/>
                  </a:lnTo>
                  <a:lnTo>
                    <a:pt x="694" y="1446"/>
                  </a:lnTo>
                  <a:lnTo>
                    <a:pt x="713" y="1439"/>
                  </a:lnTo>
                  <a:lnTo>
                    <a:pt x="732" y="1430"/>
                  </a:lnTo>
                  <a:lnTo>
                    <a:pt x="752" y="1421"/>
                  </a:lnTo>
                  <a:lnTo>
                    <a:pt x="774" y="1409"/>
                  </a:lnTo>
                  <a:lnTo>
                    <a:pt x="794" y="1397"/>
                  </a:lnTo>
                  <a:lnTo>
                    <a:pt x="815" y="1383"/>
                  </a:lnTo>
                  <a:lnTo>
                    <a:pt x="836" y="1368"/>
                  </a:lnTo>
                  <a:lnTo>
                    <a:pt x="858" y="1352"/>
                  </a:lnTo>
                  <a:lnTo>
                    <a:pt x="879" y="1335"/>
                  </a:lnTo>
                  <a:lnTo>
                    <a:pt x="900" y="1317"/>
                  </a:lnTo>
                  <a:lnTo>
                    <a:pt x="923" y="1297"/>
                  </a:lnTo>
                  <a:lnTo>
                    <a:pt x="944" y="1277"/>
                  </a:lnTo>
                  <a:lnTo>
                    <a:pt x="964" y="1255"/>
                  </a:lnTo>
                  <a:lnTo>
                    <a:pt x="986" y="1234"/>
                  </a:lnTo>
                  <a:lnTo>
                    <a:pt x="1006" y="1210"/>
                  </a:lnTo>
                  <a:lnTo>
                    <a:pt x="1026" y="1186"/>
                  </a:lnTo>
                  <a:lnTo>
                    <a:pt x="1045" y="1161"/>
                  </a:lnTo>
                  <a:lnTo>
                    <a:pt x="1064" y="1135"/>
                  </a:lnTo>
                  <a:lnTo>
                    <a:pt x="1082" y="1108"/>
                  </a:lnTo>
                  <a:lnTo>
                    <a:pt x="1099" y="1080"/>
                  </a:lnTo>
                  <a:lnTo>
                    <a:pt x="1116" y="1052"/>
                  </a:lnTo>
                  <a:lnTo>
                    <a:pt x="1131" y="1023"/>
                  </a:lnTo>
                  <a:lnTo>
                    <a:pt x="1146" y="993"/>
                  </a:lnTo>
                  <a:lnTo>
                    <a:pt x="1159" y="963"/>
                  </a:lnTo>
                  <a:lnTo>
                    <a:pt x="1173" y="931"/>
                  </a:lnTo>
                  <a:lnTo>
                    <a:pt x="1184" y="899"/>
                  </a:lnTo>
                  <a:lnTo>
                    <a:pt x="1194" y="867"/>
                  </a:lnTo>
                  <a:lnTo>
                    <a:pt x="1203" y="832"/>
                  </a:lnTo>
                  <a:lnTo>
                    <a:pt x="1210" y="797"/>
                  </a:lnTo>
                  <a:lnTo>
                    <a:pt x="1216" y="763"/>
                  </a:lnTo>
                  <a:lnTo>
                    <a:pt x="1219" y="726"/>
                  </a:lnTo>
                  <a:lnTo>
                    <a:pt x="1220" y="691"/>
                  </a:lnTo>
                  <a:lnTo>
                    <a:pt x="1220" y="654"/>
                  </a:lnTo>
                  <a:lnTo>
                    <a:pt x="1219" y="617"/>
                  </a:lnTo>
                  <a:lnTo>
                    <a:pt x="1216" y="580"/>
                  </a:lnTo>
                  <a:lnTo>
                    <a:pt x="1210" y="544"/>
                  </a:lnTo>
                  <a:lnTo>
                    <a:pt x="1203" y="508"/>
                  </a:lnTo>
                  <a:lnTo>
                    <a:pt x="1194" y="471"/>
                  </a:lnTo>
                  <a:lnTo>
                    <a:pt x="1184" y="436"/>
                  </a:lnTo>
                  <a:lnTo>
                    <a:pt x="1172" y="400"/>
                  </a:lnTo>
                  <a:lnTo>
                    <a:pt x="1158" y="367"/>
                  </a:lnTo>
                  <a:lnTo>
                    <a:pt x="1143" y="332"/>
                  </a:lnTo>
                  <a:lnTo>
                    <a:pt x="1126" y="300"/>
                  </a:lnTo>
                  <a:lnTo>
                    <a:pt x="1107" y="268"/>
                  </a:lnTo>
                  <a:lnTo>
                    <a:pt x="1085" y="237"/>
                  </a:lnTo>
                  <a:lnTo>
                    <a:pt x="1063" y="208"/>
                  </a:lnTo>
                  <a:lnTo>
                    <a:pt x="1038" y="180"/>
                  </a:lnTo>
                  <a:lnTo>
                    <a:pt x="1012" y="154"/>
                  </a:lnTo>
                  <a:lnTo>
                    <a:pt x="984" y="129"/>
                  </a:lnTo>
                  <a:lnTo>
                    <a:pt x="955" y="106"/>
                  </a:lnTo>
                  <a:lnTo>
                    <a:pt x="924" y="85"/>
                  </a:lnTo>
                  <a:lnTo>
                    <a:pt x="908" y="75"/>
                  </a:lnTo>
                  <a:lnTo>
                    <a:pt x="891" y="66"/>
                  </a:lnTo>
                  <a:lnTo>
                    <a:pt x="873" y="58"/>
                  </a:lnTo>
                  <a:lnTo>
                    <a:pt x="857" y="49"/>
                  </a:lnTo>
                  <a:lnTo>
                    <a:pt x="837" y="42"/>
                  </a:lnTo>
                  <a:lnTo>
                    <a:pt x="820" y="35"/>
                  </a:lnTo>
                  <a:lnTo>
                    <a:pt x="800" y="29"/>
                  </a:lnTo>
                  <a:lnTo>
                    <a:pt x="781" y="22"/>
                  </a:lnTo>
                  <a:lnTo>
                    <a:pt x="761" y="18"/>
                  </a:lnTo>
                  <a:lnTo>
                    <a:pt x="741" y="12"/>
                  </a:lnTo>
                  <a:lnTo>
                    <a:pt x="721" y="9"/>
                  </a:lnTo>
                  <a:lnTo>
                    <a:pt x="700" y="6"/>
                  </a:lnTo>
                  <a:lnTo>
                    <a:pt x="677" y="4"/>
                  </a:lnTo>
                  <a:lnTo>
                    <a:pt x="656" y="2"/>
                  </a:lnTo>
                  <a:lnTo>
                    <a:pt x="633" y="0"/>
                  </a:lnTo>
                  <a:lnTo>
                    <a:pt x="610" y="0"/>
                  </a:lnTo>
                  <a:lnTo>
                    <a:pt x="587" y="0"/>
                  </a:lnTo>
                  <a:lnTo>
                    <a:pt x="565" y="2"/>
                  </a:lnTo>
                  <a:lnTo>
                    <a:pt x="542" y="4"/>
                  </a:lnTo>
                  <a:lnTo>
                    <a:pt x="521" y="6"/>
                  </a:lnTo>
                  <a:lnTo>
                    <a:pt x="500" y="9"/>
                  </a:lnTo>
                  <a:lnTo>
                    <a:pt x="480" y="12"/>
                  </a:lnTo>
                  <a:lnTo>
                    <a:pt x="459" y="18"/>
                  </a:lnTo>
                  <a:lnTo>
                    <a:pt x="439" y="22"/>
                  </a:lnTo>
                  <a:lnTo>
                    <a:pt x="420" y="29"/>
                  </a:lnTo>
                  <a:lnTo>
                    <a:pt x="401" y="35"/>
                  </a:lnTo>
                  <a:lnTo>
                    <a:pt x="382" y="42"/>
                  </a:lnTo>
                  <a:lnTo>
                    <a:pt x="364" y="49"/>
                  </a:lnTo>
                  <a:lnTo>
                    <a:pt x="346" y="58"/>
                  </a:lnTo>
                  <a:lnTo>
                    <a:pt x="329" y="66"/>
                  </a:lnTo>
                  <a:lnTo>
                    <a:pt x="312" y="75"/>
                  </a:lnTo>
                  <a:lnTo>
                    <a:pt x="297" y="85"/>
                  </a:lnTo>
                  <a:lnTo>
                    <a:pt x="265" y="106"/>
                  </a:lnTo>
                  <a:lnTo>
                    <a:pt x="235" y="129"/>
                  </a:lnTo>
                  <a:lnTo>
                    <a:pt x="208" y="154"/>
                  </a:lnTo>
                  <a:lnTo>
                    <a:pt x="181" y="180"/>
                  </a:lnTo>
                  <a:lnTo>
                    <a:pt x="158" y="208"/>
                  </a:lnTo>
                  <a:lnTo>
                    <a:pt x="135" y="237"/>
                  </a:lnTo>
                  <a:lnTo>
                    <a:pt x="114" y="268"/>
                  </a:lnTo>
                  <a:lnTo>
                    <a:pt x="95" y="300"/>
                  </a:lnTo>
                  <a:lnTo>
                    <a:pt x="78" y="332"/>
                  </a:lnTo>
                  <a:lnTo>
                    <a:pt x="62" y="367"/>
                  </a:lnTo>
                  <a:lnTo>
                    <a:pt x="48" y="400"/>
                  </a:lnTo>
                  <a:lnTo>
                    <a:pt x="37" y="436"/>
                  </a:lnTo>
                  <a:lnTo>
                    <a:pt x="25" y="471"/>
                  </a:lnTo>
                  <a:lnTo>
                    <a:pt x="17" y="508"/>
                  </a:lnTo>
                  <a:lnTo>
                    <a:pt x="11" y="544"/>
                  </a:lnTo>
                  <a:lnTo>
                    <a:pt x="5" y="580"/>
                  </a:lnTo>
                  <a:lnTo>
                    <a:pt x="2" y="617"/>
                  </a:lnTo>
                  <a:lnTo>
                    <a:pt x="0" y="654"/>
                  </a:lnTo>
                  <a:lnTo>
                    <a:pt x="0" y="691"/>
                  </a:lnTo>
                  <a:lnTo>
                    <a:pt x="2" y="726"/>
                  </a:lnTo>
                  <a:lnTo>
                    <a:pt x="5" y="763"/>
                  </a:lnTo>
                  <a:lnTo>
                    <a:pt x="11" y="797"/>
                  </a:lnTo>
                  <a:lnTo>
                    <a:pt x="17" y="832"/>
                  </a:lnTo>
                  <a:lnTo>
                    <a:pt x="26" y="867"/>
                  </a:lnTo>
                  <a:lnTo>
                    <a:pt x="37" y="899"/>
                  </a:lnTo>
                  <a:lnTo>
                    <a:pt x="48" y="931"/>
                  </a:lnTo>
                  <a:lnTo>
                    <a:pt x="60" y="963"/>
                  </a:lnTo>
                  <a:lnTo>
                    <a:pt x="75" y="993"/>
                  </a:lnTo>
                  <a:lnTo>
                    <a:pt x="89" y="1023"/>
                  </a:lnTo>
                  <a:lnTo>
                    <a:pt x="105" y="1052"/>
                  </a:lnTo>
                  <a:lnTo>
                    <a:pt x="121" y="1080"/>
                  </a:lnTo>
                  <a:lnTo>
                    <a:pt x="139" y="1108"/>
                  </a:lnTo>
                  <a:lnTo>
                    <a:pt x="157" y="1135"/>
                  </a:lnTo>
                  <a:lnTo>
                    <a:pt x="176" y="1161"/>
                  </a:lnTo>
                  <a:lnTo>
                    <a:pt x="195" y="1186"/>
                  </a:lnTo>
                  <a:lnTo>
                    <a:pt x="215" y="1210"/>
                  </a:lnTo>
                  <a:lnTo>
                    <a:pt x="235" y="1234"/>
                  </a:lnTo>
                  <a:lnTo>
                    <a:pt x="255" y="1255"/>
                  </a:lnTo>
                  <a:lnTo>
                    <a:pt x="277" y="1277"/>
                  </a:lnTo>
                  <a:lnTo>
                    <a:pt x="298" y="1297"/>
                  </a:lnTo>
                  <a:lnTo>
                    <a:pt x="319" y="1317"/>
                  </a:lnTo>
                  <a:lnTo>
                    <a:pt x="341" y="1335"/>
                  </a:lnTo>
                  <a:lnTo>
                    <a:pt x="363" y="1352"/>
                  </a:lnTo>
                  <a:lnTo>
                    <a:pt x="384" y="1368"/>
                  </a:lnTo>
                  <a:lnTo>
                    <a:pt x="406" y="1383"/>
                  </a:lnTo>
                  <a:lnTo>
                    <a:pt x="427" y="1397"/>
                  </a:lnTo>
                  <a:lnTo>
                    <a:pt x="447" y="1409"/>
                  </a:lnTo>
                  <a:lnTo>
                    <a:pt x="467" y="1421"/>
                  </a:lnTo>
                  <a:lnTo>
                    <a:pt x="487" y="1430"/>
                  </a:lnTo>
                  <a:lnTo>
                    <a:pt x="508" y="1439"/>
                  </a:lnTo>
                  <a:lnTo>
                    <a:pt x="527" y="1446"/>
                  </a:lnTo>
                  <a:lnTo>
                    <a:pt x="545" y="1453"/>
                  </a:lnTo>
                  <a:lnTo>
                    <a:pt x="563" y="1458"/>
                  </a:lnTo>
                  <a:lnTo>
                    <a:pt x="579" y="1462"/>
                  </a:lnTo>
                  <a:lnTo>
                    <a:pt x="595" y="1464"/>
                  </a:lnTo>
                  <a:lnTo>
                    <a:pt x="610" y="1465"/>
                  </a:lnTo>
                  <a:close/>
                </a:path>
              </a:pathLst>
            </a:custGeom>
            <a:solidFill>
              <a:srgbClr val="F6DC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3880" name="Freeform 118"/>
            <p:cNvSpPr>
              <a:spLocks/>
            </p:cNvSpPr>
            <p:nvPr/>
          </p:nvSpPr>
          <p:spPr bwMode="auto">
            <a:xfrm flipH="1">
              <a:off x="6372910" y="5706454"/>
              <a:ext cx="378884" cy="248453"/>
            </a:xfrm>
            <a:custGeom>
              <a:avLst/>
              <a:gdLst>
                <a:gd name="T0" fmla="*/ 2147483647 w 1307"/>
                <a:gd name="T1" fmla="*/ 2147483647 h 1001"/>
                <a:gd name="T2" fmla="*/ 2147483647 w 1307"/>
                <a:gd name="T3" fmla="*/ 2147483647 h 1001"/>
                <a:gd name="T4" fmla="*/ 2147483647 w 1307"/>
                <a:gd name="T5" fmla="*/ 2147483647 h 1001"/>
                <a:gd name="T6" fmla="*/ 2147483647 w 1307"/>
                <a:gd name="T7" fmla="*/ 2147483647 h 1001"/>
                <a:gd name="T8" fmla="*/ 2147483647 w 1307"/>
                <a:gd name="T9" fmla="*/ 2147483647 h 1001"/>
                <a:gd name="T10" fmla="*/ 2147483647 w 1307"/>
                <a:gd name="T11" fmla="*/ 2147483647 h 1001"/>
                <a:gd name="T12" fmla="*/ 2147483647 w 1307"/>
                <a:gd name="T13" fmla="*/ 2147483647 h 1001"/>
                <a:gd name="T14" fmla="*/ 2147483647 w 1307"/>
                <a:gd name="T15" fmla="*/ 2147483647 h 1001"/>
                <a:gd name="T16" fmla="*/ 2147483647 w 1307"/>
                <a:gd name="T17" fmla="*/ 2147483647 h 1001"/>
                <a:gd name="T18" fmla="*/ 2147483647 w 1307"/>
                <a:gd name="T19" fmla="*/ 2147483647 h 1001"/>
                <a:gd name="T20" fmla="*/ 2147483647 w 1307"/>
                <a:gd name="T21" fmla="*/ 2147483647 h 1001"/>
                <a:gd name="T22" fmla="*/ 2147483647 w 1307"/>
                <a:gd name="T23" fmla="*/ 2147483647 h 1001"/>
                <a:gd name="T24" fmla="*/ 2147483647 w 1307"/>
                <a:gd name="T25" fmla="*/ 2147483647 h 1001"/>
                <a:gd name="T26" fmla="*/ 2147483647 w 1307"/>
                <a:gd name="T27" fmla="*/ 2147483647 h 1001"/>
                <a:gd name="T28" fmla="*/ 2147483647 w 1307"/>
                <a:gd name="T29" fmla="*/ 2147483647 h 1001"/>
                <a:gd name="T30" fmla="*/ 0 w 1307"/>
                <a:gd name="T31" fmla="*/ 2147483647 h 1001"/>
                <a:gd name="T32" fmla="*/ 2147483647 w 1307"/>
                <a:gd name="T33" fmla="*/ 2147483647 h 1001"/>
                <a:gd name="T34" fmla="*/ 2147483647 w 1307"/>
                <a:gd name="T35" fmla="*/ 2147483647 h 1001"/>
                <a:gd name="T36" fmla="*/ 2147483647 w 1307"/>
                <a:gd name="T37" fmla="*/ 2147483647 h 1001"/>
                <a:gd name="T38" fmla="*/ 2147483647 w 1307"/>
                <a:gd name="T39" fmla="*/ 2147483647 h 1001"/>
                <a:gd name="T40" fmla="*/ 2147483647 w 1307"/>
                <a:gd name="T41" fmla="*/ 2147483647 h 1001"/>
                <a:gd name="T42" fmla="*/ 2147483647 w 1307"/>
                <a:gd name="T43" fmla="*/ 2147483647 h 1001"/>
                <a:gd name="T44" fmla="*/ 2147483647 w 1307"/>
                <a:gd name="T45" fmla="*/ 2147483647 h 1001"/>
                <a:gd name="T46" fmla="*/ 2147483647 w 1307"/>
                <a:gd name="T47" fmla="*/ 2147483647 h 1001"/>
                <a:gd name="T48" fmla="*/ 2147483647 w 1307"/>
                <a:gd name="T49" fmla="*/ 2147483647 h 1001"/>
                <a:gd name="T50" fmla="*/ 2147483647 w 1307"/>
                <a:gd name="T51" fmla="*/ 2147483647 h 1001"/>
                <a:gd name="T52" fmla="*/ 2147483647 w 1307"/>
                <a:gd name="T53" fmla="*/ 2147483647 h 1001"/>
                <a:gd name="T54" fmla="*/ 2147483647 w 1307"/>
                <a:gd name="T55" fmla="*/ 2147483647 h 1001"/>
                <a:gd name="T56" fmla="*/ 2147483647 w 1307"/>
                <a:gd name="T57" fmla="*/ 2147483647 h 1001"/>
                <a:gd name="T58" fmla="*/ 2147483647 w 1307"/>
                <a:gd name="T59" fmla="*/ 2147483647 h 1001"/>
                <a:gd name="T60" fmla="*/ 2147483647 w 1307"/>
                <a:gd name="T61" fmla="*/ 2147483647 h 1001"/>
                <a:gd name="T62" fmla="*/ 2147483647 w 1307"/>
                <a:gd name="T63" fmla="*/ 2147483647 h 1001"/>
                <a:gd name="T64" fmla="*/ 2147483647 w 1307"/>
                <a:gd name="T65" fmla="*/ 2147483647 h 1001"/>
                <a:gd name="T66" fmla="*/ 2147483647 w 1307"/>
                <a:gd name="T67" fmla="*/ 2147483647 h 1001"/>
                <a:gd name="T68" fmla="*/ 2147483647 w 1307"/>
                <a:gd name="T69" fmla="*/ 2147483647 h 1001"/>
                <a:gd name="T70" fmla="*/ 2147483647 w 1307"/>
                <a:gd name="T71" fmla="*/ 2147483647 h 1001"/>
                <a:gd name="T72" fmla="*/ 2147483647 w 1307"/>
                <a:gd name="T73" fmla="*/ 2147483647 h 1001"/>
                <a:gd name="T74" fmla="*/ 2147483647 w 1307"/>
                <a:gd name="T75" fmla="*/ 2147483647 h 1001"/>
                <a:gd name="T76" fmla="*/ 2147483647 w 1307"/>
                <a:gd name="T77" fmla="*/ 2147483647 h 1001"/>
                <a:gd name="T78" fmla="*/ 2147483647 w 1307"/>
                <a:gd name="T79" fmla="*/ 2147483647 h 1001"/>
                <a:gd name="T80" fmla="*/ 2147483647 w 1307"/>
                <a:gd name="T81" fmla="*/ 2147483647 h 1001"/>
                <a:gd name="T82" fmla="*/ 2147483647 w 1307"/>
                <a:gd name="T83" fmla="*/ 2147483647 h 1001"/>
                <a:gd name="T84" fmla="*/ 2147483647 w 1307"/>
                <a:gd name="T85" fmla="*/ 2147483647 h 1001"/>
                <a:gd name="T86" fmla="*/ 2147483647 w 1307"/>
                <a:gd name="T87" fmla="*/ 2147483647 h 1001"/>
                <a:gd name="T88" fmla="*/ 2147483647 w 1307"/>
                <a:gd name="T89" fmla="*/ 2147483647 h 1001"/>
                <a:gd name="T90" fmla="*/ 2147483647 w 1307"/>
                <a:gd name="T91" fmla="*/ 2147483647 h 1001"/>
                <a:gd name="T92" fmla="*/ 2147483647 w 1307"/>
                <a:gd name="T93" fmla="*/ 2147483647 h 1001"/>
                <a:gd name="T94" fmla="*/ 2147483647 w 1307"/>
                <a:gd name="T95" fmla="*/ 2147483647 h 1001"/>
                <a:gd name="T96" fmla="*/ 2147483647 w 1307"/>
                <a:gd name="T97" fmla="*/ 2147483647 h 1001"/>
                <a:gd name="T98" fmla="*/ 2147483647 w 1307"/>
                <a:gd name="T99" fmla="*/ 2147483647 h 1001"/>
                <a:gd name="T100" fmla="*/ 2147483647 w 1307"/>
                <a:gd name="T101" fmla="*/ 2147483647 h 1001"/>
                <a:gd name="T102" fmla="*/ 2147483647 w 1307"/>
                <a:gd name="T103" fmla="*/ 2147483647 h 1001"/>
                <a:gd name="T104" fmla="*/ 2147483647 w 1307"/>
                <a:gd name="T105" fmla="*/ 2147483647 h 1001"/>
                <a:gd name="T106" fmla="*/ 2147483647 w 1307"/>
                <a:gd name="T107" fmla="*/ 2147483647 h 1001"/>
                <a:gd name="T108" fmla="*/ 2147483647 w 1307"/>
                <a:gd name="T109" fmla="*/ 2147483647 h 100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307"/>
                <a:gd name="T166" fmla="*/ 0 h 1001"/>
                <a:gd name="T167" fmla="*/ 1307 w 1307"/>
                <a:gd name="T168" fmla="*/ 1001 h 1001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307" h="1001">
                  <a:moveTo>
                    <a:pt x="545" y="474"/>
                  </a:moveTo>
                  <a:lnTo>
                    <a:pt x="545" y="474"/>
                  </a:lnTo>
                  <a:lnTo>
                    <a:pt x="502" y="558"/>
                  </a:lnTo>
                  <a:lnTo>
                    <a:pt x="483" y="594"/>
                  </a:lnTo>
                  <a:lnTo>
                    <a:pt x="464" y="625"/>
                  </a:lnTo>
                  <a:lnTo>
                    <a:pt x="447" y="654"/>
                  </a:lnTo>
                  <a:lnTo>
                    <a:pt x="429" y="678"/>
                  </a:lnTo>
                  <a:lnTo>
                    <a:pt x="411" y="699"/>
                  </a:lnTo>
                  <a:lnTo>
                    <a:pt x="404" y="708"/>
                  </a:lnTo>
                  <a:lnTo>
                    <a:pt x="395" y="716"/>
                  </a:lnTo>
                  <a:lnTo>
                    <a:pt x="386" y="724"/>
                  </a:lnTo>
                  <a:lnTo>
                    <a:pt x="377" y="729"/>
                  </a:lnTo>
                  <a:lnTo>
                    <a:pt x="367" y="734"/>
                  </a:lnTo>
                  <a:lnTo>
                    <a:pt x="358" y="740"/>
                  </a:lnTo>
                  <a:lnTo>
                    <a:pt x="347" y="743"/>
                  </a:lnTo>
                  <a:lnTo>
                    <a:pt x="337" y="745"/>
                  </a:lnTo>
                  <a:lnTo>
                    <a:pt x="327" y="747"/>
                  </a:lnTo>
                  <a:lnTo>
                    <a:pt x="316" y="748"/>
                  </a:lnTo>
                  <a:lnTo>
                    <a:pt x="305" y="748"/>
                  </a:lnTo>
                  <a:lnTo>
                    <a:pt x="294" y="748"/>
                  </a:lnTo>
                  <a:lnTo>
                    <a:pt x="281" y="746"/>
                  </a:lnTo>
                  <a:lnTo>
                    <a:pt x="269" y="744"/>
                  </a:lnTo>
                  <a:lnTo>
                    <a:pt x="257" y="741"/>
                  </a:lnTo>
                  <a:lnTo>
                    <a:pt x="242" y="736"/>
                  </a:lnTo>
                  <a:lnTo>
                    <a:pt x="214" y="726"/>
                  </a:lnTo>
                  <a:lnTo>
                    <a:pt x="199" y="721"/>
                  </a:lnTo>
                  <a:lnTo>
                    <a:pt x="186" y="717"/>
                  </a:lnTo>
                  <a:lnTo>
                    <a:pt x="174" y="714"/>
                  </a:lnTo>
                  <a:lnTo>
                    <a:pt x="162" y="713"/>
                  </a:lnTo>
                  <a:lnTo>
                    <a:pt x="151" y="713"/>
                  </a:lnTo>
                  <a:lnTo>
                    <a:pt x="142" y="714"/>
                  </a:lnTo>
                  <a:lnTo>
                    <a:pt x="133" y="716"/>
                  </a:lnTo>
                  <a:lnTo>
                    <a:pt x="125" y="719"/>
                  </a:lnTo>
                  <a:lnTo>
                    <a:pt x="119" y="724"/>
                  </a:lnTo>
                  <a:lnTo>
                    <a:pt x="113" y="729"/>
                  </a:lnTo>
                  <a:lnTo>
                    <a:pt x="107" y="734"/>
                  </a:lnTo>
                  <a:lnTo>
                    <a:pt x="103" y="742"/>
                  </a:lnTo>
                  <a:lnTo>
                    <a:pt x="100" y="749"/>
                  </a:lnTo>
                  <a:lnTo>
                    <a:pt x="96" y="757"/>
                  </a:lnTo>
                  <a:lnTo>
                    <a:pt x="94" y="767"/>
                  </a:lnTo>
                  <a:lnTo>
                    <a:pt x="92" y="776"/>
                  </a:lnTo>
                  <a:lnTo>
                    <a:pt x="89" y="797"/>
                  </a:lnTo>
                  <a:lnTo>
                    <a:pt x="89" y="821"/>
                  </a:lnTo>
                  <a:lnTo>
                    <a:pt x="91" y="844"/>
                  </a:lnTo>
                  <a:lnTo>
                    <a:pt x="93" y="869"/>
                  </a:lnTo>
                  <a:lnTo>
                    <a:pt x="97" y="895"/>
                  </a:lnTo>
                  <a:lnTo>
                    <a:pt x="102" y="921"/>
                  </a:lnTo>
                  <a:lnTo>
                    <a:pt x="112" y="972"/>
                  </a:lnTo>
                  <a:lnTo>
                    <a:pt x="100" y="956"/>
                  </a:lnTo>
                  <a:lnTo>
                    <a:pt x="87" y="940"/>
                  </a:lnTo>
                  <a:lnTo>
                    <a:pt x="76" y="922"/>
                  </a:lnTo>
                  <a:lnTo>
                    <a:pt x="66" y="907"/>
                  </a:lnTo>
                  <a:lnTo>
                    <a:pt x="57" y="891"/>
                  </a:lnTo>
                  <a:lnTo>
                    <a:pt x="48" y="875"/>
                  </a:lnTo>
                  <a:lnTo>
                    <a:pt x="40" y="859"/>
                  </a:lnTo>
                  <a:lnTo>
                    <a:pt x="33" y="842"/>
                  </a:lnTo>
                  <a:lnTo>
                    <a:pt x="21" y="810"/>
                  </a:lnTo>
                  <a:lnTo>
                    <a:pt x="12" y="779"/>
                  </a:lnTo>
                  <a:lnTo>
                    <a:pt x="5" y="747"/>
                  </a:lnTo>
                  <a:lnTo>
                    <a:pt x="2" y="715"/>
                  </a:lnTo>
                  <a:lnTo>
                    <a:pt x="0" y="684"/>
                  </a:lnTo>
                  <a:lnTo>
                    <a:pt x="0" y="652"/>
                  </a:lnTo>
                  <a:lnTo>
                    <a:pt x="2" y="621"/>
                  </a:lnTo>
                  <a:lnTo>
                    <a:pt x="5" y="590"/>
                  </a:lnTo>
                  <a:lnTo>
                    <a:pt x="10" y="558"/>
                  </a:lnTo>
                  <a:lnTo>
                    <a:pt x="15" y="527"/>
                  </a:lnTo>
                  <a:lnTo>
                    <a:pt x="23" y="495"/>
                  </a:lnTo>
                  <a:lnTo>
                    <a:pt x="31" y="463"/>
                  </a:lnTo>
                  <a:lnTo>
                    <a:pt x="36" y="446"/>
                  </a:lnTo>
                  <a:lnTo>
                    <a:pt x="42" y="428"/>
                  </a:lnTo>
                  <a:lnTo>
                    <a:pt x="49" y="409"/>
                  </a:lnTo>
                  <a:lnTo>
                    <a:pt x="58" y="391"/>
                  </a:lnTo>
                  <a:lnTo>
                    <a:pt x="67" y="371"/>
                  </a:lnTo>
                  <a:lnTo>
                    <a:pt x="77" y="352"/>
                  </a:lnTo>
                  <a:lnTo>
                    <a:pt x="88" y="333"/>
                  </a:lnTo>
                  <a:lnTo>
                    <a:pt x="101" y="313"/>
                  </a:lnTo>
                  <a:lnTo>
                    <a:pt x="114" y="294"/>
                  </a:lnTo>
                  <a:lnTo>
                    <a:pt x="128" y="274"/>
                  </a:lnTo>
                  <a:lnTo>
                    <a:pt x="142" y="255"/>
                  </a:lnTo>
                  <a:lnTo>
                    <a:pt x="158" y="235"/>
                  </a:lnTo>
                  <a:lnTo>
                    <a:pt x="174" y="217"/>
                  </a:lnTo>
                  <a:lnTo>
                    <a:pt x="189" y="199"/>
                  </a:lnTo>
                  <a:lnTo>
                    <a:pt x="207" y="180"/>
                  </a:lnTo>
                  <a:lnTo>
                    <a:pt x="225" y="163"/>
                  </a:lnTo>
                  <a:lnTo>
                    <a:pt x="243" y="146"/>
                  </a:lnTo>
                  <a:lnTo>
                    <a:pt x="262" y="130"/>
                  </a:lnTo>
                  <a:lnTo>
                    <a:pt x="281" y="113"/>
                  </a:lnTo>
                  <a:lnTo>
                    <a:pt x="300" y="98"/>
                  </a:lnTo>
                  <a:lnTo>
                    <a:pt x="321" y="84"/>
                  </a:lnTo>
                  <a:lnTo>
                    <a:pt x="341" y="71"/>
                  </a:lnTo>
                  <a:lnTo>
                    <a:pt x="362" y="58"/>
                  </a:lnTo>
                  <a:lnTo>
                    <a:pt x="382" y="48"/>
                  </a:lnTo>
                  <a:lnTo>
                    <a:pt x="404" y="38"/>
                  </a:lnTo>
                  <a:lnTo>
                    <a:pt x="425" y="28"/>
                  </a:lnTo>
                  <a:lnTo>
                    <a:pt x="446" y="21"/>
                  </a:lnTo>
                  <a:lnTo>
                    <a:pt x="469" y="14"/>
                  </a:lnTo>
                  <a:lnTo>
                    <a:pt x="490" y="10"/>
                  </a:lnTo>
                  <a:lnTo>
                    <a:pt x="511" y="6"/>
                  </a:lnTo>
                  <a:lnTo>
                    <a:pt x="533" y="4"/>
                  </a:lnTo>
                  <a:lnTo>
                    <a:pt x="555" y="4"/>
                  </a:lnTo>
                  <a:lnTo>
                    <a:pt x="579" y="2"/>
                  </a:lnTo>
                  <a:lnTo>
                    <a:pt x="604" y="1"/>
                  </a:lnTo>
                  <a:lnTo>
                    <a:pt x="631" y="0"/>
                  </a:lnTo>
                  <a:lnTo>
                    <a:pt x="659" y="1"/>
                  </a:lnTo>
                  <a:lnTo>
                    <a:pt x="689" y="3"/>
                  </a:lnTo>
                  <a:lnTo>
                    <a:pt x="720" y="6"/>
                  </a:lnTo>
                  <a:lnTo>
                    <a:pt x="751" y="11"/>
                  </a:lnTo>
                  <a:lnTo>
                    <a:pt x="784" y="17"/>
                  </a:lnTo>
                  <a:lnTo>
                    <a:pt x="818" y="26"/>
                  </a:lnTo>
                  <a:lnTo>
                    <a:pt x="851" y="36"/>
                  </a:lnTo>
                  <a:lnTo>
                    <a:pt x="886" y="49"/>
                  </a:lnTo>
                  <a:lnTo>
                    <a:pt x="922" y="63"/>
                  </a:lnTo>
                  <a:lnTo>
                    <a:pt x="958" y="80"/>
                  </a:lnTo>
                  <a:lnTo>
                    <a:pt x="995" y="99"/>
                  </a:lnTo>
                  <a:lnTo>
                    <a:pt x="1032" y="121"/>
                  </a:lnTo>
                  <a:lnTo>
                    <a:pt x="1070" y="146"/>
                  </a:lnTo>
                  <a:lnTo>
                    <a:pt x="1086" y="158"/>
                  </a:lnTo>
                  <a:lnTo>
                    <a:pt x="1101" y="170"/>
                  </a:lnTo>
                  <a:lnTo>
                    <a:pt x="1116" y="181"/>
                  </a:lnTo>
                  <a:lnTo>
                    <a:pt x="1131" y="194"/>
                  </a:lnTo>
                  <a:lnTo>
                    <a:pt x="1144" y="208"/>
                  </a:lnTo>
                  <a:lnTo>
                    <a:pt x="1156" y="221"/>
                  </a:lnTo>
                  <a:lnTo>
                    <a:pt x="1169" y="235"/>
                  </a:lnTo>
                  <a:lnTo>
                    <a:pt x="1181" y="249"/>
                  </a:lnTo>
                  <a:lnTo>
                    <a:pt x="1202" y="279"/>
                  </a:lnTo>
                  <a:lnTo>
                    <a:pt x="1221" y="310"/>
                  </a:lnTo>
                  <a:lnTo>
                    <a:pt x="1238" y="341"/>
                  </a:lnTo>
                  <a:lnTo>
                    <a:pt x="1253" y="374"/>
                  </a:lnTo>
                  <a:lnTo>
                    <a:pt x="1266" y="406"/>
                  </a:lnTo>
                  <a:lnTo>
                    <a:pt x="1276" y="440"/>
                  </a:lnTo>
                  <a:lnTo>
                    <a:pt x="1286" y="473"/>
                  </a:lnTo>
                  <a:lnTo>
                    <a:pt x="1293" y="506"/>
                  </a:lnTo>
                  <a:lnTo>
                    <a:pt x="1299" y="540"/>
                  </a:lnTo>
                  <a:lnTo>
                    <a:pt x="1303" y="575"/>
                  </a:lnTo>
                  <a:lnTo>
                    <a:pt x="1306" y="608"/>
                  </a:lnTo>
                  <a:lnTo>
                    <a:pt x="1307" y="640"/>
                  </a:lnTo>
                  <a:lnTo>
                    <a:pt x="1307" y="674"/>
                  </a:lnTo>
                  <a:lnTo>
                    <a:pt x="1306" y="705"/>
                  </a:lnTo>
                  <a:lnTo>
                    <a:pt x="1303" y="736"/>
                  </a:lnTo>
                  <a:lnTo>
                    <a:pt x="1299" y="767"/>
                  </a:lnTo>
                  <a:lnTo>
                    <a:pt x="1294" y="796"/>
                  </a:lnTo>
                  <a:lnTo>
                    <a:pt x="1290" y="824"/>
                  </a:lnTo>
                  <a:lnTo>
                    <a:pt x="1283" y="850"/>
                  </a:lnTo>
                  <a:lnTo>
                    <a:pt x="1276" y="875"/>
                  </a:lnTo>
                  <a:lnTo>
                    <a:pt x="1270" y="898"/>
                  </a:lnTo>
                  <a:lnTo>
                    <a:pt x="1262" y="919"/>
                  </a:lnTo>
                  <a:lnTo>
                    <a:pt x="1253" y="938"/>
                  </a:lnTo>
                  <a:lnTo>
                    <a:pt x="1245" y="956"/>
                  </a:lnTo>
                  <a:lnTo>
                    <a:pt x="1236" y="971"/>
                  </a:lnTo>
                  <a:lnTo>
                    <a:pt x="1227" y="984"/>
                  </a:lnTo>
                  <a:lnTo>
                    <a:pt x="1218" y="994"/>
                  </a:lnTo>
                  <a:lnTo>
                    <a:pt x="1209" y="1001"/>
                  </a:lnTo>
                  <a:lnTo>
                    <a:pt x="1217" y="956"/>
                  </a:lnTo>
                  <a:lnTo>
                    <a:pt x="1222" y="914"/>
                  </a:lnTo>
                  <a:lnTo>
                    <a:pt x="1227" y="874"/>
                  </a:lnTo>
                  <a:lnTo>
                    <a:pt x="1229" y="838"/>
                  </a:lnTo>
                  <a:lnTo>
                    <a:pt x="1230" y="805"/>
                  </a:lnTo>
                  <a:lnTo>
                    <a:pt x="1230" y="774"/>
                  </a:lnTo>
                  <a:lnTo>
                    <a:pt x="1228" y="746"/>
                  </a:lnTo>
                  <a:lnTo>
                    <a:pt x="1225" y="720"/>
                  </a:lnTo>
                  <a:lnTo>
                    <a:pt x="1220" y="697"/>
                  </a:lnTo>
                  <a:lnTo>
                    <a:pt x="1215" y="675"/>
                  </a:lnTo>
                  <a:lnTo>
                    <a:pt x="1207" y="655"/>
                  </a:lnTo>
                  <a:lnTo>
                    <a:pt x="1199" y="637"/>
                  </a:lnTo>
                  <a:lnTo>
                    <a:pt x="1190" y="620"/>
                  </a:lnTo>
                  <a:lnTo>
                    <a:pt x="1180" y="605"/>
                  </a:lnTo>
                  <a:lnTo>
                    <a:pt x="1170" y="590"/>
                  </a:lnTo>
                  <a:lnTo>
                    <a:pt x="1157" y="577"/>
                  </a:lnTo>
                  <a:lnTo>
                    <a:pt x="1145" y="564"/>
                  </a:lnTo>
                  <a:lnTo>
                    <a:pt x="1133" y="551"/>
                  </a:lnTo>
                  <a:lnTo>
                    <a:pt x="1105" y="527"/>
                  </a:lnTo>
                  <a:lnTo>
                    <a:pt x="1076" y="503"/>
                  </a:lnTo>
                  <a:lnTo>
                    <a:pt x="1045" y="477"/>
                  </a:lnTo>
                  <a:lnTo>
                    <a:pt x="1030" y="463"/>
                  </a:lnTo>
                  <a:lnTo>
                    <a:pt x="1014" y="449"/>
                  </a:lnTo>
                  <a:lnTo>
                    <a:pt x="998" y="433"/>
                  </a:lnTo>
                  <a:lnTo>
                    <a:pt x="982" y="417"/>
                  </a:lnTo>
                  <a:lnTo>
                    <a:pt x="967" y="398"/>
                  </a:lnTo>
                  <a:lnTo>
                    <a:pt x="951" y="378"/>
                  </a:lnTo>
                  <a:lnTo>
                    <a:pt x="936" y="356"/>
                  </a:lnTo>
                  <a:lnTo>
                    <a:pt x="922" y="333"/>
                  </a:lnTo>
                  <a:lnTo>
                    <a:pt x="916" y="322"/>
                  </a:lnTo>
                  <a:lnTo>
                    <a:pt x="911" y="312"/>
                  </a:lnTo>
                  <a:lnTo>
                    <a:pt x="904" y="302"/>
                  </a:lnTo>
                  <a:lnTo>
                    <a:pt x="896" y="294"/>
                  </a:lnTo>
                  <a:lnTo>
                    <a:pt x="888" y="286"/>
                  </a:lnTo>
                  <a:lnTo>
                    <a:pt x="879" y="280"/>
                  </a:lnTo>
                  <a:lnTo>
                    <a:pt x="870" y="273"/>
                  </a:lnTo>
                  <a:lnTo>
                    <a:pt x="860" y="268"/>
                  </a:lnTo>
                  <a:lnTo>
                    <a:pt x="849" y="263"/>
                  </a:lnTo>
                  <a:lnTo>
                    <a:pt x="838" y="260"/>
                  </a:lnTo>
                  <a:lnTo>
                    <a:pt x="826" y="257"/>
                  </a:lnTo>
                  <a:lnTo>
                    <a:pt x="815" y="256"/>
                  </a:lnTo>
                  <a:lnTo>
                    <a:pt x="803" y="255"/>
                  </a:lnTo>
                  <a:lnTo>
                    <a:pt x="789" y="256"/>
                  </a:lnTo>
                  <a:lnTo>
                    <a:pt x="777" y="257"/>
                  </a:lnTo>
                  <a:lnTo>
                    <a:pt x="764" y="260"/>
                  </a:lnTo>
                  <a:lnTo>
                    <a:pt x="750" y="263"/>
                  </a:lnTo>
                  <a:lnTo>
                    <a:pt x="737" y="269"/>
                  </a:lnTo>
                  <a:lnTo>
                    <a:pt x="722" y="274"/>
                  </a:lnTo>
                  <a:lnTo>
                    <a:pt x="709" y="282"/>
                  </a:lnTo>
                  <a:lnTo>
                    <a:pt x="694" y="290"/>
                  </a:lnTo>
                  <a:lnTo>
                    <a:pt x="681" y="300"/>
                  </a:lnTo>
                  <a:lnTo>
                    <a:pt x="666" y="311"/>
                  </a:lnTo>
                  <a:lnTo>
                    <a:pt x="653" y="324"/>
                  </a:lnTo>
                  <a:lnTo>
                    <a:pt x="638" y="337"/>
                  </a:lnTo>
                  <a:lnTo>
                    <a:pt x="625" y="352"/>
                  </a:lnTo>
                  <a:lnTo>
                    <a:pt x="610" y="369"/>
                  </a:lnTo>
                  <a:lnTo>
                    <a:pt x="597" y="387"/>
                  </a:lnTo>
                  <a:lnTo>
                    <a:pt x="583" y="406"/>
                  </a:lnTo>
                  <a:lnTo>
                    <a:pt x="571" y="428"/>
                  </a:lnTo>
                  <a:lnTo>
                    <a:pt x="557" y="450"/>
                  </a:lnTo>
                  <a:lnTo>
                    <a:pt x="545" y="474"/>
                  </a:lnTo>
                  <a:close/>
                </a:path>
              </a:pathLst>
            </a:custGeom>
            <a:solidFill>
              <a:srgbClr val="BE97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3881" name="Freeform 119"/>
            <p:cNvSpPr>
              <a:spLocks/>
            </p:cNvSpPr>
            <p:nvPr/>
          </p:nvSpPr>
          <p:spPr bwMode="auto">
            <a:xfrm flipH="1">
              <a:off x="6385076" y="6104326"/>
              <a:ext cx="142516" cy="217179"/>
            </a:xfrm>
            <a:custGeom>
              <a:avLst/>
              <a:gdLst>
                <a:gd name="T0" fmla="*/ 0 w 491"/>
                <a:gd name="T1" fmla="*/ 2147483647 h 878"/>
                <a:gd name="T2" fmla="*/ 2147483647 w 491"/>
                <a:gd name="T3" fmla="*/ 2147483647 h 878"/>
                <a:gd name="T4" fmla="*/ 2147483647 w 491"/>
                <a:gd name="T5" fmla="*/ 2147483647 h 878"/>
                <a:gd name="T6" fmla="*/ 2147483647 w 491"/>
                <a:gd name="T7" fmla="*/ 2147483647 h 878"/>
                <a:gd name="T8" fmla="*/ 2147483647 w 491"/>
                <a:gd name="T9" fmla="*/ 2147483647 h 878"/>
                <a:gd name="T10" fmla="*/ 2147483647 w 491"/>
                <a:gd name="T11" fmla="*/ 2147483647 h 878"/>
                <a:gd name="T12" fmla="*/ 2147483647 w 491"/>
                <a:gd name="T13" fmla="*/ 2147483647 h 878"/>
                <a:gd name="T14" fmla="*/ 2147483647 w 491"/>
                <a:gd name="T15" fmla="*/ 2147483647 h 878"/>
                <a:gd name="T16" fmla="*/ 2147483647 w 491"/>
                <a:gd name="T17" fmla="*/ 0 h 878"/>
                <a:gd name="T18" fmla="*/ 2147483647 w 491"/>
                <a:gd name="T19" fmla="*/ 2147483647 h 878"/>
                <a:gd name="T20" fmla="*/ 2147483647 w 491"/>
                <a:gd name="T21" fmla="*/ 2147483647 h 878"/>
                <a:gd name="T22" fmla="*/ 0 w 491"/>
                <a:gd name="T23" fmla="*/ 2147483647 h 87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91"/>
                <a:gd name="T37" fmla="*/ 0 h 878"/>
                <a:gd name="T38" fmla="*/ 491 w 491"/>
                <a:gd name="T39" fmla="*/ 878 h 87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91" h="878">
                  <a:moveTo>
                    <a:pt x="0" y="877"/>
                  </a:moveTo>
                  <a:lnTo>
                    <a:pt x="210" y="877"/>
                  </a:lnTo>
                  <a:lnTo>
                    <a:pt x="224" y="878"/>
                  </a:lnTo>
                  <a:lnTo>
                    <a:pt x="442" y="687"/>
                  </a:lnTo>
                  <a:lnTo>
                    <a:pt x="221" y="546"/>
                  </a:lnTo>
                  <a:lnTo>
                    <a:pt x="491" y="424"/>
                  </a:lnTo>
                  <a:lnTo>
                    <a:pt x="312" y="156"/>
                  </a:lnTo>
                  <a:lnTo>
                    <a:pt x="242" y="52"/>
                  </a:lnTo>
                  <a:lnTo>
                    <a:pt x="122" y="0"/>
                  </a:lnTo>
                  <a:lnTo>
                    <a:pt x="122" y="123"/>
                  </a:lnTo>
                  <a:lnTo>
                    <a:pt x="1" y="878"/>
                  </a:lnTo>
                  <a:lnTo>
                    <a:pt x="0" y="877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3882" name="Freeform 120"/>
            <p:cNvSpPr>
              <a:spLocks/>
            </p:cNvSpPr>
            <p:nvPr/>
          </p:nvSpPr>
          <p:spPr bwMode="auto">
            <a:xfrm flipH="1">
              <a:off x="6600588" y="6102589"/>
              <a:ext cx="142516" cy="218916"/>
            </a:xfrm>
            <a:custGeom>
              <a:avLst/>
              <a:gdLst>
                <a:gd name="T0" fmla="*/ 2147483647 w 491"/>
                <a:gd name="T1" fmla="*/ 2147483647 h 885"/>
                <a:gd name="T2" fmla="*/ 2147483647 w 491"/>
                <a:gd name="T3" fmla="*/ 2147483647 h 885"/>
                <a:gd name="T4" fmla="*/ 2147483647 w 491"/>
                <a:gd name="T5" fmla="*/ 2147483647 h 885"/>
                <a:gd name="T6" fmla="*/ 2147483647 w 491"/>
                <a:gd name="T7" fmla="*/ 2147483647 h 885"/>
                <a:gd name="T8" fmla="*/ 2147483647 w 491"/>
                <a:gd name="T9" fmla="*/ 2147483647 h 885"/>
                <a:gd name="T10" fmla="*/ 2147483647 w 491"/>
                <a:gd name="T11" fmla="*/ 2147483647 h 885"/>
                <a:gd name="T12" fmla="*/ 2147483647 w 491"/>
                <a:gd name="T13" fmla="*/ 2147483647 h 885"/>
                <a:gd name="T14" fmla="*/ 2147483647 w 491"/>
                <a:gd name="T15" fmla="*/ 0 h 885"/>
                <a:gd name="T16" fmla="*/ 2147483647 w 491"/>
                <a:gd name="T17" fmla="*/ 2147483647 h 885"/>
                <a:gd name="T18" fmla="*/ 2147483647 w 491"/>
                <a:gd name="T19" fmla="*/ 2147483647 h 885"/>
                <a:gd name="T20" fmla="*/ 0 w 491"/>
                <a:gd name="T21" fmla="*/ 2147483647 h 885"/>
                <a:gd name="T22" fmla="*/ 2147483647 w 491"/>
                <a:gd name="T23" fmla="*/ 2147483647 h 88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91"/>
                <a:gd name="T37" fmla="*/ 0 h 885"/>
                <a:gd name="T38" fmla="*/ 491 w 491"/>
                <a:gd name="T39" fmla="*/ 885 h 88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91" h="885">
                  <a:moveTo>
                    <a:pt x="270" y="544"/>
                  </a:moveTo>
                  <a:lnTo>
                    <a:pt x="49" y="685"/>
                  </a:lnTo>
                  <a:lnTo>
                    <a:pt x="267" y="885"/>
                  </a:lnTo>
                  <a:lnTo>
                    <a:pt x="280" y="884"/>
                  </a:lnTo>
                  <a:lnTo>
                    <a:pt x="491" y="884"/>
                  </a:lnTo>
                  <a:lnTo>
                    <a:pt x="489" y="885"/>
                  </a:lnTo>
                  <a:lnTo>
                    <a:pt x="368" y="122"/>
                  </a:lnTo>
                  <a:lnTo>
                    <a:pt x="368" y="0"/>
                  </a:lnTo>
                  <a:lnTo>
                    <a:pt x="221" y="62"/>
                  </a:lnTo>
                  <a:lnTo>
                    <a:pt x="156" y="168"/>
                  </a:lnTo>
                  <a:lnTo>
                    <a:pt x="0" y="422"/>
                  </a:lnTo>
                  <a:lnTo>
                    <a:pt x="270" y="544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3883" name="Freeform 121"/>
            <p:cNvSpPr>
              <a:spLocks/>
            </p:cNvSpPr>
            <p:nvPr/>
          </p:nvSpPr>
          <p:spPr bwMode="auto">
            <a:xfrm flipH="1">
              <a:off x="7966656" y="5405879"/>
              <a:ext cx="208560" cy="458682"/>
            </a:xfrm>
            <a:custGeom>
              <a:avLst/>
              <a:gdLst>
                <a:gd name="T0" fmla="*/ 2147483647 w 719"/>
                <a:gd name="T1" fmla="*/ 2147483647 h 1849"/>
                <a:gd name="T2" fmla="*/ 2147483647 w 719"/>
                <a:gd name="T3" fmla="*/ 2147483647 h 1849"/>
                <a:gd name="T4" fmla="*/ 2147483647 w 719"/>
                <a:gd name="T5" fmla="*/ 2147483647 h 1849"/>
                <a:gd name="T6" fmla="*/ 2147483647 w 719"/>
                <a:gd name="T7" fmla="*/ 2147483647 h 1849"/>
                <a:gd name="T8" fmla="*/ 2147483647 w 719"/>
                <a:gd name="T9" fmla="*/ 2147483647 h 1849"/>
                <a:gd name="T10" fmla="*/ 2147483647 w 719"/>
                <a:gd name="T11" fmla="*/ 2147483647 h 1849"/>
                <a:gd name="T12" fmla="*/ 2147483647 w 719"/>
                <a:gd name="T13" fmla="*/ 2147483647 h 1849"/>
                <a:gd name="T14" fmla="*/ 2147483647 w 719"/>
                <a:gd name="T15" fmla="*/ 2147483647 h 1849"/>
                <a:gd name="T16" fmla="*/ 2147483647 w 719"/>
                <a:gd name="T17" fmla="*/ 2147483647 h 1849"/>
                <a:gd name="T18" fmla="*/ 2147483647 w 719"/>
                <a:gd name="T19" fmla="*/ 2147483647 h 1849"/>
                <a:gd name="T20" fmla="*/ 2147483647 w 719"/>
                <a:gd name="T21" fmla="*/ 2147483647 h 1849"/>
                <a:gd name="T22" fmla="*/ 2147483647 w 719"/>
                <a:gd name="T23" fmla="*/ 2147483647 h 1849"/>
                <a:gd name="T24" fmla="*/ 2147483647 w 719"/>
                <a:gd name="T25" fmla="*/ 2147483647 h 1849"/>
                <a:gd name="T26" fmla="*/ 2147483647 w 719"/>
                <a:gd name="T27" fmla="*/ 2147483647 h 1849"/>
                <a:gd name="T28" fmla="*/ 2147483647 w 719"/>
                <a:gd name="T29" fmla="*/ 2147483647 h 1849"/>
                <a:gd name="T30" fmla="*/ 2147483647 w 719"/>
                <a:gd name="T31" fmla="*/ 2147483647 h 1849"/>
                <a:gd name="T32" fmla="*/ 2147483647 w 719"/>
                <a:gd name="T33" fmla="*/ 2147483647 h 1849"/>
                <a:gd name="T34" fmla="*/ 2147483647 w 719"/>
                <a:gd name="T35" fmla="*/ 2147483647 h 1849"/>
                <a:gd name="T36" fmla="*/ 2147483647 w 719"/>
                <a:gd name="T37" fmla="*/ 2147483647 h 1849"/>
                <a:gd name="T38" fmla="*/ 2147483647 w 719"/>
                <a:gd name="T39" fmla="*/ 2147483647 h 1849"/>
                <a:gd name="T40" fmla="*/ 2147483647 w 719"/>
                <a:gd name="T41" fmla="*/ 2147483647 h 1849"/>
                <a:gd name="T42" fmla="*/ 2147483647 w 719"/>
                <a:gd name="T43" fmla="*/ 2147483647 h 1849"/>
                <a:gd name="T44" fmla="*/ 2147483647 w 719"/>
                <a:gd name="T45" fmla="*/ 2147483647 h 1849"/>
                <a:gd name="T46" fmla="*/ 2147483647 w 719"/>
                <a:gd name="T47" fmla="*/ 2147483647 h 1849"/>
                <a:gd name="T48" fmla="*/ 2147483647 w 719"/>
                <a:gd name="T49" fmla="*/ 2147483647 h 1849"/>
                <a:gd name="T50" fmla="*/ 2147483647 w 719"/>
                <a:gd name="T51" fmla="*/ 2147483647 h 1849"/>
                <a:gd name="T52" fmla="*/ 2147483647 w 719"/>
                <a:gd name="T53" fmla="*/ 2147483647 h 1849"/>
                <a:gd name="T54" fmla="*/ 2147483647 w 719"/>
                <a:gd name="T55" fmla="*/ 2147483647 h 1849"/>
                <a:gd name="T56" fmla="*/ 2147483647 w 719"/>
                <a:gd name="T57" fmla="*/ 2147483647 h 1849"/>
                <a:gd name="T58" fmla="*/ 2147483647 w 719"/>
                <a:gd name="T59" fmla="*/ 2147483647 h 1849"/>
                <a:gd name="T60" fmla="*/ 2147483647 w 719"/>
                <a:gd name="T61" fmla="*/ 2147483647 h 1849"/>
                <a:gd name="T62" fmla="*/ 2147483647 w 719"/>
                <a:gd name="T63" fmla="*/ 2147483647 h 1849"/>
                <a:gd name="T64" fmla="*/ 2147483647 w 719"/>
                <a:gd name="T65" fmla="*/ 2147483647 h 1849"/>
                <a:gd name="T66" fmla="*/ 2147483647 w 719"/>
                <a:gd name="T67" fmla="*/ 2147483647 h 1849"/>
                <a:gd name="T68" fmla="*/ 2147483647 w 719"/>
                <a:gd name="T69" fmla="*/ 2147483647 h 1849"/>
                <a:gd name="T70" fmla="*/ 2147483647 w 719"/>
                <a:gd name="T71" fmla="*/ 2147483647 h 1849"/>
                <a:gd name="T72" fmla="*/ 2147483647 w 719"/>
                <a:gd name="T73" fmla="*/ 2147483647 h 1849"/>
                <a:gd name="T74" fmla="*/ 2147483647 w 719"/>
                <a:gd name="T75" fmla="*/ 2147483647 h 1849"/>
                <a:gd name="T76" fmla="*/ 2147483647 w 719"/>
                <a:gd name="T77" fmla="*/ 2147483647 h 1849"/>
                <a:gd name="T78" fmla="*/ 2147483647 w 719"/>
                <a:gd name="T79" fmla="*/ 2147483647 h 1849"/>
                <a:gd name="T80" fmla="*/ 2147483647 w 719"/>
                <a:gd name="T81" fmla="*/ 2147483647 h 1849"/>
                <a:gd name="T82" fmla="*/ 2147483647 w 719"/>
                <a:gd name="T83" fmla="*/ 2147483647 h 1849"/>
                <a:gd name="T84" fmla="*/ 2147483647 w 719"/>
                <a:gd name="T85" fmla="*/ 2147483647 h 1849"/>
                <a:gd name="T86" fmla="*/ 2147483647 w 719"/>
                <a:gd name="T87" fmla="*/ 2147483647 h 1849"/>
                <a:gd name="T88" fmla="*/ 2147483647 w 719"/>
                <a:gd name="T89" fmla="*/ 2147483647 h 1849"/>
                <a:gd name="T90" fmla="*/ 2147483647 w 719"/>
                <a:gd name="T91" fmla="*/ 2147483647 h 1849"/>
                <a:gd name="T92" fmla="*/ 2147483647 w 719"/>
                <a:gd name="T93" fmla="*/ 2147483647 h 1849"/>
                <a:gd name="T94" fmla="*/ 2147483647 w 719"/>
                <a:gd name="T95" fmla="*/ 2147483647 h 1849"/>
                <a:gd name="T96" fmla="*/ 2147483647 w 719"/>
                <a:gd name="T97" fmla="*/ 2147483647 h 1849"/>
                <a:gd name="T98" fmla="*/ 2147483647 w 719"/>
                <a:gd name="T99" fmla="*/ 2147483647 h 1849"/>
                <a:gd name="T100" fmla="*/ 2147483647 w 719"/>
                <a:gd name="T101" fmla="*/ 2147483647 h 1849"/>
                <a:gd name="T102" fmla="*/ 2147483647 w 719"/>
                <a:gd name="T103" fmla="*/ 2147483647 h 1849"/>
                <a:gd name="T104" fmla="*/ 2147483647 w 719"/>
                <a:gd name="T105" fmla="*/ 2147483647 h 184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19"/>
                <a:gd name="T160" fmla="*/ 0 h 1849"/>
                <a:gd name="T161" fmla="*/ 719 w 719"/>
                <a:gd name="T162" fmla="*/ 1849 h 184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19" h="1849">
                  <a:moveTo>
                    <a:pt x="470" y="84"/>
                  </a:moveTo>
                  <a:lnTo>
                    <a:pt x="470" y="84"/>
                  </a:lnTo>
                  <a:lnTo>
                    <a:pt x="468" y="75"/>
                  </a:lnTo>
                  <a:lnTo>
                    <a:pt x="463" y="66"/>
                  </a:lnTo>
                  <a:lnTo>
                    <a:pt x="458" y="58"/>
                  </a:lnTo>
                  <a:lnTo>
                    <a:pt x="451" y="50"/>
                  </a:lnTo>
                  <a:lnTo>
                    <a:pt x="443" y="41"/>
                  </a:lnTo>
                  <a:lnTo>
                    <a:pt x="435" y="35"/>
                  </a:lnTo>
                  <a:lnTo>
                    <a:pt x="425" y="27"/>
                  </a:lnTo>
                  <a:lnTo>
                    <a:pt x="415" y="21"/>
                  </a:lnTo>
                  <a:lnTo>
                    <a:pt x="405" y="16"/>
                  </a:lnTo>
                  <a:lnTo>
                    <a:pt x="394" y="11"/>
                  </a:lnTo>
                  <a:lnTo>
                    <a:pt x="381" y="7"/>
                  </a:lnTo>
                  <a:lnTo>
                    <a:pt x="369" y="4"/>
                  </a:lnTo>
                  <a:lnTo>
                    <a:pt x="357" y="2"/>
                  </a:lnTo>
                  <a:lnTo>
                    <a:pt x="343" y="0"/>
                  </a:lnTo>
                  <a:lnTo>
                    <a:pt x="330" y="0"/>
                  </a:lnTo>
                  <a:lnTo>
                    <a:pt x="316" y="2"/>
                  </a:lnTo>
                  <a:lnTo>
                    <a:pt x="302" y="4"/>
                  </a:lnTo>
                  <a:lnTo>
                    <a:pt x="288" y="8"/>
                  </a:lnTo>
                  <a:lnTo>
                    <a:pt x="274" y="12"/>
                  </a:lnTo>
                  <a:lnTo>
                    <a:pt x="259" y="19"/>
                  </a:lnTo>
                  <a:lnTo>
                    <a:pt x="246" y="27"/>
                  </a:lnTo>
                  <a:lnTo>
                    <a:pt x="231" y="37"/>
                  </a:lnTo>
                  <a:lnTo>
                    <a:pt x="218" y="49"/>
                  </a:lnTo>
                  <a:lnTo>
                    <a:pt x="204" y="62"/>
                  </a:lnTo>
                  <a:lnTo>
                    <a:pt x="191" y="77"/>
                  </a:lnTo>
                  <a:lnTo>
                    <a:pt x="178" y="94"/>
                  </a:lnTo>
                  <a:lnTo>
                    <a:pt x="166" y="114"/>
                  </a:lnTo>
                  <a:lnTo>
                    <a:pt x="154" y="135"/>
                  </a:lnTo>
                  <a:lnTo>
                    <a:pt x="142" y="158"/>
                  </a:lnTo>
                  <a:lnTo>
                    <a:pt x="131" y="184"/>
                  </a:lnTo>
                  <a:lnTo>
                    <a:pt x="121" y="212"/>
                  </a:lnTo>
                  <a:lnTo>
                    <a:pt x="112" y="242"/>
                  </a:lnTo>
                  <a:lnTo>
                    <a:pt x="95" y="303"/>
                  </a:lnTo>
                  <a:lnTo>
                    <a:pt x="83" y="359"/>
                  </a:lnTo>
                  <a:lnTo>
                    <a:pt x="72" y="410"/>
                  </a:lnTo>
                  <a:lnTo>
                    <a:pt x="64" y="457"/>
                  </a:lnTo>
                  <a:lnTo>
                    <a:pt x="57" y="500"/>
                  </a:lnTo>
                  <a:lnTo>
                    <a:pt x="53" y="540"/>
                  </a:lnTo>
                  <a:lnTo>
                    <a:pt x="48" y="576"/>
                  </a:lnTo>
                  <a:lnTo>
                    <a:pt x="46" y="611"/>
                  </a:lnTo>
                  <a:lnTo>
                    <a:pt x="42" y="670"/>
                  </a:lnTo>
                  <a:lnTo>
                    <a:pt x="39" y="697"/>
                  </a:lnTo>
                  <a:lnTo>
                    <a:pt x="36" y="723"/>
                  </a:lnTo>
                  <a:lnTo>
                    <a:pt x="33" y="747"/>
                  </a:lnTo>
                  <a:lnTo>
                    <a:pt x="28" y="770"/>
                  </a:lnTo>
                  <a:lnTo>
                    <a:pt x="21" y="793"/>
                  </a:lnTo>
                  <a:lnTo>
                    <a:pt x="12" y="815"/>
                  </a:lnTo>
                  <a:lnTo>
                    <a:pt x="8" y="829"/>
                  </a:lnTo>
                  <a:lnTo>
                    <a:pt x="4" y="846"/>
                  </a:lnTo>
                  <a:lnTo>
                    <a:pt x="2" y="868"/>
                  </a:lnTo>
                  <a:lnTo>
                    <a:pt x="1" y="894"/>
                  </a:lnTo>
                  <a:lnTo>
                    <a:pt x="0" y="923"/>
                  </a:lnTo>
                  <a:lnTo>
                    <a:pt x="1" y="955"/>
                  </a:lnTo>
                  <a:lnTo>
                    <a:pt x="3" y="990"/>
                  </a:lnTo>
                  <a:lnTo>
                    <a:pt x="6" y="1027"/>
                  </a:lnTo>
                  <a:lnTo>
                    <a:pt x="9" y="1066"/>
                  </a:lnTo>
                  <a:lnTo>
                    <a:pt x="15" y="1108"/>
                  </a:lnTo>
                  <a:lnTo>
                    <a:pt x="20" y="1152"/>
                  </a:lnTo>
                  <a:lnTo>
                    <a:pt x="27" y="1196"/>
                  </a:lnTo>
                  <a:lnTo>
                    <a:pt x="35" y="1240"/>
                  </a:lnTo>
                  <a:lnTo>
                    <a:pt x="44" y="1287"/>
                  </a:lnTo>
                  <a:lnTo>
                    <a:pt x="54" y="1332"/>
                  </a:lnTo>
                  <a:lnTo>
                    <a:pt x="65" y="1378"/>
                  </a:lnTo>
                  <a:lnTo>
                    <a:pt x="76" y="1424"/>
                  </a:lnTo>
                  <a:lnTo>
                    <a:pt x="90" y="1468"/>
                  </a:lnTo>
                  <a:lnTo>
                    <a:pt x="104" y="1512"/>
                  </a:lnTo>
                  <a:lnTo>
                    <a:pt x="119" y="1554"/>
                  </a:lnTo>
                  <a:lnTo>
                    <a:pt x="135" y="1595"/>
                  </a:lnTo>
                  <a:lnTo>
                    <a:pt x="151" y="1635"/>
                  </a:lnTo>
                  <a:lnTo>
                    <a:pt x="169" y="1672"/>
                  </a:lnTo>
                  <a:lnTo>
                    <a:pt x="188" y="1706"/>
                  </a:lnTo>
                  <a:lnTo>
                    <a:pt x="209" y="1737"/>
                  </a:lnTo>
                  <a:lnTo>
                    <a:pt x="220" y="1752"/>
                  </a:lnTo>
                  <a:lnTo>
                    <a:pt x="230" y="1765"/>
                  </a:lnTo>
                  <a:lnTo>
                    <a:pt x="241" y="1778"/>
                  </a:lnTo>
                  <a:lnTo>
                    <a:pt x="252" y="1790"/>
                  </a:lnTo>
                  <a:lnTo>
                    <a:pt x="264" y="1801"/>
                  </a:lnTo>
                  <a:lnTo>
                    <a:pt x="275" y="1811"/>
                  </a:lnTo>
                  <a:lnTo>
                    <a:pt x="287" y="1820"/>
                  </a:lnTo>
                  <a:lnTo>
                    <a:pt x="300" y="1828"/>
                  </a:lnTo>
                  <a:lnTo>
                    <a:pt x="312" y="1834"/>
                  </a:lnTo>
                  <a:lnTo>
                    <a:pt x="324" y="1840"/>
                  </a:lnTo>
                  <a:lnTo>
                    <a:pt x="338" y="1844"/>
                  </a:lnTo>
                  <a:lnTo>
                    <a:pt x="350" y="1847"/>
                  </a:lnTo>
                  <a:lnTo>
                    <a:pt x="363" y="1849"/>
                  </a:lnTo>
                  <a:lnTo>
                    <a:pt x="377" y="1849"/>
                  </a:lnTo>
                  <a:lnTo>
                    <a:pt x="392" y="1849"/>
                  </a:lnTo>
                  <a:lnTo>
                    <a:pt x="406" y="1847"/>
                  </a:lnTo>
                  <a:lnTo>
                    <a:pt x="420" y="1844"/>
                  </a:lnTo>
                  <a:lnTo>
                    <a:pt x="433" y="1840"/>
                  </a:lnTo>
                  <a:lnTo>
                    <a:pt x="446" y="1834"/>
                  </a:lnTo>
                  <a:lnTo>
                    <a:pt x="460" y="1827"/>
                  </a:lnTo>
                  <a:lnTo>
                    <a:pt x="472" y="1819"/>
                  </a:lnTo>
                  <a:lnTo>
                    <a:pt x="484" y="1810"/>
                  </a:lnTo>
                  <a:lnTo>
                    <a:pt x="496" y="1801"/>
                  </a:lnTo>
                  <a:lnTo>
                    <a:pt x="507" y="1790"/>
                  </a:lnTo>
                  <a:lnTo>
                    <a:pt x="518" y="1778"/>
                  </a:lnTo>
                  <a:lnTo>
                    <a:pt x="530" y="1766"/>
                  </a:lnTo>
                  <a:lnTo>
                    <a:pt x="540" y="1752"/>
                  </a:lnTo>
                  <a:lnTo>
                    <a:pt x="550" y="1738"/>
                  </a:lnTo>
                  <a:lnTo>
                    <a:pt x="560" y="1724"/>
                  </a:lnTo>
                  <a:lnTo>
                    <a:pt x="569" y="1708"/>
                  </a:lnTo>
                  <a:lnTo>
                    <a:pt x="587" y="1674"/>
                  </a:lnTo>
                  <a:lnTo>
                    <a:pt x="604" y="1639"/>
                  </a:lnTo>
                  <a:lnTo>
                    <a:pt x="619" y="1600"/>
                  </a:lnTo>
                  <a:lnTo>
                    <a:pt x="634" y="1560"/>
                  </a:lnTo>
                  <a:lnTo>
                    <a:pt x="646" y="1518"/>
                  </a:lnTo>
                  <a:lnTo>
                    <a:pt x="659" y="1474"/>
                  </a:lnTo>
                  <a:lnTo>
                    <a:pt x="669" y="1430"/>
                  </a:lnTo>
                  <a:lnTo>
                    <a:pt x="679" y="1385"/>
                  </a:lnTo>
                  <a:lnTo>
                    <a:pt x="688" y="1340"/>
                  </a:lnTo>
                  <a:lnTo>
                    <a:pt x="694" y="1294"/>
                  </a:lnTo>
                  <a:lnTo>
                    <a:pt x="701" y="1248"/>
                  </a:lnTo>
                  <a:lnTo>
                    <a:pt x="707" y="1202"/>
                  </a:lnTo>
                  <a:lnTo>
                    <a:pt x="711" y="1158"/>
                  </a:lnTo>
                  <a:lnTo>
                    <a:pt x="715" y="1114"/>
                  </a:lnTo>
                  <a:lnTo>
                    <a:pt x="717" y="1071"/>
                  </a:lnTo>
                  <a:lnTo>
                    <a:pt x="718" y="1030"/>
                  </a:lnTo>
                  <a:lnTo>
                    <a:pt x="719" y="991"/>
                  </a:lnTo>
                  <a:lnTo>
                    <a:pt x="718" y="953"/>
                  </a:lnTo>
                  <a:lnTo>
                    <a:pt x="717" y="918"/>
                  </a:lnTo>
                  <a:lnTo>
                    <a:pt x="715" y="886"/>
                  </a:lnTo>
                  <a:lnTo>
                    <a:pt x="711" y="857"/>
                  </a:lnTo>
                  <a:lnTo>
                    <a:pt x="708" y="831"/>
                  </a:lnTo>
                  <a:lnTo>
                    <a:pt x="703" y="808"/>
                  </a:lnTo>
                  <a:lnTo>
                    <a:pt x="698" y="790"/>
                  </a:lnTo>
                  <a:lnTo>
                    <a:pt x="692" y="771"/>
                  </a:lnTo>
                  <a:lnTo>
                    <a:pt x="688" y="752"/>
                  </a:lnTo>
                  <a:lnTo>
                    <a:pt x="683" y="730"/>
                  </a:lnTo>
                  <a:lnTo>
                    <a:pt x="679" y="708"/>
                  </a:lnTo>
                  <a:lnTo>
                    <a:pt x="672" y="658"/>
                  </a:lnTo>
                  <a:lnTo>
                    <a:pt x="666" y="604"/>
                  </a:lnTo>
                  <a:lnTo>
                    <a:pt x="656" y="487"/>
                  </a:lnTo>
                  <a:lnTo>
                    <a:pt x="651" y="428"/>
                  </a:lnTo>
                  <a:lnTo>
                    <a:pt x="643" y="370"/>
                  </a:lnTo>
                  <a:lnTo>
                    <a:pt x="634" y="314"/>
                  </a:lnTo>
                  <a:lnTo>
                    <a:pt x="628" y="287"/>
                  </a:lnTo>
                  <a:lnTo>
                    <a:pt x="623" y="260"/>
                  </a:lnTo>
                  <a:lnTo>
                    <a:pt x="616" y="235"/>
                  </a:lnTo>
                  <a:lnTo>
                    <a:pt x="608" y="211"/>
                  </a:lnTo>
                  <a:lnTo>
                    <a:pt x="599" y="189"/>
                  </a:lnTo>
                  <a:lnTo>
                    <a:pt x="590" y="169"/>
                  </a:lnTo>
                  <a:lnTo>
                    <a:pt x="579" y="151"/>
                  </a:lnTo>
                  <a:lnTo>
                    <a:pt x="568" y="133"/>
                  </a:lnTo>
                  <a:lnTo>
                    <a:pt x="555" y="119"/>
                  </a:lnTo>
                  <a:lnTo>
                    <a:pt x="547" y="113"/>
                  </a:lnTo>
                  <a:lnTo>
                    <a:pt x="541" y="106"/>
                  </a:lnTo>
                  <a:lnTo>
                    <a:pt x="533" y="102"/>
                  </a:lnTo>
                  <a:lnTo>
                    <a:pt x="525" y="97"/>
                  </a:lnTo>
                  <a:lnTo>
                    <a:pt x="517" y="93"/>
                  </a:lnTo>
                  <a:lnTo>
                    <a:pt x="508" y="90"/>
                  </a:lnTo>
                  <a:lnTo>
                    <a:pt x="499" y="87"/>
                  </a:lnTo>
                  <a:lnTo>
                    <a:pt x="490" y="86"/>
                  </a:lnTo>
                  <a:lnTo>
                    <a:pt x="480" y="85"/>
                  </a:lnTo>
                  <a:lnTo>
                    <a:pt x="470" y="84"/>
                  </a:lnTo>
                  <a:close/>
                </a:path>
              </a:pathLst>
            </a:custGeom>
            <a:solidFill>
              <a:srgbClr val="615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3884" name="Freeform 122"/>
            <p:cNvSpPr>
              <a:spLocks/>
            </p:cNvSpPr>
            <p:nvPr/>
          </p:nvSpPr>
          <p:spPr bwMode="auto">
            <a:xfrm flipH="1">
              <a:off x="7966656" y="5405879"/>
              <a:ext cx="208560" cy="458682"/>
            </a:xfrm>
            <a:custGeom>
              <a:avLst/>
              <a:gdLst>
                <a:gd name="T0" fmla="*/ 2147483647 w 719"/>
                <a:gd name="T1" fmla="*/ 2147483647 h 1849"/>
                <a:gd name="T2" fmla="*/ 2147483647 w 719"/>
                <a:gd name="T3" fmla="*/ 2147483647 h 1849"/>
                <a:gd name="T4" fmla="*/ 2147483647 w 719"/>
                <a:gd name="T5" fmla="*/ 2147483647 h 1849"/>
                <a:gd name="T6" fmla="*/ 2147483647 w 719"/>
                <a:gd name="T7" fmla="*/ 2147483647 h 1849"/>
                <a:gd name="T8" fmla="*/ 2147483647 w 719"/>
                <a:gd name="T9" fmla="*/ 2147483647 h 1849"/>
                <a:gd name="T10" fmla="*/ 2147483647 w 719"/>
                <a:gd name="T11" fmla="*/ 2147483647 h 1849"/>
                <a:gd name="T12" fmla="*/ 2147483647 w 719"/>
                <a:gd name="T13" fmla="*/ 2147483647 h 1849"/>
                <a:gd name="T14" fmla="*/ 2147483647 w 719"/>
                <a:gd name="T15" fmla="*/ 2147483647 h 1849"/>
                <a:gd name="T16" fmla="*/ 2147483647 w 719"/>
                <a:gd name="T17" fmla="*/ 2147483647 h 1849"/>
                <a:gd name="T18" fmla="*/ 2147483647 w 719"/>
                <a:gd name="T19" fmla="*/ 2147483647 h 1849"/>
                <a:gd name="T20" fmla="*/ 2147483647 w 719"/>
                <a:gd name="T21" fmla="*/ 2147483647 h 1849"/>
                <a:gd name="T22" fmla="*/ 2147483647 w 719"/>
                <a:gd name="T23" fmla="*/ 2147483647 h 1849"/>
                <a:gd name="T24" fmla="*/ 2147483647 w 719"/>
                <a:gd name="T25" fmla="*/ 2147483647 h 1849"/>
                <a:gd name="T26" fmla="*/ 2147483647 w 719"/>
                <a:gd name="T27" fmla="*/ 2147483647 h 1849"/>
                <a:gd name="T28" fmla="*/ 2147483647 w 719"/>
                <a:gd name="T29" fmla="*/ 2147483647 h 1849"/>
                <a:gd name="T30" fmla="*/ 2147483647 w 719"/>
                <a:gd name="T31" fmla="*/ 2147483647 h 1849"/>
                <a:gd name="T32" fmla="*/ 2147483647 w 719"/>
                <a:gd name="T33" fmla="*/ 2147483647 h 1849"/>
                <a:gd name="T34" fmla="*/ 2147483647 w 719"/>
                <a:gd name="T35" fmla="*/ 2147483647 h 1849"/>
                <a:gd name="T36" fmla="*/ 2147483647 w 719"/>
                <a:gd name="T37" fmla="*/ 2147483647 h 1849"/>
                <a:gd name="T38" fmla="*/ 2147483647 w 719"/>
                <a:gd name="T39" fmla="*/ 2147483647 h 1849"/>
                <a:gd name="T40" fmla="*/ 2147483647 w 719"/>
                <a:gd name="T41" fmla="*/ 2147483647 h 1849"/>
                <a:gd name="T42" fmla="*/ 2147483647 w 719"/>
                <a:gd name="T43" fmla="*/ 2147483647 h 1849"/>
                <a:gd name="T44" fmla="*/ 2147483647 w 719"/>
                <a:gd name="T45" fmla="*/ 2147483647 h 1849"/>
                <a:gd name="T46" fmla="*/ 2147483647 w 719"/>
                <a:gd name="T47" fmla="*/ 2147483647 h 1849"/>
                <a:gd name="T48" fmla="*/ 2147483647 w 719"/>
                <a:gd name="T49" fmla="*/ 2147483647 h 1849"/>
                <a:gd name="T50" fmla="*/ 2147483647 w 719"/>
                <a:gd name="T51" fmla="*/ 2147483647 h 1849"/>
                <a:gd name="T52" fmla="*/ 2147483647 w 719"/>
                <a:gd name="T53" fmla="*/ 2147483647 h 1849"/>
                <a:gd name="T54" fmla="*/ 2147483647 w 719"/>
                <a:gd name="T55" fmla="*/ 2147483647 h 1849"/>
                <a:gd name="T56" fmla="*/ 2147483647 w 719"/>
                <a:gd name="T57" fmla="*/ 2147483647 h 1849"/>
                <a:gd name="T58" fmla="*/ 2147483647 w 719"/>
                <a:gd name="T59" fmla="*/ 2147483647 h 1849"/>
                <a:gd name="T60" fmla="*/ 2147483647 w 719"/>
                <a:gd name="T61" fmla="*/ 2147483647 h 1849"/>
                <a:gd name="T62" fmla="*/ 2147483647 w 719"/>
                <a:gd name="T63" fmla="*/ 2147483647 h 1849"/>
                <a:gd name="T64" fmla="*/ 2147483647 w 719"/>
                <a:gd name="T65" fmla="*/ 2147483647 h 1849"/>
                <a:gd name="T66" fmla="*/ 2147483647 w 719"/>
                <a:gd name="T67" fmla="*/ 2147483647 h 1849"/>
                <a:gd name="T68" fmla="*/ 2147483647 w 719"/>
                <a:gd name="T69" fmla="*/ 2147483647 h 1849"/>
                <a:gd name="T70" fmla="*/ 2147483647 w 719"/>
                <a:gd name="T71" fmla="*/ 2147483647 h 1849"/>
                <a:gd name="T72" fmla="*/ 2147483647 w 719"/>
                <a:gd name="T73" fmla="*/ 2147483647 h 1849"/>
                <a:gd name="T74" fmla="*/ 2147483647 w 719"/>
                <a:gd name="T75" fmla="*/ 2147483647 h 1849"/>
                <a:gd name="T76" fmla="*/ 2147483647 w 719"/>
                <a:gd name="T77" fmla="*/ 2147483647 h 1849"/>
                <a:gd name="T78" fmla="*/ 2147483647 w 719"/>
                <a:gd name="T79" fmla="*/ 2147483647 h 1849"/>
                <a:gd name="T80" fmla="*/ 2147483647 w 719"/>
                <a:gd name="T81" fmla="*/ 2147483647 h 1849"/>
                <a:gd name="T82" fmla="*/ 2147483647 w 719"/>
                <a:gd name="T83" fmla="*/ 2147483647 h 1849"/>
                <a:gd name="T84" fmla="*/ 2147483647 w 719"/>
                <a:gd name="T85" fmla="*/ 2147483647 h 1849"/>
                <a:gd name="T86" fmla="*/ 2147483647 w 719"/>
                <a:gd name="T87" fmla="*/ 2147483647 h 1849"/>
                <a:gd name="T88" fmla="*/ 2147483647 w 719"/>
                <a:gd name="T89" fmla="*/ 2147483647 h 1849"/>
                <a:gd name="T90" fmla="*/ 2147483647 w 719"/>
                <a:gd name="T91" fmla="*/ 2147483647 h 1849"/>
                <a:gd name="T92" fmla="*/ 2147483647 w 719"/>
                <a:gd name="T93" fmla="*/ 2147483647 h 1849"/>
                <a:gd name="T94" fmla="*/ 2147483647 w 719"/>
                <a:gd name="T95" fmla="*/ 2147483647 h 1849"/>
                <a:gd name="T96" fmla="*/ 2147483647 w 719"/>
                <a:gd name="T97" fmla="*/ 2147483647 h 1849"/>
                <a:gd name="T98" fmla="*/ 2147483647 w 719"/>
                <a:gd name="T99" fmla="*/ 2147483647 h 1849"/>
                <a:gd name="T100" fmla="*/ 2147483647 w 719"/>
                <a:gd name="T101" fmla="*/ 2147483647 h 1849"/>
                <a:gd name="T102" fmla="*/ 2147483647 w 719"/>
                <a:gd name="T103" fmla="*/ 2147483647 h 1849"/>
                <a:gd name="T104" fmla="*/ 2147483647 w 719"/>
                <a:gd name="T105" fmla="*/ 2147483647 h 184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19"/>
                <a:gd name="T160" fmla="*/ 0 h 1849"/>
                <a:gd name="T161" fmla="*/ 719 w 719"/>
                <a:gd name="T162" fmla="*/ 1849 h 184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19" h="1849">
                  <a:moveTo>
                    <a:pt x="470" y="84"/>
                  </a:moveTo>
                  <a:lnTo>
                    <a:pt x="470" y="84"/>
                  </a:lnTo>
                  <a:lnTo>
                    <a:pt x="468" y="75"/>
                  </a:lnTo>
                  <a:lnTo>
                    <a:pt x="463" y="66"/>
                  </a:lnTo>
                  <a:lnTo>
                    <a:pt x="458" y="58"/>
                  </a:lnTo>
                  <a:lnTo>
                    <a:pt x="451" y="50"/>
                  </a:lnTo>
                  <a:lnTo>
                    <a:pt x="443" y="41"/>
                  </a:lnTo>
                  <a:lnTo>
                    <a:pt x="435" y="35"/>
                  </a:lnTo>
                  <a:lnTo>
                    <a:pt x="425" y="27"/>
                  </a:lnTo>
                  <a:lnTo>
                    <a:pt x="415" y="21"/>
                  </a:lnTo>
                  <a:lnTo>
                    <a:pt x="405" y="16"/>
                  </a:lnTo>
                  <a:lnTo>
                    <a:pt x="394" y="11"/>
                  </a:lnTo>
                  <a:lnTo>
                    <a:pt x="381" y="7"/>
                  </a:lnTo>
                  <a:lnTo>
                    <a:pt x="369" y="4"/>
                  </a:lnTo>
                  <a:lnTo>
                    <a:pt x="357" y="2"/>
                  </a:lnTo>
                  <a:lnTo>
                    <a:pt x="343" y="0"/>
                  </a:lnTo>
                  <a:lnTo>
                    <a:pt x="330" y="0"/>
                  </a:lnTo>
                  <a:lnTo>
                    <a:pt x="316" y="2"/>
                  </a:lnTo>
                  <a:lnTo>
                    <a:pt x="302" y="4"/>
                  </a:lnTo>
                  <a:lnTo>
                    <a:pt x="288" y="8"/>
                  </a:lnTo>
                  <a:lnTo>
                    <a:pt x="274" y="12"/>
                  </a:lnTo>
                  <a:lnTo>
                    <a:pt x="259" y="19"/>
                  </a:lnTo>
                  <a:lnTo>
                    <a:pt x="246" y="27"/>
                  </a:lnTo>
                  <a:lnTo>
                    <a:pt x="231" y="37"/>
                  </a:lnTo>
                  <a:lnTo>
                    <a:pt x="218" y="49"/>
                  </a:lnTo>
                  <a:lnTo>
                    <a:pt x="204" y="62"/>
                  </a:lnTo>
                  <a:lnTo>
                    <a:pt x="191" y="77"/>
                  </a:lnTo>
                  <a:lnTo>
                    <a:pt x="178" y="94"/>
                  </a:lnTo>
                  <a:lnTo>
                    <a:pt x="166" y="114"/>
                  </a:lnTo>
                  <a:lnTo>
                    <a:pt x="154" y="135"/>
                  </a:lnTo>
                  <a:lnTo>
                    <a:pt x="142" y="158"/>
                  </a:lnTo>
                  <a:lnTo>
                    <a:pt x="131" y="184"/>
                  </a:lnTo>
                  <a:lnTo>
                    <a:pt x="121" y="212"/>
                  </a:lnTo>
                  <a:lnTo>
                    <a:pt x="112" y="242"/>
                  </a:lnTo>
                  <a:lnTo>
                    <a:pt x="95" y="303"/>
                  </a:lnTo>
                  <a:lnTo>
                    <a:pt x="83" y="359"/>
                  </a:lnTo>
                  <a:lnTo>
                    <a:pt x="72" y="410"/>
                  </a:lnTo>
                  <a:lnTo>
                    <a:pt x="64" y="457"/>
                  </a:lnTo>
                  <a:lnTo>
                    <a:pt x="57" y="500"/>
                  </a:lnTo>
                  <a:lnTo>
                    <a:pt x="53" y="540"/>
                  </a:lnTo>
                  <a:lnTo>
                    <a:pt x="48" y="576"/>
                  </a:lnTo>
                  <a:lnTo>
                    <a:pt x="46" y="611"/>
                  </a:lnTo>
                  <a:lnTo>
                    <a:pt x="42" y="670"/>
                  </a:lnTo>
                  <a:lnTo>
                    <a:pt x="39" y="697"/>
                  </a:lnTo>
                  <a:lnTo>
                    <a:pt x="36" y="723"/>
                  </a:lnTo>
                  <a:lnTo>
                    <a:pt x="33" y="747"/>
                  </a:lnTo>
                  <a:lnTo>
                    <a:pt x="28" y="770"/>
                  </a:lnTo>
                  <a:lnTo>
                    <a:pt x="21" y="793"/>
                  </a:lnTo>
                  <a:lnTo>
                    <a:pt x="12" y="815"/>
                  </a:lnTo>
                  <a:lnTo>
                    <a:pt x="8" y="829"/>
                  </a:lnTo>
                  <a:lnTo>
                    <a:pt x="4" y="846"/>
                  </a:lnTo>
                  <a:lnTo>
                    <a:pt x="2" y="868"/>
                  </a:lnTo>
                  <a:lnTo>
                    <a:pt x="1" y="894"/>
                  </a:lnTo>
                  <a:lnTo>
                    <a:pt x="0" y="923"/>
                  </a:lnTo>
                  <a:lnTo>
                    <a:pt x="1" y="955"/>
                  </a:lnTo>
                  <a:lnTo>
                    <a:pt x="3" y="990"/>
                  </a:lnTo>
                  <a:lnTo>
                    <a:pt x="6" y="1027"/>
                  </a:lnTo>
                  <a:lnTo>
                    <a:pt x="9" y="1066"/>
                  </a:lnTo>
                  <a:lnTo>
                    <a:pt x="15" y="1108"/>
                  </a:lnTo>
                  <a:lnTo>
                    <a:pt x="20" y="1152"/>
                  </a:lnTo>
                  <a:lnTo>
                    <a:pt x="27" y="1196"/>
                  </a:lnTo>
                  <a:lnTo>
                    <a:pt x="35" y="1240"/>
                  </a:lnTo>
                  <a:lnTo>
                    <a:pt x="44" y="1287"/>
                  </a:lnTo>
                  <a:lnTo>
                    <a:pt x="54" y="1332"/>
                  </a:lnTo>
                  <a:lnTo>
                    <a:pt x="65" y="1378"/>
                  </a:lnTo>
                  <a:lnTo>
                    <a:pt x="76" y="1424"/>
                  </a:lnTo>
                  <a:lnTo>
                    <a:pt x="90" y="1468"/>
                  </a:lnTo>
                  <a:lnTo>
                    <a:pt x="104" y="1512"/>
                  </a:lnTo>
                  <a:lnTo>
                    <a:pt x="119" y="1554"/>
                  </a:lnTo>
                  <a:lnTo>
                    <a:pt x="135" y="1595"/>
                  </a:lnTo>
                  <a:lnTo>
                    <a:pt x="151" y="1635"/>
                  </a:lnTo>
                  <a:lnTo>
                    <a:pt x="169" y="1672"/>
                  </a:lnTo>
                  <a:lnTo>
                    <a:pt x="188" y="1706"/>
                  </a:lnTo>
                  <a:lnTo>
                    <a:pt x="209" y="1737"/>
                  </a:lnTo>
                  <a:lnTo>
                    <a:pt x="220" y="1752"/>
                  </a:lnTo>
                  <a:lnTo>
                    <a:pt x="230" y="1765"/>
                  </a:lnTo>
                  <a:lnTo>
                    <a:pt x="241" y="1778"/>
                  </a:lnTo>
                  <a:lnTo>
                    <a:pt x="252" y="1790"/>
                  </a:lnTo>
                  <a:lnTo>
                    <a:pt x="264" y="1801"/>
                  </a:lnTo>
                  <a:lnTo>
                    <a:pt x="275" y="1811"/>
                  </a:lnTo>
                  <a:lnTo>
                    <a:pt x="287" y="1820"/>
                  </a:lnTo>
                  <a:lnTo>
                    <a:pt x="300" y="1828"/>
                  </a:lnTo>
                  <a:lnTo>
                    <a:pt x="312" y="1834"/>
                  </a:lnTo>
                  <a:lnTo>
                    <a:pt x="324" y="1840"/>
                  </a:lnTo>
                  <a:lnTo>
                    <a:pt x="338" y="1844"/>
                  </a:lnTo>
                  <a:lnTo>
                    <a:pt x="350" y="1847"/>
                  </a:lnTo>
                  <a:lnTo>
                    <a:pt x="363" y="1849"/>
                  </a:lnTo>
                  <a:lnTo>
                    <a:pt x="377" y="1849"/>
                  </a:lnTo>
                  <a:lnTo>
                    <a:pt x="392" y="1849"/>
                  </a:lnTo>
                  <a:lnTo>
                    <a:pt x="406" y="1847"/>
                  </a:lnTo>
                  <a:lnTo>
                    <a:pt x="420" y="1844"/>
                  </a:lnTo>
                  <a:lnTo>
                    <a:pt x="433" y="1840"/>
                  </a:lnTo>
                  <a:lnTo>
                    <a:pt x="446" y="1834"/>
                  </a:lnTo>
                  <a:lnTo>
                    <a:pt x="460" y="1827"/>
                  </a:lnTo>
                  <a:lnTo>
                    <a:pt x="472" y="1819"/>
                  </a:lnTo>
                  <a:lnTo>
                    <a:pt x="484" y="1810"/>
                  </a:lnTo>
                  <a:lnTo>
                    <a:pt x="496" y="1801"/>
                  </a:lnTo>
                  <a:lnTo>
                    <a:pt x="507" y="1790"/>
                  </a:lnTo>
                  <a:lnTo>
                    <a:pt x="518" y="1778"/>
                  </a:lnTo>
                  <a:lnTo>
                    <a:pt x="530" y="1766"/>
                  </a:lnTo>
                  <a:lnTo>
                    <a:pt x="540" y="1752"/>
                  </a:lnTo>
                  <a:lnTo>
                    <a:pt x="550" y="1738"/>
                  </a:lnTo>
                  <a:lnTo>
                    <a:pt x="560" y="1724"/>
                  </a:lnTo>
                  <a:lnTo>
                    <a:pt x="569" y="1708"/>
                  </a:lnTo>
                  <a:lnTo>
                    <a:pt x="587" y="1674"/>
                  </a:lnTo>
                  <a:lnTo>
                    <a:pt x="604" y="1639"/>
                  </a:lnTo>
                  <a:lnTo>
                    <a:pt x="619" y="1600"/>
                  </a:lnTo>
                  <a:lnTo>
                    <a:pt x="634" y="1560"/>
                  </a:lnTo>
                  <a:lnTo>
                    <a:pt x="646" y="1518"/>
                  </a:lnTo>
                  <a:lnTo>
                    <a:pt x="659" y="1474"/>
                  </a:lnTo>
                  <a:lnTo>
                    <a:pt x="669" y="1430"/>
                  </a:lnTo>
                  <a:lnTo>
                    <a:pt x="679" y="1385"/>
                  </a:lnTo>
                  <a:lnTo>
                    <a:pt x="688" y="1340"/>
                  </a:lnTo>
                  <a:lnTo>
                    <a:pt x="694" y="1294"/>
                  </a:lnTo>
                  <a:lnTo>
                    <a:pt x="701" y="1248"/>
                  </a:lnTo>
                  <a:lnTo>
                    <a:pt x="707" y="1202"/>
                  </a:lnTo>
                  <a:lnTo>
                    <a:pt x="711" y="1158"/>
                  </a:lnTo>
                  <a:lnTo>
                    <a:pt x="715" y="1114"/>
                  </a:lnTo>
                  <a:lnTo>
                    <a:pt x="717" y="1071"/>
                  </a:lnTo>
                  <a:lnTo>
                    <a:pt x="718" y="1030"/>
                  </a:lnTo>
                  <a:lnTo>
                    <a:pt x="719" y="991"/>
                  </a:lnTo>
                  <a:lnTo>
                    <a:pt x="718" y="953"/>
                  </a:lnTo>
                  <a:lnTo>
                    <a:pt x="717" y="918"/>
                  </a:lnTo>
                  <a:lnTo>
                    <a:pt x="715" y="886"/>
                  </a:lnTo>
                  <a:lnTo>
                    <a:pt x="711" y="857"/>
                  </a:lnTo>
                  <a:lnTo>
                    <a:pt x="708" y="831"/>
                  </a:lnTo>
                  <a:lnTo>
                    <a:pt x="703" y="808"/>
                  </a:lnTo>
                  <a:lnTo>
                    <a:pt x="698" y="790"/>
                  </a:lnTo>
                  <a:lnTo>
                    <a:pt x="692" y="771"/>
                  </a:lnTo>
                  <a:lnTo>
                    <a:pt x="688" y="752"/>
                  </a:lnTo>
                  <a:lnTo>
                    <a:pt x="683" y="730"/>
                  </a:lnTo>
                  <a:lnTo>
                    <a:pt x="679" y="708"/>
                  </a:lnTo>
                  <a:lnTo>
                    <a:pt x="672" y="658"/>
                  </a:lnTo>
                  <a:lnTo>
                    <a:pt x="666" y="604"/>
                  </a:lnTo>
                  <a:lnTo>
                    <a:pt x="656" y="487"/>
                  </a:lnTo>
                  <a:lnTo>
                    <a:pt x="651" y="428"/>
                  </a:lnTo>
                  <a:lnTo>
                    <a:pt x="643" y="370"/>
                  </a:lnTo>
                  <a:lnTo>
                    <a:pt x="634" y="314"/>
                  </a:lnTo>
                  <a:lnTo>
                    <a:pt x="628" y="287"/>
                  </a:lnTo>
                  <a:lnTo>
                    <a:pt x="623" y="260"/>
                  </a:lnTo>
                  <a:lnTo>
                    <a:pt x="616" y="235"/>
                  </a:lnTo>
                  <a:lnTo>
                    <a:pt x="608" y="211"/>
                  </a:lnTo>
                  <a:lnTo>
                    <a:pt x="599" y="189"/>
                  </a:lnTo>
                  <a:lnTo>
                    <a:pt x="590" y="169"/>
                  </a:lnTo>
                  <a:lnTo>
                    <a:pt x="579" y="151"/>
                  </a:lnTo>
                  <a:lnTo>
                    <a:pt x="568" y="133"/>
                  </a:lnTo>
                  <a:lnTo>
                    <a:pt x="555" y="119"/>
                  </a:lnTo>
                  <a:lnTo>
                    <a:pt x="547" y="113"/>
                  </a:lnTo>
                  <a:lnTo>
                    <a:pt x="541" y="106"/>
                  </a:lnTo>
                  <a:lnTo>
                    <a:pt x="533" y="102"/>
                  </a:lnTo>
                  <a:lnTo>
                    <a:pt x="525" y="97"/>
                  </a:lnTo>
                  <a:lnTo>
                    <a:pt x="517" y="93"/>
                  </a:lnTo>
                  <a:lnTo>
                    <a:pt x="508" y="90"/>
                  </a:lnTo>
                  <a:lnTo>
                    <a:pt x="499" y="87"/>
                  </a:lnTo>
                  <a:lnTo>
                    <a:pt x="490" y="86"/>
                  </a:lnTo>
                  <a:lnTo>
                    <a:pt x="480" y="85"/>
                  </a:lnTo>
                  <a:lnTo>
                    <a:pt x="470" y="8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3885" name="Freeform 123"/>
            <p:cNvSpPr>
              <a:spLocks/>
            </p:cNvSpPr>
            <p:nvPr/>
          </p:nvSpPr>
          <p:spPr bwMode="auto">
            <a:xfrm flipH="1">
              <a:off x="8203024" y="5405879"/>
              <a:ext cx="206822" cy="458682"/>
            </a:xfrm>
            <a:custGeom>
              <a:avLst/>
              <a:gdLst>
                <a:gd name="T0" fmla="*/ 2147483647 w 718"/>
                <a:gd name="T1" fmla="*/ 2147483647 h 1849"/>
                <a:gd name="T2" fmla="*/ 2147483647 w 718"/>
                <a:gd name="T3" fmla="*/ 2147483647 h 1849"/>
                <a:gd name="T4" fmla="*/ 2147483647 w 718"/>
                <a:gd name="T5" fmla="*/ 2147483647 h 1849"/>
                <a:gd name="T6" fmla="*/ 2147483647 w 718"/>
                <a:gd name="T7" fmla="*/ 2147483647 h 1849"/>
                <a:gd name="T8" fmla="*/ 2147483647 w 718"/>
                <a:gd name="T9" fmla="*/ 2147483647 h 1849"/>
                <a:gd name="T10" fmla="*/ 2147483647 w 718"/>
                <a:gd name="T11" fmla="*/ 2147483647 h 1849"/>
                <a:gd name="T12" fmla="*/ 2147483647 w 718"/>
                <a:gd name="T13" fmla="*/ 2147483647 h 1849"/>
                <a:gd name="T14" fmla="*/ 2147483647 w 718"/>
                <a:gd name="T15" fmla="*/ 2147483647 h 1849"/>
                <a:gd name="T16" fmla="*/ 2147483647 w 718"/>
                <a:gd name="T17" fmla="*/ 2147483647 h 1849"/>
                <a:gd name="T18" fmla="*/ 2147483647 w 718"/>
                <a:gd name="T19" fmla="*/ 2147483647 h 1849"/>
                <a:gd name="T20" fmla="*/ 2147483647 w 718"/>
                <a:gd name="T21" fmla="*/ 2147483647 h 1849"/>
                <a:gd name="T22" fmla="*/ 2147483647 w 718"/>
                <a:gd name="T23" fmla="*/ 2147483647 h 1849"/>
                <a:gd name="T24" fmla="*/ 2147483647 w 718"/>
                <a:gd name="T25" fmla="*/ 2147483647 h 1849"/>
                <a:gd name="T26" fmla="*/ 2147483647 w 718"/>
                <a:gd name="T27" fmla="*/ 2147483647 h 1849"/>
                <a:gd name="T28" fmla="*/ 2147483647 w 718"/>
                <a:gd name="T29" fmla="*/ 2147483647 h 1849"/>
                <a:gd name="T30" fmla="*/ 2147483647 w 718"/>
                <a:gd name="T31" fmla="*/ 2147483647 h 1849"/>
                <a:gd name="T32" fmla="*/ 2147483647 w 718"/>
                <a:gd name="T33" fmla="*/ 2147483647 h 1849"/>
                <a:gd name="T34" fmla="*/ 2147483647 w 718"/>
                <a:gd name="T35" fmla="*/ 2147483647 h 1849"/>
                <a:gd name="T36" fmla="*/ 2147483647 w 718"/>
                <a:gd name="T37" fmla="*/ 2147483647 h 1849"/>
                <a:gd name="T38" fmla="*/ 2147483647 w 718"/>
                <a:gd name="T39" fmla="*/ 2147483647 h 1849"/>
                <a:gd name="T40" fmla="*/ 2147483647 w 718"/>
                <a:gd name="T41" fmla="*/ 2147483647 h 1849"/>
                <a:gd name="T42" fmla="*/ 2147483647 w 718"/>
                <a:gd name="T43" fmla="*/ 2147483647 h 1849"/>
                <a:gd name="T44" fmla="*/ 2147483647 w 718"/>
                <a:gd name="T45" fmla="*/ 2147483647 h 1849"/>
                <a:gd name="T46" fmla="*/ 2147483647 w 718"/>
                <a:gd name="T47" fmla="*/ 2147483647 h 1849"/>
                <a:gd name="T48" fmla="*/ 2147483647 w 718"/>
                <a:gd name="T49" fmla="*/ 2147483647 h 1849"/>
                <a:gd name="T50" fmla="*/ 2147483647 w 718"/>
                <a:gd name="T51" fmla="*/ 2147483647 h 1849"/>
                <a:gd name="T52" fmla="*/ 2147483647 w 718"/>
                <a:gd name="T53" fmla="*/ 2147483647 h 1849"/>
                <a:gd name="T54" fmla="*/ 2147483647 w 718"/>
                <a:gd name="T55" fmla="*/ 2147483647 h 1849"/>
                <a:gd name="T56" fmla="*/ 2147483647 w 718"/>
                <a:gd name="T57" fmla="*/ 2147483647 h 1849"/>
                <a:gd name="T58" fmla="*/ 2147483647 w 718"/>
                <a:gd name="T59" fmla="*/ 2147483647 h 1849"/>
                <a:gd name="T60" fmla="*/ 2147483647 w 718"/>
                <a:gd name="T61" fmla="*/ 2147483647 h 1849"/>
                <a:gd name="T62" fmla="*/ 2147483647 w 718"/>
                <a:gd name="T63" fmla="*/ 2147483647 h 1849"/>
                <a:gd name="T64" fmla="*/ 2147483647 w 718"/>
                <a:gd name="T65" fmla="*/ 2147483647 h 1849"/>
                <a:gd name="T66" fmla="*/ 2147483647 w 718"/>
                <a:gd name="T67" fmla="*/ 2147483647 h 1849"/>
                <a:gd name="T68" fmla="*/ 2147483647 w 718"/>
                <a:gd name="T69" fmla="*/ 2147483647 h 1849"/>
                <a:gd name="T70" fmla="*/ 2147483647 w 718"/>
                <a:gd name="T71" fmla="*/ 2147483647 h 1849"/>
                <a:gd name="T72" fmla="*/ 2147483647 w 718"/>
                <a:gd name="T73" fmla="*/ 2147483647 h 1849"/>
                <a:gd name="T74" fmla="*/ 2147483647 w 718"/>
                <a:gd name="T75" fmla="*/ 2147483647 h 1849"/>
                <a:gd name="T76" fmla="*/ 2147483647 w 718"/>
                <a:gd name="T77" fmla="*/ 2147483647 h 1849"/>
                <a:gd name="T78" fmla="*/ 2147483647 w 718"/>
                <a:gd name="T79" fmla="*/ 2147483647 h 1849"/>
                <a:gd name="T80" fmla="*/ 0 w 718"/>
                <a:gd name="T81" fmla="*/ 2147483647 h 1849"/>
                <a:gd name="T82" fmla="*/ 2147483647 w 718"/>
                <a:gd name="T83" fmla="*/ 2147483647 h 1849"/>
                <a:gd name="T84" fmla="*/ 2147483647 w 718"/>
                <a:gd name="T85" fmla="*/ 2147483647 h 1849"/>
                <a:gd name="T86" fmla="*/ 2147483647 w 718"/>
                <a:gd name="T87" fmla="*/ 2147483647 h 1849"/>
                <a:gd name="T88" fmla="*/ 2147483647 w 718"/>
                <a:gd name="T89" fmla="*/ 2147483647 h 1849"/>
                <a:gd name="T90" fmla="*/ 2147483647 w 718"/>
                <a:gd name="T91" fmla="*/ 2147483647 h 1849"/>
                <a:gd name="T92" fmla="*/ 2147483647 w 718"/>
                <a:gd name="T93" fmla="*/ 2147483647 h 1849"/>
                <a:gd name="T94" fmla="*/ 2147483647 w 718"/>
                <a:gd name="T95" fmla="*/ 2147483647 h 1849"/>
                <a:gd name="T96" fmla="*/ 2147483647 w 718"/>
                <a:gd name="T97" fmla="*/ 2147483647 h 1849"/>
                <a:gd name="T98" fmla="*/ 2147483647 w 718"/>
                <a:gd name="T99" fmla="*/ 2147483647 h 1849"/>
                <a:gd name="T100" fmla="*/ 2147483647 w 718"/>
                <a:gd name="T101" fmla="*/ 2147483647 h 1849"/>
                <a:gd name="T102" fmla="*/ 2147483647 w 718"/>
                <a:gd name="T103" fmla="*/ 2147483647 h 1849"/>
                <a:gd name="T104" fmla="*/ 2147483647 w 718"/>
                <a:gd name="T105" fmla="*/ 2147483647 h 184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18"/>
                <a:gd name="T160" fmla="*/ 0 h 1849"/>
                <a:gd name="T161" fmla="*/ 718 w 718"/>
                <a:gd name="T162" fmla="*/ 1849 h 184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18" h="1849">
                  <a:moveTo>
                    <a:pt x="248" y="84"/>
                  </a:moveTo>
                  <a:lnTo>
                    <a:pt x="248" y="84"/>
                  </a:lnTo>
                  <a:lnTo>
                    <a:pt x="251" y="75"/>
                  </a:lnTo>
                  <a:lnTo>
                    <a:pt x="256" y="66"/>
                  </a:lnTo>
                  <a:lnTo>
                    <a:pt x="261" y="58"/>
                  </a:lnTo>
                  <a:lnTo>
                    <a:pt x="268" y="50"/>
                  </a:lnTo>
                  <a:lnTo>
                    <a:pt x="275" y="41"/>
                  </a:lnTo>
                  <a:lnTo>
                    <a:pt x="284" y="35"/>
                  </a:lnTo>
                  <a:lnTo>
                    <a:pt x="293" y="27"/>
                  </a:lnTo>
                  <a:lnTo>
                    <a:pt x="303" y="21"/>
                  </a:lnTo>
                  <a:lnTo>
                    <a:pt x="313" y="16"/>
                  </a:lnTo>
                  <a:lnTo>
                    <a:pt x="324" y="11"/>
                  </a:lnTo>
                  <a:lnTo>
                    <a:pt x="336" y="7"/>
                  </a:lnTo>
                  <a:lnTo>
                    <a:pt x="349" y="4"/>
                  </a:lnTo>
                  <a:lnTo>
                    <a:pt x="361" y="2"/>
                  </a:lnTo>
                  <a:lnTo>
                    <a:pt x="375" y="0"/>
                  </a:lnTo>
                  <a:lnTo>
                    <a:pt x="388" y="0"/>
                  </a:lnTo>
                  <a:lnTo>
                    <a:pt x="403" y="2"/>
                  </a:lnTo>
                  <a:lnTo>
                    <a:pt x="416" y="4"/>
                  </a:lnTo>
                  <a:lnTo>
                    <a:pt x="431" y="8"/>
                  </a:lnTo>
                  <a:lnTo>
                    <a:pt x="444" y="12"/>
                  </a:lnTo>
                  <a:lnTo>
                    <a:pt x="459" y="19"/>
                  </a:lnTo>
                  <a:lnTo>
                    <a:pt x="472" y="27"/>
                  </a:lnTo>
                  <a:lnTo>
                    <a:pt x="487" y="37"/>
                  </a:lnTo>
                  <a:lnTo>
                    <a:pt x="500" y="49"/>
                  </a:lnTo>
                  <a:lnTo>
                    <a:pt x="514" y="62"/>
                  </a:lnTo>
                  <a:lnTo>
                    <a:pt x="527" y="77"/>
                  </a:lnTo>
                  <a:lnTo>
                    <a:pt x="541" y="94"/>
                  </a:lnTo>
                  <a:lnTo>
                    <a:pt x="553" y="114"/>
                  </a:lnTo>
                  <a:lnTo>
                    <a:pt x="564" y="135"/>
                  </a:lnTo>
                  <a:lnTo>
                    <a:pt x="577" y="158"/>
                  </a:lnTo>
                  <a:lnTo>
                    <a:pt x="587" y="184"/>
                  </a:lnTo>
                  <a:lnTo>
                    <a:pt x="597" y="212"/>
                  </a:lnTo>
                  <a:lnTo>
                    <a:pt x="606" y="242"/>
                  </a:lnTo>
                  <a:lnTo>
                    <a:pt x="623" y="303"/>
                  </a:lnTo>
                  <a:lnTo>
                    <a:pt x="636" y="359"/>
                  </a:lnTo>
                  <a:lnTo>
                    <a:pt x="646" y="410"/>
                  </a:lnTo>
                  <a:lnTo>
                    <a:pt x="655" y="457"/>
                  </a:lnTo>
                  <a:lnTo>
                    <a:pt x="661" y="500"/>
                  </a:lnTo>
                  <a:lnTo>
                    <a:pt x="666" y="540"/>
                  </a:lnTo>
                  <a:lnTo>
                    <a:pt x="670" y="576"/>
                  </a:lnTo>
                  <a:lnTo>
                    <a:pt x="672" y="611"/>
                  </a:lnTo>
                  <a:lnTo>
                    <a:pt x="676" y="670"/>
                  </a:lnTo>
                  <a:lnTo>
                    <a:pt x="679" y="697"/>
                  </a:lnTo>
                  <a:lnTo>
                    <a:pt x="682" y="723"/>
                  </a:lnTo>
                  <a:lnTo>
                    <a:pt x="685" y="747"/>
                  </a:lnTo>
                  <a:lnTo>
                    <a:pt x="691" y="770"/>
                  </a:lnTo>
                  <a:lnTo>
                    <a:pt x="698" y="793"/>
                  </a:lnTo>
                  <a:lnTo>
                    <a:pt x="707" y="815"/>
                  </a:lnTo>
                  <a:lnTo>
                    <a:pt x="711" y="829"/>
                  </a:lnTo>
                  <a:lnTo>
                    <a:pt x="715" y="846"/>
                  </a:lnTo>
                  <a:lnTo>
                    <a:pt x="717" y="868"/>
                  </a:lnTo>
                  <a:lnTo>
                    <a:pt x="718" y="894"/>
                  </a:lnTo>
                  <a:lnTo>
                    <a:pt x="718" y="923"/>
                  </a:lnTo>
                  <a:lnTo>
                    <a:pt x="717" y="955"/>
                  </a:lnTo>
                  <a:lnTo>
                    <a:pt x="716" y="990"/>
                  </a:lnTo>
                  <a:lnTo>
                    <a:pt x="712" y="1027"/>
                  </a:lnTo>
                  <a:lnTo>
                    <a:pt x="709" y="1066"/>
                  </a:lnTo>
                  <a:lnTo>
                    <a:pt x="704" y="1108"/>
                  </a:lnTo>
                  <a:lnTo>
                    <a:pt x="698" y="1152"/>
                  </a:lnTo>
                  <a:lnTo>
                    <a:pt x="691" y="1196"/>
                  </a:lnTo>
                  <a:lnTo>
                    <a:pt x="683" y="1240"/>
                  </a:lnTo>
                  <a:lnTo>
                    <a:pt x="674" y="1287"/>
                  </a:lnTo>
                  <a:lnTo>
                    <a:pt x="664" y="1332"/>
                  </a:lnTo>
                  <a:lnTo>
                    <a:pt x="654" y="1378"/>
                  </a:lnTo>
                  <a:lnTo>
                    <a:pt x="642" y="1424"/>
                  </a:lnTo>
                  <a:lnTo>
                    <a:pt x="628" y="1468"/>
                  </a:lnTo>
                  <a:lnTo>
                    <a:pt x="615" y="1512"/>
                  </a:lnTo>
                  <a:lnTo>
                    <a:pt x="599" y="1554"/>
                  </a:lnTo>
                  <a:lnTo>
                    <a:pt x="583" y="1595"/>
                  </a:lnTo>
                  <a:lnTo>
                    <a:pt x="566" y="1635"/>
                  </a:lnTo>
                  <a:lnTo>
                    <a:pt x="549" y="1672"/>
                  </a:lnTo>
                  <a:lnTo>
                    <a:pt x="529" y="1706"/>
                  </a:lnTo>
                  <a:lnTo>
                    <a:pt x="509" y="1737"/>
                  </a:lnTo>
                  <a:lnTo>
                    <a:pt x="499" y="1752"/>
                  </a:lnTo>
                  <a:lnTo>
                    <a:pt x="488" y="1765"/>
                  </a:lnTo>
                  <a:lnTo>
                    <a:pt x="478" y="1778"/>
                  </a:lnTo>
                  <a:lnTo>
                    <a:pt x="467" y="1790"/>
                  </a:lnTo>
                  <a:lnTo>
                    <a:pt x="454" y="1801"/>
                  </a:lnTo>
                  <a:lnTo>
                    <a:pt x="443" y="1811"/>
                  </a:lnTo>
                  <a:lnTo>
                    <a:pt x="431" y="1820"/>
                  </a:lnTo>
                  <a:lnTo>
                    <a:pt x="420" y="1828"/>
                  </a:lnTo>
                  <a:lnTo>
                    <a:pt x="406" y="1834"/>
                  </a:lnTo>
                  <a:lnTo>
                    <a:pt x="394" y="1840"/>
                  </a:lnTo>
                  <a:lnTo>
                    <a:pt x="381" y="1844"/>
                  </a:lnTo>
                  <a:lnTo>
                    <a:pt x="368" y="1847"/>
                  </a:lnTo>
                  <a:lnTo>
                    <a:pt x="354" y="1849"/>
                  </a:lnTo>
                  <a:lnTo>
                    <a:pt x="341" y="1849"/>
                  </a:lnTo>
                  <a:lnTo>
                    <a:pt x="326" y="1849"/>
                  </a:lnTo>
                  <a:lnTo>
                    <a:pt x="312" y="1847"/>
                  </a:lnTo>
                  <a:lnTo>
                    <a:pt x="298" y="1844"/>
                  </a:lnTo>
                  <a:lnTo>
                    <a:pt x="285" y="1840"/>
                  </a:lnTo>
                  <a:lnTo>
                    <a:pt x="271" y="1834"/>
                  </a:lnTo>
                  <a:lnTo>
                    <a:pt x="259" y="1827"/>
                  </a:lnTo>
                  <a:lnTo>
                    <a:pt x="247" y="1819"/>
                  </a:lnTo>
                  <a:lnTo>
                    <a:pt x="234" y="1810"/>
                  </a:lnTo>
                  <a:lnTo>
                    <a:pt x="222" y="1801"/>
                  </a:lnTo>
                  <a:lnTo>
                    <a:pt x="211" y="1790"/>
                  </a:lnTo>
                  <a:lnTo>
                    <a:pt x="200" y="1778"/>
                  </a:lnTo>
                  <a:lnTo>
                    <a:pt x="190" y="1766"/>
                  </a:lnTo>
                  <a:lnTo>
                    <a:pt x="178" y="1752"/>
                  </a:lnTo>
                  <a:lnTo>
                    <a:pt x="168" y="1738"/>
                  </a:lnTo>
                  <a:lnTo>
                    <a:pt x="159" y="1724"/>
                  </a:lnTo>
                  <a:lnTo>
                    <a:pt x="149" y="1708"/>
                  </a:lnTo>
                  <a:lnTo>
                    <a:pt x="131" y="1674"/>
                  </a:lnTo>
                  <a:lnTo>
                    <a:pt x="114" y="1639"/>
                  </a:lnTo>
                  <a:lnTo>
                    <a:pt x="100" y="1600"/>
                  </a:lnTo>
                  <a:lnTo>
                    <a:pt x="85" y="1560"/>
                  </a:lnTo>
                  <a:lnTo>
                    <a:pt x="72" y="1518"/>
                  </a:lnTo>
                  <a:lnTo>
                    <a:pt x="59" y="1474"/>
                  </a:lnTo>
                  <a:lnTo>
                    <a:pt x="49" y="1430"/>
                  </a:lnTo>
                  <a:lnTo>
                    <a:pt x="39" y="1385"/>
                  </a:lnTo>
                  <a:lnTo>
                    <a:pt x="31" y="1340"/>
                  </a:lnTo>
                  <a:lnTo>
                    <a:pt x="24" y="1294"/>
                  </a:lnTo>
                  <a:lnTo>
                    <a:pt x="17" y="1248"/>
                  </a:lnTo>
                  <a:lnTo>
                    <a:pt x="11" y="1202"/>
                  </a:lnTo>
                  <a:lnTo>
                    <a:pt x="8" y="1158"/>
                  </a:lnTo>
                  <a:lnTo>
                    <a:pt x="4" y="1114"/>
                  </a:lnTo>
                  <a:lnTo>
                    <a:pt x="1" y="1071"/>
                  </a:lnTo>
                  <a:lnTo>
                    <a:pt x="0" y="1030"/>
                  </a:lnTo>
                  <a:lnTo>
                    <a:pt x="0" y="991"/>
                  </a:lnTo>
                  <a:lnTo>
                    <a:pt x="0" y="953"/>
                  </a:lnTo>
                  <a:lnTo>
                    <a:pt x="1" y="918"/>
                  </a:lnTo>
                  <a:lnTo>
                    <a:pt x="3" y="886"/>
                  </a:lnTo>
                  <a:lnTo>
                    <a:pt x="7" y="857"/>
                  </a:lnTo>
                  <a:lnTo>
                    <a:pt x="10" y="831"/>
                  </a:lnTo>
                  <a:lnTo>
                    <a:pt x="16" y="808"/>
                  </a:lnTo>
                  <a:lnTo>
                    <a:pt x="20" y="790"/>
                  </a:lnTo>
                  <a:lnTo>
                    <a:pt x="26" y="771"/>
                  </a:lnTo>
                  <a:lnTo>
                    <a:pt x="31" y="752"/>
                  </a:lnTo>
                  <a:lnTo>
                    <a:pt x="36" y="730"/>
                  </a:lnTo>
                  <a:lnTo>
                    <a:pt x="39" y="708"/>
                  </a:lnTo>
                  <a:lnTo>
                    <a:pt x="46" y="658"/>
                  </a:lnTo>
                  <a:lnTo>
                    <a:pt x="52" y="604"/>
                  </a:lnTo>
                  <a:lnTo>
                    <a:pt x="62" y="487"/>
                  </a:lnTo>
                  <a:lnTo>
                    <a:pt x="68" y="428"/>
                  </a:lnTo>
                  <a:lnTo>
                    <a:pt x="75" y="370"/>
                  </a:lnTo>
                  <a:lnTo>
                    <a:pt x="84" y="314"/>
                  </a:lnTo>
                  <a:lnTo>
                    <a:pt x="90" y="287"/>
                  </a:lnTo>
                  <a:lnTo>
                    <a:pt x="96" y="260"/>
                  </a:lnTo>
                  <a:lnTo>
                    <a:pt x="103" y="235"/>
                  </a:lnTo>
                  <a:lnTo>
                    <a:pt x="111" y="211"/>
                  </a:lnTo>
                  <a:lnTo>
                    <a:pt x="119" y="189"/>
                  </a:lnTo>
                  <a:lnTo>
                    <a:pt x="129" y="169"/>
                  </a:lnTo>
                  <a:lnTo>
                    <a:pt x="139" y="151"/>
                  </a:lnTo>
                  <a:lnTo>
                    <a:pt x="150" y="133"/>
                  </a:lnTo>
                  <a:lnTo>
                    <a:pt x="164" y="119"/>
                  </a:lnTo>
                  <a:lnTo>
                    <a:pt x="170" y="113"/>
                  </a:lnTo>
                  <a:lnTo>
                    <a:pt x="177" y="106"/>
                  </a:lnTo>
                  <a:lnTo>
                    <a:pt x="185" y="102"/>
                  </a:lnTo>
                  <a:lnTo>
                    <a:pt x="193" y="97"/>
                  </a:lnTo>
                  <a:lnTo>
                    <a:pt x="201" y="93"/>
                  </a:lnTo>
                  <a:lnTo>
                    <a:pt x="210" y="90"/>
                  </a:lnTo>
                  <a:lnTo>
                    <a:pt x="219" y="87"/>
                  </a:lnTo>
                  <a:lnTo>
                    <a:pt x="228" y="86"/>
                  </a:lnTo>
                  <a:lnTo>
                    <a:pt x="238" y="85"/>
                  </a:lnTo>
                  <a:lnTo>
                    <a:pt x="248" y="84"/>
                  </a:lnTo>
                  <a:close/>
                </a:path>
              </a:pathLst>
            </a:custGeom>
            <a:solidFill>
              <a:srgbClr val="615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3886" name="Freeform 124"/>
            <p:cNvSpPr>
              <a:spLocks/>
            </p:cNvSpPr>
            <p:nvPr/>
          </p:nvSpPr>
          <p:spPr bwMode="auto">
            <a:xfrm flipH="1">
              <a:off x="8203024" y="5405879"/>
              <a:ext cx="206822" cy="458682"/>
            </a:xfrm>
            <a:custGeom>
              <a:avLst/>
              <a:gdLst>
                <a:gd name="T0" fmla="*/ 2147483647 w 718"/>
                <a:gd name="T1" fmla="*/ 2147483647 h 1849"/>
                <a:gd name="T2" fmla="*/ 2147483647 w 718"/>
                <a:gd name="T3" fmla="*/ 2147483647 h 1849"/>
                <a:gd name="T4" fmla="*/ 2147483647 w 718"/>
                <a:gd name="T5" fmla="*/ 2147483647 h 1849"/>
                <a:gd name="T6" fmla="*/ 2147483647 w 718"/>
                <a:gd name="T7" fmla="*/ 2147483647 h 1849"/>
                <a:gd name="T8" fmla="*/ 2147483647 w 718"/>
                <a:gd name="T9" fmla="*/ 2147483647 h 1849"/>
                <a:gd name="T10" fmla="*/ 2147483647 w 718"/>
                <a:gd name="T11" fmla="*/ 2147483647 h 1849"/>
                <a:gd name="T12" fmla="*/ 2147483647 w 718"/>
                <a:gd name="T13" fmla="*/ 2147483647 h 1849"/>
                <a:gd name="T14" fmla="*/ 2147483647 w 718"/>
                <a:gd name="T15" fmla="*/ 2147483647 h 1849"/>
                <a:gd name="T16" fmla="*/ 2147483647 w 718"/>
                <a:gd name="T17" fmla="*/ 2147483647 h 1849"/>
                <a:gd name="T18" fmla="*/ 2147483647 w 718"/>
                <a:gd name="T19" fmla="*/ 2147483647 h 1849"/>
                <a:gd name="T20" fmla="*/ 2147483647 w 718"/>
                <a:gd name="T21" fmla="*/ 2147483647 h 1849"/>
                <a:gd name="T22" fmla="*/ 2147483647 w 718"/>
                <a:gd name="T23" fmla="*/ 2147483647 h 1849"/>
                <a:gd name="T24" fmla="*/ 2147483647 w 718"/>
                <a:gd name="T25" fmla="*/ 2147483647 h 1849"/>
                <a:gd name="T26" fmla="*/ 2147483647 w 718"/>
                <a:gd name="T27" fmla="*/ 2147483647 h 1849"/>
                <a:gd name="T28" fmla="*/ 2147483647 w 718"/>
                <a:gd name="T29" fmla="*/ 2147483647 h 1849"/>
                <a:gd name="T30" fmla="*/ 2147483647 w 718"/>
                <a:gd name="T31" fmla="*/ 2147483647 h 1849"/>
                <a:gd name="T32" fmla="*/ 2147483647 w 718"/>
                <a:gd name="T33" fmla="*/ 2147483647 h 1849"/>
                <a:gd name="T34" fmla="*/ 2147483647 w 718"/>
                <a:gd name="T35" fmla="*/ 2147483647 h 1849"/>
                <a:gd name="T36" fmla="*/ 2147483647 w 718"/>
                <a:gd name="T37" fmla="*/ 2147483647 h 1849"/>
                <a:gd name="T38" fmla="*/ 2147483647 w 718"/>
                <a:gd name="T39" fmla="*/ 2147483647 h 1849"/>
                <a:gd name="T40" fmla="*/ 2147483647 w 718"/>
                <a:gd name="T41" fmla="*/ 2147483647 h 1849"/>
                <a:gd name="T42" fmla="*/ 2147483647 w 718"/>
                <a:gd name="T43" fmla="*/ 2147483647 h 1849"/>
                <a:gd name="T44" fmla="*/ 2147483647 w 718"/>
                <a:gd name="T45" fmla="*/ 2147483647 h 1849"/>
                <a:gd name="T46" fmla="*/ 2147483647 w 718"/>
                <a:gd name="T47" fmla="*/ 2147483647 h 1849"/>
                <a:gd name="T48" fmla="*/ 2147483647 w 718"/>
                <a:gd name="T49" fmla="*/ 2147483647 h 1849"/>
                <a:gd name="T50" fmla="*/ 2147483647 w 718"/>
                <a:gd name="T51" fmla="*/ 2147483647 h 1849"/>
                <a:gd name="T52" fmla="*/ 2147483647 w 718"/>
                <a:gd name="T53" fmla="*/ 2147483647 h 1849"/>
                <a:gd name="T54" fmla="*/ 2147483647 w 718"/>
                <a:gd name="T55" fmla="*/ 2147483647 h 1849"/>
                <a:gd name="T56" fmla="*/ 2147483647 w 718"/>
                <a:gd name="T57" fmla="*/ 2147483647 h 1849"/>
                <a:gd name="T58" fmla="*/ 2147483647 w 718"/>
                <a:gd name="T59" fmla="*/ 2147483647 h 1849"/>
                <a:gd name="T60" fmla="*/ 2147483647 w 718"/>
                <a:gd name="T61" fmla="*/ 2147483647 h 1849"/>
                <a:gd name="T62" fmla="*/ 2147483647 w 718"/>
                <a:gd name="T63" fmla="*/ 2147483647 h 1849"/>
                <a:gd name="T64" fmla="*/ 2147483647 w 718"/>
                <a:gd name="T65" fmla="*/ 2147483647 h 1849"/>
                <a:gd name="T66" fmla="*/ 2147483647 w 718"/>
                <a:gd name="T67" fmla="*/ 2147483647 h 1849"/>
                <a:gd name="T68" fmla="*/ 2147483647 w 718"/>
                <a:gd name="T69" fmla="*/ 2147483647 h 1849"/>
                <a:gd name="T70" fmla="*/ 2147483647 w 718"/>
                <a:gd name="T71" fmla="*/ 2147483647 h 1849"/>
                <a:gd name="T72" fmla="*/ 2147483647 w 718"/>
                <a:gd name="T73" fmla="*/ 2147483647 h 1849"/>
                <a:gd name="T74" fmla="*/ 2147483647 w 718"/>
                <a:gd name="T75" fmla="*/ 2147483647 h 1849"/>
                <a:gd name="T76" fmla="*/ 2147483647 w 718"/>
                <a:gd name="T77" fmla="*/ 2147483647 h 1849"/>
                <a:gd name="T78" fmla="*/ 2147483647 w 718"/>
                <a:gd name="T79" fmla="*/ 2147483647 h 1849"/>
                <a:gd name="T80" fmla="*/ 0 w 718"/>
                <a:gd name="T81" fmla="*/ 2147483647 h 1849"/>
                <a:gd name="T82" fmla="*/ 2147483647 w 718"/>
                <a:gd name="T83" fmla="*/ 2147483647 h 1849"/>
                <a:gd name="T84" fmla="*/ 2147483647 w 718"/>
                <a:gd name="T85" fmla="*/ 2147483647 h 1849"/>
                <a:gd name="T86" fmla="*/ 2147483647 w 718"/>
                <a:gd name="T87" fmla="*/ 2147483647 h 1849"/>
                <a:gd name="T88" fmla="*/ 2147483647 w 718"/>
                <a:gd name="T89" fmla="*/ 2147483647 h 1849"/>
                <a:gd name="T90" fmla="*/ 2147483647 w 718"/>
                <a:gd name="T91" fmla="*/ 2147483647 h 1849"/>
                <a:gd name="T92" fmla="*/ 2147483647 w 718"/>
                <a:gd name="T93" fmla="*/ 2147483647 h 1849"/>
                <a:gd name="T94" fmla="*/ 2147483647 w 718"/>
                <a:gd name="T95" fmla="*/ 2147483647 h 1849"/>
                <a:gd name="T96" fmla="*/ 2147483647 w 718"/>
                <a:gd name="T97" fmla="*/ 2147483647 h 1849"/>
                <a:gd name="T98" fmla="*/ 2147483647 w 718"/>
                <a:gd name="T99" fmla="*/ 2147483647 h 1849"/>
                <a:gd name="T100" fmla="*/ 2147483647 w 718"/>
                <a:gd name="T101" fmla="*/ 2147483647 h 1849"/>
                <a:gd name="T102" fmla="*/ 2147483647 w 718"/>
                <a:gd name="T103" fmla="*/ 2147483647 h 1849"/>
                <a:gd name="T104" fmla="*/ 2147483647 w 718"/>
                <a:gd name="T105" fmla="*/ 2147483647 h 184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18"/>
                <a:gd name="T160" fmla="*/ 0 h 1849"/>
                <a:gd name="T161" fmla="*/ 718 w 718"/>
                <a:gd name="T162" fmla="*/ 1849 h 184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18" h="1849">
                  <a:moveTo>
                    <a:pt x="248" y="84"/>
                  </a:moveTo>
                  <a:lnTo>
                    <a:pt x="248" y="84"/>
                  </a:lnTo>
                  <a:lnTo>
                    <a:pt x="251" y="75"/>
                  </a:lnTo>
                  <a:lnTo>
                    <a:pt x="256" y="66"/>
                  </a:lnTo>
                  <a:lnTo>
                    <a:pt x="261" y="58"/>
                  </a:lnTo>
                  <a:lnTo>
                    <a:pt x="268" y="50"/>
                  </a:lnTo>
                  <a:lnTo>
                    <a:pt x="275" y="41"/>
                  </a:lnTo>
                  <a:lnTo>
                    <a:pt x="284" y="35"/>
                  </a:lnTo>
                  <a:lnTo>
                    <a:pt x="293" y="27"/>
                  </a:lnTo>
                  <a:lnTo>
                    <a:pt x="303" y="21"/>
                  </a:lnTo>
                  <a:lnTo>
                    <a:pt x="313" y="16"/>
                  </a:lnTo>
                  <a:lnTo>
                    <a:pt x="324" y="11"/>
                  </a:lnTo>
                  <a:lnTo>
                    <a:pt x="336" y="7"/>
                  </a:lnTo>
                  <a:lnTo>
                    <a:pt x="349" y="4"/>
                  </a:lnTo>
                  <a:lnTo>
                    <a:pt x="361" y="2"/>
                  </a:lnTo>
                  <a:lnTo>
                    <a:pt x="375" y="0"/>
                  </a:lnTo>
                  <a:lnTo>
                    <a:pt x="388" y="0"/>
                  </a:lnTo>
                  <a:lnTo>
                    <a:pt x="403" y="2"/>
                  </a:lnTo>
                  <a:lnTo>
                    <a:pt x="416" y="4"/>
                  </a:lnTo>
                  <a:lnTo>
                    <a:pt x="431" y="8"/>
                  </a:lnTo>
                  <a:lnTo>
                    <a:pt x="444" y="12"/>
                  </a:lnTo>
                  <a:lnTo>
                    <a:pt x="459" y="19"/>
                  </a:lnTo>
                  <a:lnTo>
                    <a:pt x="472" y="27"/>
                  </a:lnTo>
                  <a:lnTo>
                    <a:pt x="487" y="37"/>
                  </a:lnTo>
                  <a:lnTo>
                    <a:pt x="500" y="49"/>
                  </a:lnTo>
                  <a:lnTo>
                    <a:pt x="514" y="62"/>
                  </a:lnTo>
                  <a:lnTo>
                    <a:pt x="527" y="77"/>
                  </a:lnTo>
                  <a:lnTo>
                    <a:pt x="541" y="94"/>
                  </a:lnTo>
                  <a:lnTo>
                    <a:pt x="553" y="114"/>
                  </a:lnTo>
                  <a:lnTo>
                    <a:pt x="564" y="135"/>
                  </a:lnTo>
                  <a:lnTo>
                    <a:pt x="577" y="158"/>
                  </a:lnTo>
                  <a:lnTo>
                    <a:pt x="587" y="184"/>
                  </a:lnTo>
                  <a:lnTo>
                    <a:pt x="597" y="212"/>
                  </a:lnTo>
                  <a:lnTo>
                    <a:pt x="606" y="242"/>
                  </a:lnTo>
                  <a:lnTo>
                    <a:pt x="623" y="303"/>
                  </a:lnTo>
                  <a:lnTo>
                    <a:pt x="636" y="359"/>
                  </a:lnTo>
                  <a:lnTo>
                    <a:pt x="646" y="410"/>
                  </a:lnTo>
                  <a:lnTo>
                    <a:pt x="655" y="457"/>
                  </a:lnTo>
                  <a:lnTo>
                    <a:pt x="661" y="500"/>
                  </a:lnTo>
                  <a:lnTo>
                    <a:pt x="666" y="540"/>
                  </a:lnTo>
                  <a:lnTo>
                    <a:pt x="670" y="576"/>
                  </a:lnTo>
                  <a:lnTo>
                    <a:pt x="672" y="611"/>
                  </a:lnTo>
                  <a:lnTo>
                    <a:pt x="676" y="670"/>
                  </a:lnTo>
                  <a:lnTo>
                    <a:pt x="679" y="697"/>
                  </a:lnTo>
                  <a:lnTo>
                    <a:pt x="682" y="723"/>
                  </a:lnTo>
                  <a:lnTo>
                    <a:pt x="685" y="747"/>
                  </a:lnTo>
                  <a:lnTo>
                    <a:pt x="691" y="770"/>
                  </a:lnTo>
                  <a:lnTo>
                    <a:pt x="698" y="793"/>
                  </a:lnTo>
                  <a:lnTo>
                    <a:pt x="707" y="815"/>
                  </a:lnTo>
                  <a:lnTo>
                    <a:pt x="711" y="829"/>
                  </a:lnTo>
                  <a:lnTo>
                    <a:pt x="715" y="846"/>
                  </a:lnTo>
                  <a:lnTo>
                    <a:pt x="717" y="868"/>
                  </a:lnTo>
                  <a:lnTo>
                    <a:pt x="718" y="894"/>
                  </a:lnTo>
                  <a:lnTo>
                    <a:pt x="718" y="923"/>
                  </a:lnTo>
                  <a:lnTo>
                    <a:pt x="717" y="955"/>
                  </a:lnTo>
                  <a:lnTo>
                    <a:pt x="716" y="990"/>
                  </a:lnTo>
                  <a:lnTo>
                    <a:pt x="712" y="1027"/>
                  </a:lnTo>
                  <a:lnTo>
                    <a:pt x="709" y="1066"/>
                  </a:lnTo>
                  <a:lnTo>
                    <a:pt x="704" y="1108"/>
                  </a:lnTo>
                  <a:lnTo>
                    <a:pt x="698" y="1152"/>
                  </a:lnTo>
                  <a:lnTo>
                    <a:pt x="691" y="1196"/>
                  </a:lnTo>
                  <a:lnTo>
                    <a:pt x="683" y="1240"/>
                  </a:lnTo>
                  <a:lnTo>
                    <a:pt x="674" y="1287"/>
                  </a:lnTo>
                  <a:lnTo>
                    <a:pt x="664" y="1332"/>
                  </a:lnTo>
                  <a:lnTo>
                    <a:pt x="654" y="1378"/>
                  </a:lnTo>
                  <a:lnTo>
                    <a:pt x="642" y="1424"/>
                  </a:lnTo>
                  <a:lnTo>
                    <a:pt x="628" y="1468"/>
                  </a:lnTo>
                  <a:lnTo>
                    <a:pt x="615" y="1512"/>
                  </a:lnTo>
                  <a:lnTo>
                    <a:pt x="599" y="1554"/>
                  </a:lnTo>
                  <a:lnTo>
                    <a:pt x="583" y="1595"/>
                  </a:lnTo>
                  <a:lnTo>
                    <a:pt x="566" y="1635"/>
                  </a:lnTo>
                  <a:lnTo>
                    <a:pt x="549" y="1672"/>
                  </a:lnTo>
                  <a:lnTo>
                    <a:pt x="529" y="1706"/>
                  </a:lnTo>
                  <a:lnTo>
                    <a:pt x="509" y="1737"/>
                  </a:lnTo>
                  <a:lnTo>
                    <a:pt x="499" y="1752"/>
                  </a:lnTo>
                  <a:lnTo>
                    <a:pt x="488" y="1765"/>
                  </a:lnTo>
                  <a:lnTo>
                    <a:pt x="478" y="1778"/>
                  </a:lnTo>
                  <a:lnTo>
                    <a:pt x="467" y="1790"/>
                  </a:lnTo>
                  <a:lnTo>
                    <a:pt x="454" y="1801"/>
                  </a:lnTo>
                  <a:lnTo>
                    <a:pt x="443" y="1811"/>
                  </a:lnTo>
                  <a:lnTo>
                    <a:pt x="431" y="1820"/>
                  </a:lnTo>
                  <a:lnTo>
                    <a:pt x="420" y="1828"/>
                  </a:lnTo>
                  <a:lnTo>
                    <a:pt x="406" y="1834"/>
                  </a:lnTo>
                  <a:lnTo>
                    <a:pt x="394" y="1840"/>
                  </a:lnTo>
                  <a:lnTo>
                    <a:pt x="381" y="1844"/>
                  </a:lnTo>
                  <a:lnTo>
                    <a:pt x="368" y="1847"/>
                  </a:lnTo>
                  <a:lnTo>
                    <a:pt x="354" y="1849"/>
                  </a:lnTo>
                  <a:lnTo>
                    <a:pt x="341" y="1849"/>
                  </a:lnTo>
                  <a:lnTo>
                    <a:pt x="326" y="1849"/>
                  </a:lnTo>
                  <a:lnTo>
                    <a:pt x="312" y="1847"/>
                  </a:lnTo>
                  <a:lnTo>
                    <a:pt x="298" y="1844"/>
                  </a:lnTo>
                  <a:lnTo>
                    <a:pt x="285" y="1840"/>
                  </a:lnTo>
                  <a:lnTo>
                    <a:pt x="271" y="1834"/>
                  </a:lnTo>
                  <a:lnTo>
                    <a:pt x="259" y="1827"/>
                  </a:lnTo>
                  <a:lnTo>
                    <a:pt x="247" y="1819"/>
                  </a:lnTo>
                  <a:lnTo>
                    <a:pt x="234" y="1810"/>
                  </a:lnTo>
                  <a:lnTo>
                    <a:pt x="222" y="1801"/>
                  </a:lnTo>
                  <a:lnTo>
                    <a:pt x="211" y="1790"/>
                  </a:lnTo>
                  <a:lnTo>
                    <a:pt x="200" y="1778"/>
                  </a:lnTo>
                  <a:lnTo>
                    <a:pt x="190" y="1766"/>
                  </a:lnTo>
                  <a:lnTo>
                    <a:pt x="178" y="1752"/>
                  </a:lnTo>
                  <a:lnTo>
                    <a:pt x="168" y="1738"/>
                  </a:lnTo>
                  <a:lnTo>
                    <a:pt x="159" y="1724"/>
                  </a:lnTo>
                  <a:lnTo>
                    <a:pt x="149" y="1708"/>
                  </a:lnTo>
                  <a:lnTo>
                    <a:pt x="131" y="1674"/>
                  </a:lnTo>
                  <a:lnTo>
                    <a:pt x="114" y="1639"/>
                  </a:lnTo>
                  <a:lnTo>
                    <a:pt x="100" y="1600"/>
                  </a:lnTo>
                  <a:lnTo>
                    <a:pt x="85" y="1560"/>
                  </a:lnTo>
                  <a:lnTo>
                    <a:pt x="72" y="1518"/>
                  </a:lnTo>
                  <a:lnTo>
                    <a:pt x="59" y="1474"/>
                  </a:lnTo>
                  <a:lnTo>
                    <a:pt x="49" y="1430"/>
                  </a:lnTo>
                  <a:lnTo>
                    <a:pt x="39" y="1385"/>
                  </a:lnTo>
                  <a:lnTo>
                    <a:pt x="31" y="1340"/>
                  </a:lnTo>
                  <a:lnTo>
                    <a:pt x="24" y="1294"/>
                  </a:lnTo>
                  <a:lnTo>
                    <a:pt x="17" y="1248"/>
                  </a:lnTo>
                  <a:lnTo>
                    <a:pt x="11" y="1202"/>
                  </a:lnTo>
                  <a:lnTo>
                    <a:pt x="8" y="1158"/>
                  </a:lnTo>
                  <a:lnTo>
                    <a:pt x="4" y="1114"/>
                  </a:lnTo>
                  <a:lnTo>
                    <a:pt x="1" y="1071"/>
                  </a:lnTo>
                  <a:lnTo>
                    <a:pt x="0" y="1030"/>
                  </a:lnTo>
                  <a:lnTo>
                    <a:pt x="0" y="991"/>
                  </a:lnTo>
                  <a:lnTo>
                    <a:pt x="0" y="953"/>
                  </a:lnTo>
                  <a:lnTo>
                    <a:pt x="1" y="918"/>
                  </a:lnTo>
                  <a:lnTo>
                    <a:pt x="3" y="886"/>
                  </a:lnTo>
                  <a:lnTo>
                    <a:pt x="7" y="857"/>
                  </a:lnTo>
                  <a:lnTo>
                    <a:pt x="10" y="831"/>
                  </a:lnTo>
                  <a:lnTo>
                    <a:pt x="16" y="808"/>
                  </a:lnTo>
                  <a:lnTo>
                    <a:pt x="20" y="790"/>
                  </a:lnTo>
                  <a:lnTo>
                    <a:pt x="26" y="771"/>
                  </a:lnTo>
                  <a:lnTo>
                    <a:pt x="31" y="752"/>
                  </a:lnTo>
                  <a:lnTo>
                    <a:pt x="36" y="730"/>
                  </a:lnTo>
                  <a:lnTo>
                    <a:pt x="39" y="708"/>
                  </a:lnTo>
                  <a:lnTo>
                    <a:pt x="46" y="658"/>
                  </a:lnTo>
                  <a:lnTo>
                    <a:pt x="52" y="604"/>
                  </a:lnTo>
                  <a:lnTo>
                    <a:pt x="62" y="487"/>
                  </a:lnTo>
                  <a:lnTo>
                    <a:pt x="68" y="428"/>
                  </a:lnTo>
                  <a:lnTo>
                    <a:pt x="75" y="370"/>
                  </a:lnTo>
                  <a:lnTo>
                    <a:pt x="84" y="314"/>
                  </a:lnTo>
                  <a:lnTo>
                    <a:pt x="90" y="287"/>
                  </a:lnTo>
                  <a:lnTo>
                    <a:pt x="96" y="260"/>
                  </a:lnTo>
                  <a:lnTo>
                    <a:pt x="103" y="235"/>
                  </a:lnTo>
                  <a:lnTo>
                    <a:pt x="111" y="211"/>
                  </a:lnTo>
                  <a:lnTo>
                    <a:pt x="119" y="189"/>
                  </a:lnTo>
                  <a:lnTo>
                    <a:pt x="129" y="169"/>
                  </a:lnTo>
                  <a:lnTo>
                    <a:pt x="139" y="151"/>
                  </a:lnTo>
                  <a:lnTo>
                    <a:pt x="150" y="133"/>
                  </a:lnTo>
                  <a:lnTo>
                    <a:pt x="164" y="119"/>
                  </a:lnTo>
                  <a:lnTo>
                    <a:pt x="170" y="113"/>
                  </a:lnTo>
                  <a:lnTo>
                    <a:pt x="177" y="106"/>
                  </a:lnTo>
                  <a:lnTo>
                    <a:pt x="185" y="102"/>
                  </a:lnTo>
                  <a:lnTo>
                    <a:pt x="193" y="97"/>
                  </a:lnTo>
                  <a:lnTo>
                    <a:pt x="201" y="93"/>
                  </a:lnTo>
                  <a:lnTo>
                    <a:pt x="210" y="90"/>
                  </a:lnTo>
                  <a:lnTo>
                    <a:pt x="219" y="87"/>
                  </a:lnTo>
                  <a:lnTo>
                    <a:pt x="228" y="86"/>
                  </a:lnTo>
                  <a:lnTo>
                    <a:pt x="238" y="85"/>
                  </a:lnTo>
                  <a:lnTo>
                    <a:pt x="248" y="8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3887" name="Freeform 125"/>
            <p:cNvSpPr>
              <a:spLocks/>
            </p:cNvSpPr>
            <p:nvPr/>
          </p:nvSpPr>
          <p:spPr bwMode="auto">
            <a:xfrm flipH="1">
              <a:off x="7832830" y="5769002"/>
              <a:ext cx="723008" cy="222391"/>
            </a:xfrm>
            <a:custGeom>
              <a:avLst/>
              <a:gdLst>
                <a:gd name="T0" fmla="*/ 2147483647 w 2492"/>
                <a:gd name="T1" fmla="*/ 0 h 896"/>
                <a:gd name="T2" fmla="*/ 2147483647 w 2492"/>
                <a:gd name="T3" fmla="*/ 2147483647 h 896"/>
                <a:gd name="T4" fmla="*/ 2147483647 w 2492"/>
                <a:gd name="T5" fmla="*/ 2147483647 h 896"/>
                <a:gd name="T6" fmla="*/ 2147483647 w 2492"/>
                <a:gd name="T7" fmla="*/ 2147483647 h 896"/>
                <a:gd name="T8" fmla="*/ 2147483647 w 2492"/>
                <a:gd name="T9" fmla="*/ 2147483647 h 896"/>
                <a:gd name="T10" fmla="*/ 2147483647 w 2492"/>
                <a:gd name="T11" fmla="*/ 2147483647 h 896"/>
                <a:gd name="T12" fmla="*/ 2147483647 w 2492"/>
                <a:gd name="T13" fmla="*/ 2147483647 h 896"/>
                <a:gd name="T14" fmla="*/ 2147483647 w 2492"/>
                <a:gd name="T15" fmla="*/ 2147483647 h 896"/>
                <a:gd name="T16" fmla="*/ 2147483647 w 2492"/>
                <a:gd name="T17" fmla="*/ 2147483647 h 896"/>
                <a:gd name="T18" fmla="*/ 2147483647 w 2492"/>
                <a:gd name="T19" fmla="*/ 2147483647 h 896"/>
                <a:gd name="T20" fmla="*/ 2147483647 w 2492"/>
                <a:gd name="T21" fmla="*/ 2147483647 h 896"/>
                <a:gd name="T22" fmla="*/ 2147483647 w 2492"/>
                <a:gd name="T23" fmla="*/ 2147483647 h 896"/>
                <a:gd name="T24" fmla="*/ 2147483647 w 2492"/>
                <a:gd name="T25" fmla="*/ 2147483647 h 896"/>
                <a:gd name="T26" fmla="*/ 2147483647 w 2492"/>
                <a:gd name="T27" fmla="*/ 2147483647 h 896"/>
                <a:gd name="T28" fmla="*/ 2147483647 w 2492"/>
                <a:gd name="T29" fmla="*/ 2147483647 h 896"/>
                <a:gd name="T30" fmla="*/ 2147483647 w 2492"/>
                <a:gd name="T31" fmla="*/ 2147483647 h 896"/>
                <a:gd name="T32" fmla="*/ 2147483647 w 2492"/>
                <a:gd name="T33" fmla="*/ 2147483647 h 896"/>
                <a:gd name="T34" fmla="*/ 2147483647 w 2492"/>
                <a:gd name="T35" fmla="*/ 2147483647 h 896"/>
                <a:gd name="T36" fmla="*/ 2147483647 w 2492"/>
                <a:gd name="T37" fmla="*/ 2147483647 h 896"/>
                <a:gd name="T38" fmla="*/ 2147483647 w 2492"/>
                <a:gd name="T39" fmla="*/ 2147483647 h 896"/>
                <a:gd name="T40" fmla="*/ 2147483647 w 2492"/>
                <a:gd name="T41" fmla="*/ 2147483647 h 896"/>
                <a:gd name="T42" fmla="*/ 2147483647 w 2492"/>
                <a:gd name="T43" fmla="*/ 2147483647 h 896"/>
                <a:gd name="T44" fmla="*/ 2147483647 w 2492"/>
                <a:gd name="T45" fmla="*/ 2147483647 h 896"/>
                <a:gd name="T46" fmla="*/ 2147483647 w 2492"/>
                <a:gd name="T47" fmla="*/ 2147483647 h 896"/>
                <a:gd name="T48" fmla="*/ 2147483647 w 2492"/>
                <a:gd name="T49" fmla="*/ 2147483647 h 896"/>
                <a:gd name="T50" fmla="*/ 2147483647 w 2492"/>
                <a:gd name="T51" fmla="*/ 2147483647 h 896"/>
                <a:gd name="T52" fmla="*/ 2147483647 w 2492"/>
                <a:gd name="T53" fmla="*/ 2147483647 h 896"/>
                <a:gd name="T54" fmla="*/ 2147483647 w 2492"/>
                <a:gd name="T55" fmla="*/ 2147483647 h 896"/>
                <a:gd name="T56" fmla="*/ 2147483647 w 2492"/>
                <a:gd name="T57" fmla="*/ 2147483647 h 896"/>
                <a:gd name="T58" fmla="*/ 0 w 2492"/>
                <a:gd name="T59" fmla="*/ 2147483647 h 896"/>
                <a:gd name="T60" fmla="*/ 2147483647 w 2492"/>
                <a:gd name="T61" fmla="*/ 2147483647 h 896"/>
                <a:gd name="T62" fmla="*/ 2147483647 w 2492"/>
                <a:gd name="T63" fmla="*/ 2147483647 h 896"/>
                <a:gd name="T64" fmla="*/ 2147483647 w 2492"/>
                <a:gd name="T65" fmla="*/ 2147483647 h 896"/>
                <a:gd name="T66" fmla="*/ 2147483647 w 2492"/>
                <a:gd name="T67" fmla="*/ 2147483647 h 896"/>
                <a:gd name="T68" fmla="*/ 2147483647 w 2492"/>
                <a:gd name="T69" fmla="*/ 2147483647 h 896"/>
                <a:gd name="T70" fmla="*/ 2147483647 w 2492"/>
                <a:gd name="T71" fmla="*/ 2147483647 h 896"/>
                <a:gd name="T72" fmla="*/ 2147483647 w 2492"/>
                <a:gd name="T73" fmla="*/ 2147483647 h 896"/>
                <a:gd name="T74" fmla="*/ 2147483647 w 2492"/>
                <a:gd name="T75" fmla="*/ 2147483647 h 896"/>
                <a:gd name="T76" fmla="*/ 2147483647 w 2492"/>
                <a:gd name="T77" fmla="*/ 2147483647 h 896"/>
                <a:gd name="T78" fmla="*/ 2147483647 w 2492"/>
                <a:gd name="T79" fmla="*/ 2147483647 h 896"/>
                <a:gd name="T80" fmla="*/ 2147483647 w 2492"/>
                <a:gd name="T81" fmla="*/ 2147483647 h 896"/>
                <a:gd name="T82" fmla="*/ 2147483647 w 2492"/>
                <a:gd name="T83" fmla="*/ 2147483647 h 896"/>
                <a:gd name="T84" fmla="*/ 2147483647 w 2492"/>
                <a:gd name="T85" fmla="*/ 2147483647 h 896"/>
                <a:gd name="T86" fmla="*/ 2147483647 w 2492"/>
                <a:gd name="T87" fmla="*/ 2147483647 h 896"/>
                <a:gd name="T88" fmla="*/ 2147483647 w 2492"/>
                <a:gd name="T89" fmla="*/ 2147483647 h 896"/>
                <a:gd name="T90" fmla="*/ 2147483647 w 2492"/>
                <a:gd name="T91" fmla="*/ 2147483647 h 896"/>
                <a:gd name="T92" fmla="*/ 2147483647 w 2492"/>
                <a:gd name="T93" fmla="*/ 2147483647 h 896"/>
                <a:gd name="T94" fmla="*/ 2147483647 w 2492"/>
                <a:gd name="T95" fmla="*/ 2147483647 h 896"/>
                <a:gd name="T96" fmla="*/ 2147483647 w 2492"/>
                <a:gd name="T97" fmla="*/ 2147483647 h 896"/>
                <a:gd name="T98" fmla="*/ 2147483647 w 2492"/>
                <a:gd name="T99" fmla="*/ 2147483647 h 896"/>
                <a:gd name="T100" fmla="*/ 2147483647 w 2492"/>
                <a:gd name="T101" fmla="*/ 2147483647 h 896"/>
                <a:gd name="T102" fmla="*/ 2147483647 w 2492"/>
                <a:gd name="T103" fmla="*/ 2147483647 h 896"/>
                <a:gd name="T104" fmla="*/ 2147483647 w 2492"/>
                <a:gd name="T105" fmla="*/ 2147483647 h 89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492"/>
                <a:gd name="T160" fmla="*/ 0 h 896"/>
                <a:gd name="T161" fmla="*/ 2492 w 2492"/>
                <a:gd name="T162" fmla="*/ 896 h 89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492" h="896">
                  <a:moveTo>
                    <a:pt x="1010" y="0"/>
                  </a:moveTo>
                  <a:lnTo>
                    <a:pt x="1010" y="0"/>
                  </a:lnTo>
                  <a:lnTo>
                    <a:pt x="1016" y="1"/>
                  </a:lnTo>
                  <a:lnTo>
                    <a:pt x="1033" y="2"/>
                  </a:lnTo>
                  <a:lnTo>
                    <a:pt x="1088" y="5"/>
                  </a:lnTo>
                  <a:lnTo>
                    <a:pt x="1253" y="10"/>
                  </a:lnTo>
                  <a:lnTo>
                    <a:pt x="1419" y="16"/>
                  </a:lnTo>
                  <a:lnTo>
                    <a:pt x="1475" y="19"/>
                  </a:lnTo>
                  <a:lnTo>
                    <a:pt x="1491" y="20"/>
                  </a:lnTo>
                  <a:lnTo>
                    <a:pt x="1496" y="21"/>
                  </a:lnTo>
                  <a:lnTo>
                    <a:pt x="1511" y="41"/>
                  </a:lnTo>
                  <a:lnTo>
                    <a:pt x="1526" y="58"/>
                  </a:lnTo>
                  <a:lnTo>
                    <a:pt x="1543" y="75"/>
                  </a:lnTo>
                  <a:lnTo>
                    <a:pt x="1560" y="90"/>
                  </a:lnTo>
                  <a:lnTo>
                    <a:pt x="1578" y="107"/>
                  </a:lnTo>
                  <a:lnTo>
                    <a:pt x="1597" y="121"/>
                  </a:lnTo>
                  <a:lnTo>
                    <a:pt x="1617" y="134"/>
                  </a:lnTo>
                  <a:lnTo>
                    <a:pt x="1637" y="147"/>
                  </a:lnTo>
                  <a:lnTo>
                    <a:pt x="1659" y="160"/>
                  </a:lnTo>
                  <a:lnTo>
                    <a:pt x="1680" y="170"/>
                  </a:lnTo>
                  <a:lnTo>
                    <a:pt x="1703" y="181"/>
                  </a:lnTo>
                  <a:lnTo>
                    <a:pt x="1725" y="192"/>
                  </a:lnTo>
                  <a:lnTo>
                    <a:pt x="1749" y="202"/>
                  </a:lnTo>
                  <a:lnTo>
                    <a:pt x="1772" y="210"/>
                  </a:lnTo>
                  <a:lnTo>
                    <a:pt x="1821" y="226"/>
                  </a:lnTo>
                  <a:lnTo>
                    <a:pt x="1871" y="242"/>
                  </a:lnTo>
                  <a:lnTo>
                    <a:pt x="1921" y="256"/>
                  </a:lnTo>
                  <a:lnTo>
                    <a:pt x="1973" y="268"/>
                  </a:lnTo>
                  <a:lnTo>
                    <a:pt x="2024" y="278"/>
                  </a:lnTo>
                  <a:lnTo>
                    <a:pt x="2127" y="300"/>
                  </a:lnTo>
                  <a:lnTo>
                    <a:pt x="2226" y="320"/>
                  </a:lnTo>
                  <a:lnTo>
                    <a:pt x="2249" y="326"/>
                  </a:lnTo>
                  <a:lnTo>
                    <a:pt x="2271" y="333"/>
                  </a:lnTo>
                  <a:lnTo>
                    <a:pt x="2291" y="342"/>
                  </a:lnTo>
                  <a:lnTo>
                    <a:pt x="2311" y="352"/>
                  </a:lnTo>
                  <a:lnTo>
                    <a:pt x="2328" y="364"/>
                  </a:lnTo>
                  <a:lnTo>
                    <a:pt x="2345" y="376"/>
                  </a:lnTo>
                  <a:lnTo>
                    <a:pt x="2361" y="390"/>
                  </a:lnTo>
                  <a:lnTo>
                    <a:pt x="2376" y="404"/>
                  </a:lnTo>
                  <a:lnTo>
                    <a:pt x="2389" y="420"/>
                  </a:lnTo>
                  <a:lnTo>
                    <a:pt x="2400" y="436"/>
                  </a:lnTo>
                  <a:lnTo>
                    <a:pt x="2411" y="453"/>
                  </a:lnTo>
                  <a:lnTo>
                    <a:pt x="2423" y="472"/>
                  </a:lnTo>
                  <a:lnTo>
                    <a:pt x="2432" y="490"/>
                  </a:lnTo>
                  <a:lnTo>
                    <a:pt x="2440" y="509"/>
                  </a:lnTo>
                  <a:lnTo>
                    <a:pt x="2447" y="530"/>
                  </a:lnTo>
                  <a:lnTo>
                    <a:pt x="2454" y="550"/>
                  </a:lnTo>
                  <a:lnTo>
                    <a:pt x="2461" y="571"/>
                  </a:lnTo>
                  <a:lnTo>
                    <a:pt x="2466" y="593"/>
                  </a:lnTo>
                  <a:lnTo>
                    <a:pt x="2471" y="614"/>
                  </a:lnTo>
                  <a:lnTo>
                    <a:pt x="2475" y="637"/>
                  </a:lnTo>
                  <a:lnTo>
                    <a:pt x="2481" y="681"/>
                  </a:lnTo>
                  <a:lnTo>
                    <a:pt x="2486" y="725"/>
                  </a:lnTo>
                  <a:lnTo>
                    <a:pt x="2489" y="770"/>
                  </a:lnTo>
                  <a:lnTo>
                    <a:pt x="2491" y="814"/>
                  </a:lnTo>
                  <a:lnTo>
                    <a:pt x="2492" y="896"/>
                  </a:lnTo>
                  <a:lnTo>
                    <a:pt x="0" y="896"/>
                  </a:lnTo>
                  <a:lnTo>
                    <a:pt x="1" y="814"/>
                  </a:lnTo>
                  <a:lnTo>
                    <a:pt x="2" y="770"/>
                  </a:lnTo>
                  <a:lnTo>
                    <a:pt x="5" y="725"/>
                  </a:lnTo>
                  <a:lnTo>
                    <a:pt x="9" y="681"/>
                  </a:lnTo>
                  <a:lnTo>
                    <a:pt x="15" y="637"/>
                  </a:lnTo>
                  <a:lnTo>
                    <a:pt x="20" y="615"/>
                  </a:lnTo>
                  <a:lnTo>
                    <a:pt x="24" y="594"/>
                  </a:lnTo>
                  <a:lnTo>
                    <a:pt x="29" y="572"/>
                  </a:lnTo>
                  <a:lnTo>
                    <a:pt x="36" y="550"/>
                  </a:lnTo>
                  <a:lnTo>
                    <a:pt x="42" y="530"/>
                  </a:lnTo>
                  <a:lnTo>
                    <a:pt x="49" y="510"/>
                  </a:lnTo>
                  <a:lnTo>
                    <a:pt x="58" y="491"/>
                  </a:lnTo>
                  <a:lnTo>
                    <a:pt x="67" y="472"/>
                  </a:lnTo>
                  <a:lnTo>
                    <a:pt x="77" y="453"/>
                  </a:lnTo>
                  <a:lnTo>
                    <a:pt x="88" y="436"/>
                  </a:lnTo>
                  <a:lnTo>
                    <a:pt x="101" y="420"/>
                  </a:lnTo>
                  <a:lnTo>
                    <a:pt x="114" y="405"/>
                  </a:lnTo>
                  <a:lnTo>
                    <a:pt x="129" y="390"/>
                  </a:lnTo>
                  <a:lnTo>
                    <a:pt x="144" y="377"/>
                  </a:lnTo>
                  <a:lnTo>
                    <a:pt x="161" y="364"/>
                  </a:lnTo>
                  <a:lnTo>
                    <a:pt x="179" y="352"/>
                  </a:lnTo>
                  <a:lnTo>
                    <a:pt x="199" y="342"/>
                  </a:lnTo>
                  <a:lnTo>
                    <a:pt x="220" y="333"/>
                  </a:lnTo>
                  <a:lnTo>
                    <a:pt x="242" y="326"/>
                  </a:lnTo>
                  <a:lnTo>
                    <a:pt x="265" y="320"/>
                  </a:lnTo>
                  <a:lnTo>
                    <a:pt x="366" y="299"/>
                  </a:lnTo>
                  <a:lnTo>
                    <a:pt x="472" y="276"/>
                  </a:lnTo>
                  <a:lnTo>
                    <a:pt x="526" y="264"/>
                  </a:lnTo>
                  <a:lnTo>
                    <a:pt x="578" y="250"/>
                  </a:lnTo>
                  <a:lnTo>
                    <a:pt x="631" y="235"/>
                  </a:lnTo>
                  <a:lnTo>
                    <a:pt x="683" y="219"/>
                  </a:lnTo>
                  <a:lnTo>
                    <a:pt x="733" y="201"/>
                  </a:lnTo>
                  <a:lnTo>
                    <a:pt x="757" y="191"/>
                  </a:lnTo>
                  <a:lnTo>
                    <a:pt x="782" y="180"/>
                  </a:lnTo>
                  <a:lnTo>
                    <a:pt x="805" y="169"/>
                  </a:lnTo>
                  <a:lnTo>
                    <a:pt x="828" y="157"/>
                  </a:lnTo>
                  <a:lnTo>
                    <a:pt x="850" y="145"/>
                  </a:lnTo>
                  <a:lnTo>
                    <a:pt x="871" y="133"/>
                  </a:lnTo>
                  <a:lnTo>
                    <a:pt x="891" y="118"/>
                  </a:lnTo>
                  <a:lnTo>
                    <a:pt x="912" y="104"/>
                  </a:lnTo>
                  <a:lnTo>
                    <a:pt x="931" y="88"/>
                  </a:lnTo>
                  <a:lnTo>
                    <a:pt x="949" y="73"/>
                  </a:lnTo>
                  <a:lnTo>
                    <a:pt x="965" y="56"/>
                  </a:lnTo>
                  <a:lnTo>
                    <a:pt x="981" y="37"/>
                  </a:lnTo>
                  <a:lnTo>
                    <a:pt x="997" y="19"/>
                  </a:lnTo>
                  <a:lnTo>
                    <a:pt x="1010" y="0"/>
                  </a:lnTo>
                  <a:close/>
                </a:path>
              </a:pathLst>
            </a:custGeom>
            <a:solidFill>
              <a:srgbClr val="C939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3888" name="Freeform 126"/>
            <p:cNvSpPr>
              <a:spLocks/>
            </p:cNvSpPr>
            <p:nvPr/>
          </p:nvSpPr>
          <p:spPr bwMode="auto">
            <a:xfrm flipH="1">
              <a:off x="7832830" y="5769002"/>
              <a:ext cx="723008" cy="222391"/>
            </a:xfrm>
            <a:custGeom>
              <a:avLst/>
              <a:gdLst>
                <a:gd name="T0" fmla="*/ 2147483647 w 2492"/>
                <a:gd name="T1" fmla="*/ 0 h 896"/>
                <a:gd name="T2" fmla="*/ 2147483647 w 2492"/>
                <a:gd name="T3" fmla="*/ 2147483647 h 896"/>
                <a:gd name="T4" fmla="*/ 2147483647 w 2492"/>
                <a:gd name="T5" fmla="*/ 2147483647 h 896"/>
                <a:gd name="T6" fmla="*/ 2147483647 w 2492"/>
                <a:gd name="T7" fmla="*/ 2147483647 h 896"/>
                <a:gd name="T8" fmla="*/ 2147483647 w 2492"/>
                <a:gd name="T9" fmla="*/ 2147483647 h 896"/>
                <a:gd name="T10" fmla="*/ 2147483647 w 2492"/>
                <a:gd name="T11" fmla="*/ 2147483647 h 896"/>
                <a:gd name="T12" fmla="*/ 2147483647 w 2492"/>
                <a:gd name="T13" fmla="*/ 2147483647 h 896"/>
                <a:gd name="T14" fmla="*/ 2147483647 w 2492"/>
                <a:gd name="T15" fmla="*/ 2147483647 h 896"/>
                <a:gd name="T16" fmla="*/ 2147483647 w 2492"/>
                <a:gd name="T17" fmla="*/ 2147483647 h 896"/>
                <a:gd name="T18" fmla="*/ 2147483647 w 2492"/>
                <a:gd name="T19" fmla="*/ 2147483647 h 896"/>
                <a:gd name="T20" fmla="*/ 2147483647 w 2492"/>
                <a:gd name="T21" fmla="*/ 2147483647 h 896"/>
                <a:gd name="T22" fmla="*/ 2147483647 w 2492"/>
                <a:gd name="T23" fmla="*/ 2147483647 h 896"/>
                <a:gd name="T24" fmla="*/ 2147483647 w 2492"/>
                <a:gd name="T25" fmla="*/ 2147483647 h 896"/>
                <a:gd name="T26" fmla="*/ 2147483647 w 2492"/>
                <a:gd name="T27" fmla="*/ 2147483647 h 896"/>
                <a:gd name="T28" fmla="*/ 2147483647 w 2492"/>
                <a:gd name="T29" fmla="*/ 2147483647 h 896"/>
                <a:gd name="T30" fmla="*/ 2147483647 w 2492"/>
                <a:gd name="T31" fmla="*/ 2147483647 h 896"/>
                <a:gd name="T32" fmla="*/ 2147483647 w 2492"/>
                <a:gd name="T33" fmla="*/ 2147483647 h 896"/>
                <a:gd name="T34" fmla="*/ 2147483647 w 2492"/>
                <a:gd name="T35" fmla="*/ 2147483647 h 896"/>
                <a:gd name="T36" fmla="*/ 2147483647 w 2492"/>
                <a:gd name="T37" fmla="*/ 2147483647 h 896"/>
                <a:gd name="T38" fmla="*/ 2147483647 w 2492"/>
                <a:gd name="T39" fmla="*/ 2147483647 h 896"/>
                <a:gd name="T40" fmla="*/ 2147483647 w 2492"/>
                <a:gd name="T41" fmla="*/ 2147483647 h 896"/>
                <a:gd name="T42" fmla="*/ 2147483647 w 2492"/>
                <a:gd name="T43" fmla="*/ 2147483647 h 896"/>
                <a:gd name="T44" fmla="*/ 2147483647 w 2492"/>
                <a:gd name="T45" fmla="*/ 2147483647 h 896"/>
                <a:gd name="T46" fmla="*/ 2147483647 w 2492"/>
                <a:gd name="T47" fmla="*/ 2147483647 h 896"/>
                <a:gd name="T48" fmla="*/ 2147483647 w 2492"/>
                <a:gd name="T49" fmla="*/ 2147483647 h 896"/>
                <a:gd name="T50" fmla="*/ 2147483647 w 2492"/>
                <a:gd name="T51" fmla="*/ 2147483647 h 896"/>
                <a:gd name="T52" fmla="*/ 2147483647 w 2492"/>
                <a:gd name="T53" fmla="*/ 2147483647 h 896"/>
                <a:gd name="T54" fmla="*/ 2147483647 w 2492"/>
                <a:gd name="T55" fmla="*/ 2147483647 h 896"/>
                <a:gd name="T56" fmla="*/ 2147483647 w 2492"/>
                <a:gd name="T57" fmla="*/ 2147483647 h 896"/>
                <a:gd name="T58" fmla="*/ 0 w 2492"/>
                <a:gd name="T59" fmla="*/ 2147483647 h 896"/>
                <a:gd name="T60" fmla="*/ 2147483647 w 2492"/>
                <a:gd name="T61" fmla="*/ 2147483647 h 896"/>
                <a:gd name="T62" fmla="*/ 2147483647 w 2492"/>
                <a:gd name="T63" fmla="*/ 2147483647 h 896"/>
                <a:gd name="T64" fmla="*/ 2147483647 w 2492"/>
                <a:gd name="T65" fmla="*/ 2147483647 h 896"/>
                <a:gd name="T66" fmla="*/ 2147483647 w 2492"/>
                <a:gd name="T67" fmla="*/ 2147483647 h 896"/>
                <a:gd name="T68" fmla="*/ 2147483647 w 2492"/>
                <a:gd name="T69" fmla="*/ 2147483647 h 896"/>
                <a:gd name="T70" fmla="*/ 2147483647 w 2492"/>
                <a:gd name="T71" fmla="*/ 2147483647 h 896"/>
                <a:gd name="T72" fmla="*/ 2147483647 w 2492"/>
                <a:gd name="T73" fmla="*/ 2147483647 h 896"/>
                <a:gd name="T74" fmla="*/ 2147483647 w 2492"/>
                <a:gd name="T75" fmla="*/ 2147483647 h 896"/>
                <a:gd name="T76" fmla="*/ 2147483647 w 2492"/>
                <a:gd name="T77" fmla="*/ 2147483647 h 896"/>
                <a:gd name="T78" fmla="*/ 2147483647 w 2492"/>
                <a:gd name="T79" fmla="*/ 2147483647 h 896"/>
                <a:gd name="T80" fmla="*/ 2147483647 w 2492"/>
                <a:gd name="T81" fmla="*/ 2147483647 h 896"/>
                <a:gd name="T82" fmla="*/ 2147483647 w 2492"/>
                <a:gd name="T83" fmla="*/ 2147483647 h 896"/>
                <a:gd name="T84" fmla="*/ 2147483647 w 2492"/>
                <a:gd name="T85" fmla="*/ 2147483647 h 896"/>
                <a:gd name="T86" fmla="*/ 2147483647 w 2492"/>
                <a:gd name="T87" fmla="*/ 2147483647 h 896"/>
                <a:gd name="T88" fmla="*/ 2147483647 w 2492"/>
                <a:gd name="T89" fmla="*/ 2147483647 h 896"/>
                <a:gd name="T90" fmla="*/ 2147483647 w 2492"/>
                <a:gd name="T91" fmla="*/ 2147483647 h 896"/>
                <a:gd name="T92" fmla="*/ 2147483647 w 2492"/>
                <a:gd name="T93" fmla="*/ 2147483647 h 896"/>
                <a:gd name="T94" fmla="*/ 2147483647 w 2492"/>
                <a:gd name="T95" fmla="*/ 2147483647 h 896"/>
                <a:gd name="T96" fmla="*/ 2147483647 w 2492"/>
                <a:gd name="T97" fmla="*/ 2147483647 h 896"/>
                <a:gd name="T98" fmla="*/ 2147483647 w 2492"/>
                <a:gd name="T99" fmla="*/ 2147483647 h 896"/>
                <a:gd name="T100" fmla="*/ 2147483647 w 2492"/>
                <a:gd name="T101" fmla="*/ 2147483647 h 896"/>
                <a:gd name="T102" fmla="*/ 2147483647 w 2492"/>
                <a:gd name="T103" fmla="*/ 2147483647 h 896"/>
                <a:gd name="T104" fmla="*/ 2147483647 w 2492"/>
                <a:gd name="T105" fmla="*/ 2147483647 h 89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492"/>
                <a:gd name="T160" fmla="*/ 0 h 896"/>
                <a:gd name="T161" fmla="*/ 2492 w 2492"/>
                <a:gd name="T162" fmla="*/ 896 h 89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492" h="896">
                  <a:moveTo>
                    <a:pt x="1010" y="0"/>
                  </a:moveTo>
                  <a:lnTo>
                    <a:pt x="1010" y="0"/>
                  </a:lnTo>
                  <a:lnTo>
                    <a:pt x="1016" y="1"/>
                  </a:lnTo>
                  <a:lnTo>
                    <a:pt x="1033" y="2"/>
                  </a:lnTo>
                  <a:lnTo>
                    <a:pt x="1088" y="5"/>
                  </a:lnTo>
                  <a:lnTo>
                    <a:pt x="1253" y="10"/>
                  </a:lnTo>
                  <a:lnTo>
                    <a:pt x="1419" y="16"/>
                  </a:lnTo>
                  <a:lnTo>
                    <a:pt x="1475" y="19"/>
                  </a:lnTo>
                  <a:lnTo>
                    <a:pt x="1491" y="20"/>
                  </a:lnTo>
                  <a:lnTo>
                    <a:pt x="1496" y="21"/>
                  </a:lnTo>
                  <a:lnTo>
                    <a:pt x="1511" y="41"/>
                  </a:lnTo>
                  <a:lnTo>
                    <a:pt x="1526" y="58"/>
                  </a:lnTo>
                  <a:lnTo>
                    <a:pt x="1543" y="75"/>
                  </a:lnTo>
                  <a:lnTo>
                    <a:pt x="1560" y="90"/>
                  </a:lnTo>
                  <a:lnTo>
                    <a:pt x="1578" y="107"/>
                  </a:lnTo>
                  <a:lnTo>
                    <a:pt x="1597" y="121"/>
                  </a:lnTo>
                  <a:lnTo>
                    <a:pt x="1617" y="134"/>
                  </a:lnTo>
                  <a:lnTo>
                    <a:pt x="1637" y="147"/>
                  </a:lnTo>
                  <a:lnTo>
                    <a:pt x="1659" y="160"/>
                  </a:lnTo>
                  <a:lnTo>
                    <a:pt x="1680" y="170"/>
                  </a:lnTo>
                  <a:lnTo>
                    <a:pt x="1703" y="181"/>
                  </a:lnTo>
                  <a:lnTo>
                    <a:pt x="1725" y="192"/>
                  </a:lnTo>
                  <a:lnTo>
                    <a:pt x="1749" y="202"/>
                  </a:lnTo>
                  <a:lnTo>
                    <a:pt x="1772" y="210"/>
                  </a:lnTo>
                  <a:lnTo>
                    <a:pt x="1821" y="226"/>
                  </a:lnTo>
                  <a:lnTo>
                    <a:pt x="1871" y="242"/>
                  </a:lnTo>
                  <a:lnTo>
                    <a:pt x="1921" y="256"/>
                  </a:lnTo>
                  <a:lnTo>
                    <a:pt x="1973" y="268"/>
                  </a:lnTo>
                  <a:lnTo>
                    <a:pt x="2024" y="278"/>
                  </a:lnTo>
                  <a:lnTo>
                    <a:pt x="2127" y="300"/>
                  </a:lnTo>
                  <a:lnTo>
                    <a:pt x="2226" y="320"/>
                  </a:lnTo>
                  <a:lnTo>
                    <a:pt x="2249" y="326"/>
                  </a:lnTo>
                  <a:lnTo>
                    <a:pt x="2271" y="333"/>
                  </a:lnTo>
                  <a:lnTo>
                    <a:pt x="2291" y="342"/>
                  </a:lnTo>
                  <a:lnTo>
                    <a:pt x="2311" y="352"/>
                  </a:lnTo>
                  <a:lnTo>
                    <a:pt x="2328" y="364"/>
                  </a:lnTo>
                  <a:lnTo>
                    <a:pt x="2345" y="376"/>
                  </a:lnTo>
                  <a:lnTo>
                    <a:pt x="2361" y="390"/>
                  </a:lnTo>
                  <a:lnTo>
                    <a:pt x="2376" y="404"/>
                  </a:lnTo>
                  <a:lnTo>
                    <a:pt x="2389" y="420"/>
                  </a:lnTo>
                  <a:lnTo>
                    <a:pt x="2400" y="436"/>
                  </a:lnTo>
                  <a:lnTo>
                    <a:pt x="2411" y="453"/>
                  </a:lnTo>
                  <a:lnTo>
                    <a:pt x="2423" y="472"/>
                  </a:lnTo>
                  <a:lnTo>
                    <a:pt x="2432" y="490"/>
                  </a:lnTo>
                  <a:lnTo>
                    <a:pt x="2440" y="509"/>
                  </a:lnTo>
                  <a:lnTo>
                    <a:pt x="2447" y="530"/>
                  </a:lnTo>
                  <a:lnTo>
                    <a:pt x="2454" y="550"/>
                  </a:lnTo>
                  <a:lnTo>
                    <a:pt x="2461" y="571"/>
                  </a:lnTo>
                  <a:lnTo>
                    <a:pt x="2466" y="593"/>
                  </a:lnTo>
                  <a:lnTo>
                    <a:pt x="2471" y="614"/>
                  </a:lnTo>
                  <a:lnTo>
                    <a:pt x="2475" y="637"/>
                  </a:lnTo>
                  <a:lnTo>
                    <a:pt x="2481" y="681"/>
                  </a:lnTo>
                  <a:lnTo>
                    <a:pt x="2486" y="725"/>
                  </a:lnTo>
                  <a:lnTo>
                    <a:pt x="2489" y="770"/>
                  </a:lnTo>
                  <a:lnTo>
                    <a:pt x="2491" y="814"/>
                  </a:lnTo>
                  <a:lnTo>
                    <a:pt x="2492" y="896"/>
                  </a:lnTo>
                  <a:lnTo>
                    <a:pt x="0" y="896"/>
                  </a:lnTo>
                  <a:lnTo>
                    <a:pt x="1" y="814"/>
                  </a:lnTo>
                  <a:lnTo>
                    <a:pt x="2" y="770"/>
                  </a:lnTo>
                  <a:lnTo>
                    <a:pt x="5" y="725"/>
                  </a:lnTo>
                  <a:lnTo>
                    <a:pt x="9" y="681"/>
                  </a:lnTo>
                  <a:lnTo>
                    <a:pt x="15" y="637"/>
                  </a:lnTo>
                  <a:lnTo>
                    <a:pt x="20" y="615"/>
                  </a:lnTo>
                  <a:lnTo>
                    <a:pt x="24" y="594"/>
                  </a:lnTo>
                  <a:lnTo>
                    <a:pt x="29" y="572"/>
                  </a:lnTo>
                  <a:lnTo>
                    <a:pt x="36" y="550"/>
                  </a:lnTo>
                  <a:lnTo>
                    <a:pt x="42" y="530"/>
                  </a:lnTo>
                  <a:lnTo>
                    <a:pt x="49" y="510"/>
                  </a:lnTo>
                  <a:lnTo>
                    <a:pt x="58" y="491"/>
                  </a:lnTo>
                  <a:lnTo>
                    <a:pt x="67" y="472"/>
                  </a:lnTo>
                  <a:lnTo>
                    <a:pt x="77" y="453"/>
                  </a:lnTo>
                  <a:lnTo>
                    <a:pt x="88" y="436"/>
                  </a:lnTo>
                  <a:lnTo>
                    <a:pt x="101" y="420"/>
                  </a:lnTo>
                  <a:lnTo>
                    <a:pt x="114" y="405"/>
                  </a:lnTo>
                  <a:lnTo>
                    <a:pt x="129" y="390"/>
                  </a:lnTo>
                  <a:lnTo>
                    <a:pt x="144" y="377"/>
                  </a:lnTo>
                  <a:lnTo>
                    <a:pt x="161" y="364"/>
                  </a:lnTo>
                  <a:lnTo>
                    <a:pt x="179" y="352"/>
                  </a:lnTo>
                  <a:lnTo>
                    <a:pt x="199" y="342"/>
                  </a:lnTo>
                  <a:lnTo>
                    <a:pt x="220" y="333"/>
                  </a:lnTo>
                  <a:lnTo>
                    <a:pt x="242" y="326"/>
                  </a:lnTo>
                  <a:lnTo>
                    <a:pt x="265" y="320"/>
                  </a:lnTo>
                  <a:lnTo>
                    <a:pt x="366" y="299"/>
                  </a:lnTo>
                  <a:lnTo>
                    <a:pt x="472" y="276"/>
                  </a:lnTo>
                  <a:lnTo>
                    <a:pt x="526" y="264"/>
                  </a:lnTo>
                  <a:lnTo>
                    <a:pt x="578" y="250"/>
                  </a:lnTo>
                  <a:lnTo>
                    <a:pt x="631" y="235"/>
                  </a:lnTo>
                  <a:lnTo>
                    <a:pt x="683" y="219"/>
                  </a:lnTo>
                  <a:lnTo>
                    <a:pt x="733" y="201"/>
                  </a:lnTo>
                  <a:lnTo>
                    <a:pt x="757" y="191"/>
                  </a:lnTo>
                  <a:lnTo>
                    <a:pt x="782" y="180"/>
                  </a:lnTo>
                  <a:lnTo>
                    <a:pt x="805" y="169"/>
                  </a:lnTo>
                  <a:lnTo>
                    <a:pt x="828" y="157"/>
                  </a:lnTo>
                  <a:lnTo>
                    <a:pt x="850" y="145"/>
                  </a:lnTo>
                  <a:lnTo>
                    <a:pt x="871" y="133"/>
                  </a:lnTo>
                  <a:lnTo>
                    <a:pt x="891" y="118"/>
                  </a:lnTo>
                  <a:lnTo>
                    <a:pt x="912" y="104"/>
                  </a:lnTo>
                  <a:lnTo>
                    <a:pt x="931" y="88"/>
                  </a:lnTo>
                  <a:lnTo>
                    <a:pt x="949" y="73"/>
                  </a:lnTo>
                  <a:lnTo>
                    <a:pt x="965" y="56"/>
                  </a:lnTo>
                  <a:lnTo>
                    <a:pt x="981" y="37"/>
                  </a:lnTo>
                  <a:lnTo>
                    <a:pt x="997" y="19"/>
                  </a:lnTo>
                  <a:lnTo>
                    <a:pt x="10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3889" name="Freeform 127"/>
            <p:cNvSpPr>
              <a:spLocks/>
            </p:cNvSpPr>
            <p:nvPr/>
          </p:nvSpPr>
          <p:spPr bwMode="auto">
            <a:xfrm flipH="1">
              <a:off x="8121338" y="5769002"/>
              <a:ext cx="145992" cy="222391"/>
            </a:xfrm>
            <a:custGeom>
              <a:avLst/>
              <a:gdLst>
                <a:gd name="T0" fmla="*/ 0 w 501"/>
                <a:gd name="T1" fmla="*/ 2147483647 h 896"/>
                <a:gd name="T2" fmla="*/ 0 w 501"/>
                <a:gd name="T3" fmla="*/ 2147483647 h 896"/>
                <a:gd name="T4" fmla="*/ 2147483647 w 501"/>
                <a:gd name="T5" fmla="*/ 2147483647 h 896"/>
                <a:gd name="T6" fmla="*/ 2147483647 w 501"/>
                <a:gd name="T7" fmla="*/ 2147483647 h 896"/>
                <a:gd name="T8" fmla="*/ 2147483647 w 501"/>
                <a:gd name="T9" fmla="*/ 2147483647 h 896"/>
                <a:gd name="T10" fmla="*/ 2147483647 w 501"/>
                <a:gd name="T11" fmla="*/ 2147483647 h 896"/>
                <a:gd name="T12" fmla="*/ 2147483647 w 501"/>
                <a:gd name="T13" fmla="*/ 2147483647 h 896"/>
                <a:gd name="T14" fmla="*/ 2147483647 w 501"/>
                <a:gd name="T15" fmla="*/ 2147483647 h 896"/>
                <a:gd name="T16" fmla="*/ 2147483647 w 501"/>
                <a:gd name="T17" fmla="*/ 2147483647 h 896"/>
                <a:gd name="T18" fmla="*/ 2147483647 w 501"/>
                <a:gd name="T19" fmla="*/ 2147483647 h 896"/>
                <a:gd name="T20" fmla="*/ 2147483647 w 501"/>
                <a:gd name="T21" fmla="*/ 2147483647 h 896"/>
                <a:gd name="T22" fmla="*/ 2147483647 w 501"/>
                <a:gd name="T23" fmla="*/ 2147483647 h 896"/>
                <a:gd name="T24" fmla="*/ 2147483647 w 501"/>
                <a:gd name="T25" fmla="*/ 2147483647 h 896"/>
                <a:gd name="T26" fmla="*/ 2147483647 w 501"/>
                <a:gd name="T27" fmla="*/ 2147483647 h 896"/>
                <a:gd name="T28" fmla="*/ 2147483647 w 501"/>
                <a:gd name="T29" fmla="*/ 2147483647 h 896"/>
                <a:gd name="T30" fmla="*/ 2147483647 w 501"/>
                <a:gd name="T31" fmla="*/ 0 h 896"/>
                <a:gd name="T32" fmla="*/ 2147483647 w 501"/>
                <a:gd name="T33" fmla="*/ 0 h 896"/>
                <a:gd name="T34" fmla="*/ 0 w 501"/>
                <a:gd name="T35" fmla="*/ 2147483647 h 896"/>
                <a:gd name="T36" fmla="*/ 0 w 501"/>
                <a:gd name="T37" fmla="*/ 2147483647 h 89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01"/>
                <a:gd name="T58" fmla="*/ 0 h 896"/>
                <a:gd name="T59" fmla="*/ 501 w 501"/>
                <a:gd name="T60" fmla="*/ 896 h 89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01" h="896">
                  <a:moveTo>
                    <a:pt x="0" y="20"/>
                  </a:moveTo>
                  <a:lnTo>
                    <a:pt x="0" y="133"/>
                  </a:lnTo>
                  <a:lnTo>
                    <a:pt x="121" y="896"/>
                  </a:lnTo>
                  <a:lnTo>
                    <a:pt x="380" y="896"/>
                  </a:lnTo>
                  <a:lnTo>
                    <a:pt x="501" y="141"/>
                  </a:lnTo>
                  <a:lnTo>
                    <a:pt x="501" y="22"/>
                  </a:lnTo>
                  <a:lnTo>
                    <a:pt x="500" y="21"/>
                  </a:lnTo>
                  <a:lnTo>
                    <a:pt x="495" y="20"/>
                  </a:lnTo>
                  <a:lnTo>
                    <a:pt x="478" y="19"/>
                  </a:lnTo>
                  <a:lnTo>
                    <a:pt x="423" y="16"/>
                  </a:lnTo>
                  <a:lnTo>
                    <a:pt x="257" y="10"/>
                  </a:lnTo>
                  <a:lnTo>
                    <a:pt x="92" y="5"/>
                  </a:lnTo>
                  <a:lnTo>
                    <a:pt x="37" y="2"/>
                  </a:lnTo>
                  <a:lnTo>
                    <a:pt x="20" y="1"/>
                  </a:lnTo>
                  <a:lnTo>
                    <a:pt x="14" y="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C939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3890" name="Freeform 128"/>
            <p:cNvSpPr>
              <a:spLocks/>
            </p:cNvSpPr>
            <p:nvPr/>
          </p:nvSpPr>
          <p:spPr bwMode="auto">
            <a:xfrm flipH="1">
              <a:off x="8123076" y="5588309"/>
              <a:ext cx="144254" cy="251927"/>
            </a:xfrm>
            <a:custGeom>
              <a:avLst/>
              <a:gdLst>
                <a:gd name="T0" fmla="*/ 2147483647 w 499"/>
                <a:gd name="T1" fmla="*/ 2147483647 h 1014"/>
                <a:gd name="T2" fmla="*/ 2147483647 w 499"/>
                <a:gd name="T3" fmla="*/ 2147483647 h 1014"/>
                <a:gd name="T4" fmla="*/ 2147483647 w 499"/>
                <a:gd name="T5" fmla="*/ 2147483647 h 1014"/>
                <a:gd name="T6" fmla="*/ 2147483647 w 499"/>
                <a:gd name="T7" fmla="*/ 2147483647 h 1014"/>
                <a:gd name="T8" fmla="*/ 2147483647 w 499"/>
                <a:gd name="T9" fmla="*/ 2147483647 h 1014"/>
                <a:gd name="T10" fmla="*/ 2147483647 w 499"/>
                <a:gd name="T11" fmla="*/ 2147483647 h 1014"/>
                <a:gd name="T12" fmla="*/ 2147483647 w 499"/>
                <a:gd name="T13" fmla="*/ 2147483647 h 1014"/>
                <a:gd name="T14" fmla="*/ 2147483647 w 499"/>
                <a:gd name="T15" fmla="*/ 2147483647 h 1014"/>
                <a:gd name="T16" fmla="*/ 2147483647 w 499"/>
                <a:gd name="T17" fmla="*/ 2147483647 h 1014"/>
                <a:gd name="T18" fmla="*/ 2147483647 w 499"/>
                <a:gd name="T19" fmla="*/ 2147483647 h 1014"/>
                <a:gd name="T20" fmla="*/ 2147483647 w 499"/>
                <a:gd name="T21" fmla="*/ 2147483647 h 1014"/>
                <a:gd name="T22" fmla="*/ 2147483647 w 499"/>
                <a:gd name="T23" fmla="*/ 2147483647 h 1014"/>
                <a:gd name="T24" fmla="*/ 2147483647 w 499"/>
                <a:gd name="T25" fmla="*/ 2147483647 h 1014"/>
                <a:gd name="T26" fmla="*/ 2147483647 w 499"/>
                <a:gd name="T27" fmla="*/ 2147483647 h 1014"/>
                <a:gd name="T28" fmla="*/ 2147483647 w 499"/>
                <a:gd name="T29" fmla="*/ 2147483647 h 1014"/>
                <a:gd name="T30" fmla="*/ 2147483647 w 499"/>
                <a:gd name="T31" fmla="*/ 2147483647 h 1014"/>
                <a:gd name="T32" fmla="*/ 2147483647 w 499"/>
                <a:gd name="T33" fmla="*/ 2147483647 h 1014"/>
                <a:gd name="T34" fmla="*/ 0 w 499"/>
                <a:gd name="T35" fmla="*/ 2147483647 h 1014"/>
                <a:gd name="T36" fmla="*/ 0 w 499"/>
                <a:gd name="T37" fmla="*/ 2147483647 h 1014"/>
                <a:gd name="T38" fmla="*/ 2147483647 w 499"/>
                <a:gd name="T39" fmla="*/ 2147483647 h 1014"/>
                <a:gd name="T40" fmla="*/ 2147483647 w 499"/>
                <a:gd name="T41" fmla="*/ 2147483647 h 1014"/>
                <a:gd name="T42" fmla="*/ 2147483647 w 499"/>
                <a:gd name="T43" fmla="*/ 2147483647 h 1014"/>
                <a:gd name="T44" fmla="*/ 2147483647 w 499"/>
                <a:gd name="T45" fmla="*/ 2147483647 h 1014"/>
                <a:gd name="T46" fmla="*/ 2147483647 w 499"/>
                <a:gd name="T47" fmla="*/ 2147483647 h 1014"/>
                <a:gd name="T48" fmla="*/ 2147483647 w 499"/>
                <a:gd name="T49" fmla="*/ 2147483647 h 1014"/>
                <a:gd name="T50" fmla="*/ 2147483647 w 499"/>
                <a:gd name="T51" fmla="*/ 2147483647 h 1014"/>
                <a:gd name="T52" fmla="*/ 2147483647 w 499"/>
                <a:gd name="T53" fmla="*/ 2147483647 h 1014"/>
                <a:gd name="T54" fmla="*/ 2147483647 w 499"/>
                <a:gd name="T55" fmla="*/ 2147483647 h 1014"/>
                <a:gd name="T56" fmla="*/ 2147483647 w 499"/>
                <a:gd name="T57" fmla="*/ 2147483647 h 1014"/>
                <a:gd name="T58" fmla="*/ 2147483647 w 499"/>
                <a:gd name="T59" fmla="*/ 2147483647 h 1014"/>
                <a:gd name="T60" fmla="*/ 2147483647 w 499"/>
                <a:gd name="T61" fmla="*/ 2147483647 h 1014"/>
                <a:gd name="T62" fmla="*/ 2147483647 w 499"/>
                <a:gd name="T63" fmla="*/ 2147483647 h 1014"/>
                <a:gd name="T64" fmla="*/ 2147483647 w 499"/>
                <a:gd name="T65" fmla="*/ 2147483647 h 1014"/>
                <a:gd name="T66" fmla="*/ 2147483647 w 499"/>
                <a:gd name="T67" fmla="*/ 2147483647 h 1014"/>
                <a:gd name="T68" fmla="*/ 2147483647 w 499"/>
                <a:gd name="T69" fmla="*/ 2147483647 h 1014"/>
                <a:gd name="T70" fmla="*/ 2147483647 w 499"/>
                <a:gd name="T71" fmla="*/ 2147483647 h 1014"/>
                <a:gd name="T72" fmla="*/ 2147483647 w 499"/>
                <a:gd name="T73" fmla="*/ 2147483647 h 1014"/>
                <a:gd name="T74" fmla="*/ 2147483647 w 499"/>
                <a:gd name="T75" fmla="*/ 2147483647 h 1014"/>
                <a:gd name="T76" fmla="*/ 2147483647 w 499"/>
                <a:gd name="T77" fmla="*/ 2147483647 h 1014"/>
                <a:gd name="T78" fmla="*/ 2147483647 w 499"/>
                <a:gd name="T79" fmla="*/ 2147483647 h 1014"/>
                <a:gd name="T80" fmla="*/ 2147483647 w 499"/>
                <a:gd name="T81" fmla="*/ 2147483647 h 101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99"/>
                <a:gd name="T124" fmla="*/ 0 h 1014"/>
                <a:gd name="T125" fmla="*/ 499 w 499"/>
                <a:gd name="T126" fmla="*/ 1014 h 101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99" h="1014">
                  <a:moveTo>
                    <a:pt x="499" y="238"/>
                  </a:moveTo>
                  <a:lnTo>
                    <a:pt x="499" y="633"/>
                  </a:lnTo>
                  <a:lnTo>
                    <a:pt x="499" y="827"/>
                  </a:lnTo>
                  <a:lnTo>
                    <a:pt x="488" y="850"/>
                  </a:lnTo>
                  <a:lnTo>
                    <a:pt x="475" y="870"/>
                  </a:lnTo>
                  <a:lnTo>
                    <a:pt x="462" y="890"/>
                  </a:lnTo>
                  <a:lnTo>
                    <a:pt x="449" y="908"/>
                  </a:lnTo>
                  <a:lnTo>
                    <a:pt x="434" y="924"/>
                  </a:lnTo>
                  <a:lnTo>
                    <a:pt x="419" y="940"/>
                  </a:lnTo>
                  <a:lnTo>
                    <a:pt x="405" y="953"/>
                  </a:lnTo>
                  <a:lnTo>
                    <a:pt x="390" y="966"/>
                  </a:lnTo>
                  <a:lnTo>
                    <a:pt x="374" y="977"/>
                  </a:lnTo>
                  <a:lnTo>
                    <a:pt x="359" y="987"/>
                  </a:lnTo>
                  <a:lnTo>
                    <a:pt x="342" y="995"/>
                  </a:lnTo>
                  <a:lnTo>
                    <a:pt x="326" y="1002"/>
                  </a:lnTo>
                  <a:lnTo>
                    <a:pt x="309" y="1007"/>
                  </a:lnTo>
                  <a:lnTo>
                    <a:pt x="293" y="1011"/>
                  </a:lnTo>
                  <a:lnTo>
                    <a:pt x="276" y="1013"/>
                  </a:lnTo>
                  <a:lnTo>
                    <a:pt x="259" y="1014"/>
                  </a:lnTo>
                  <a:lnTo>
                    <a:pt x="242" y="1014"/>
                  </a:lnTo>
                  <a:lnTo>
                    <a:pt x="225" y="1012"/>
                  </a:lnTo>
                  <a:lnTo>
                    <a:pt x="208" y="1008"/>
                  </a:lnTo>
                  <a:lnTo>
                    <a:pt x="190" y="1003"/>
                  </a:lnTo>
                  <a:lnTo>
                    <a:pt x="174" y="997"/>
                  </a:lnTo>
                  <a:lnTo>
                    <a:pt x="157" y="989"/>
                  </a:lnTo>
                  <a:lnTo>
                    <a:pt x="140" y="979"/>
                  </a:lnTo>
                  <a:lnTo>
                    <a:pt x="123" y="968"/>
                  </a:lnTo>
                  <a:lnTo>
                    <a:pt x="107" y="955"/>
                  </a:lnTo>
                  <a:lnTo>
                    <a:pt x="91" y="941"/>
                  </a:lnTo>
                  <a:lnTo>
                    <a:pt x="75" y="926"/>
                  </a:lnTo>
                  <a:lnTo>
                    <a:pt x="59" y="909"/>
                  </a:lnTo>
                  <a:lnTo>
                    <a:pt x="44" y="891"/>
                  </a:lnTo>
                  <a:lnTo>
                    <a:pt x="29" y="871"/>
                  </a:lnTo>
                  <a:lnTo>
                    <a:pt x="14" y="850"/>
                  </a:lnTo>
                  <a:lnTo>
                    <a:pt x="0" y="827"/>
                  </a:lnTo>
                  <a:lnTo>
                    <a:pt x="0" y="633"/>
                  </a:lnTo>
                  <a:lnTo>
                    <a:pt x="0" y="238"/>
                  </a:lnTo>
                  <a:lnTo>
                    <a:pt x="1" y="223"/>
                  </a:lnTo>
                  <a:lnTo>
                    <a:pt x="2" y="209"/>
                  </a:lnTo>
                  <a:lnTo>
                    <a:pt x="3" y="195"/>
                  </a:lnTo>
                  <a:lnTo>
                    <a:pt x="5" y="182"/>
                  </a:lnTo>
                  <a:lnTo>
                    <a:pt x="9" y="169"/>
                  </a:lnTo>
                  <a:lnTo>
                    <a:pt x="12" y="157"/>
                  </a:lnTo>
                  <a:lnTo>
                    <a:pt x="17" y="146"/>
                  </a:lnTo>
                  <a:lnTo>
                    <a:pt x="21" y="134"/>
                  </a:lnTo>
                  <a:lnTo>
                    <a:pt x="27" y="123"/>
                  </a:lnTo>
                  <a:lnTo>
                    <a:pt x="33" y="112"/>
                  </a:lnTo>
                  <a:lnTo>
                    <a:pt x="39" y="102"/>
                  </a:lnTo>
                  <a:lnTo>
                    <a:pt x="46" y="93"/>
                  </a:lnTo>
                  <a:lnTo>
                    <a:pt x="61" y="75"/>
                  </a:lnTo>
                  <a:lnTo>
                    <a:pt x="78" y="59"/>
                  </a:lnTo>
                  <a:lnTo>
                    <a:pt x="96" y="45"/>
                  </a:lnTo>
                  <a:lnTo>
                    <a:pt x="116" y="33"/>
                  </a:lnTo>
                  <a:lnTo>
                    <a:pt x="137" y="22"/>
                  </a:lnTo>
                  <a:lnTo>
                    <a:pt x="158" y="15"/>
                  </a:lnTo>
                  <a:lnTo>
                    <a:pt x="180" y="8"/>
                  </a:lnTo>
                  <a:lnTo>
                    <a:pt x="203" y="3"/>
                  </a:lnTo>
                  <a:lnTo>
                    <a:pt x="226" y="1"/>
                  </a:lnTo>
                  <a:lnTo>
                    <a:pt x="250" y="0"/>
                  </a:lnTo>
                  <a:lnTo>
                    <a:pt x="274" y="1"/>
                  </a:lnTo>
                  <a:lnTo>
                    <a:pt x="296" y="3"/>
                  </a:lnTo>
                  <a:lnTo>
                    <a:pt x="319" y="8"/>
                  </a:lnTo>
                  <a:lnTo>
                    <a:pt x="342" y="15"/>
                  </a:lnTo>
                  <a:lnTo>
                    <a:pt x="363" y="22"/>
                  </a:lnTo>
                  <a:lnTo>
                    <a:pt x="383" y="33"/>
                  </a:lnTo>
                  <a:lnTo>
                    <a:pt x="404" y="45"/>
                  </a:lnTo>
                  <a:lnTo>
                    <a:pt x="422" y="59"/>
                  </a:lnTo>
                  <a:lnTo>
                    <a:pt x="438" y="75"/>
                  </a:lnTo>
                  <a:lnTo>
                    <a:pt x="453" y="93"/>
                  </a:lnTo>
                  <a:lnTo>
                    <a:pt x="460" y="102"/>
                  </a:lnTo>
                  <a:lnTo>
                    <a:pt x="466" y="112"/>
                  </a:lnTo>
                  <a:lnTo>
                    <a:pt x="472" y="123"/>
                  </a:lnTo>
                  <a:lnTo>
                    <a:pt x="478" y="134"/>
                  </a:lnTo>
                  <a:lnTo>
                    <a:pt x="483" y="146"/>
                  </a:lnTo>
                  <a:lnTo>
                    <a:pt x="487" y="157"/>
                  </a:lnTo>
                  <a:lnTo>
                    <a:pt x="491" y="169"/>
                  </a:lnTo>
                  <a:lnTo>
                    <a:pt x="493" y="182"/>
                  </a:lnTo>
                  <a:lnTo>
                    <a:pt x="497" y="195"/>
                  </a:lnTo>
                  <a:lnTo>
                    <a:pt x="498" y="209"/>
                  </a:lnTo>
                  <a:lnTo>
                    <a:pt x="499" y="223"/>
                  </a:lnTo>
                  <a:lnTo>
                    <a:pt x="499" y="238"/>
                  </a:lnTo>
                  <a:close/>
                </a:path>
              </a:pathLst>
            </a:custGeom>
            <a:solidFill>
              <a:srgbClr val="F6DC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3891" name="Freeform 129"/>
            <p:cNvSpPr>
              <a:spLocks/>
            </p:cNvSpPr>
            <p:nvPr/>
          </p:nvSpPr>
          <p:spPr bwMode="auto">
            <a:xfrm flipH="1">
              <a:off x="8123076" y="5588309"/>
              <a:ext cx="144254" cy="251927"/>
            </a:xfrm>
            <a:custGeom>
              <a:avLst/>
              <a:gdLst>
                <a:gd name="T0" fmla="*/ 2147483647 w 499"/>
                <a:gd name="T1" fmla="*/ 2147483647 h 1014"/>
                <a:gd name="T2" fmla="*/ 2147483647 w 499"/>
                <a:gd name="T3" fmla="*/ 2147483647 h 1014"/>
                <a:gd name="T4" fmla="*/ 2147483647 w 499"/>
                <a:gd name="T5" fmla="*/ 2147483647 h 1014"/>
                <a:gd name="T6" fmla="*/ 2147483647 w 499"/>
                <a:gd name="T7" fmla="*/ 2147483647 h 1014"/>
                <a:gd name="T8" fmla="*/ 2147483647 w 499"/>
                <a:gd name="T9" fmla="*/ 2147483647 h 1014"/>
                <a:gd name="T10" fmla="*/ 2147483647 w 499"/>
                <a:gd name="T11" fmla="*/ 2147483647 h 1014"/>
                <a:gd name="T12" fmla="*/ 2147483647 w 499"/>
                <a:gd name="T13" fmla="*/ 2147483647 h 1014"/>
                <a:gd name="T14" fmla="*/ 2147483647 w 499"/>
                <a:gd name="T15" fmla="*/ 2147483647 h 1014"/>
                <a:gd name="T16" fmla="*/ 2147483647 w 499"/>
                <a:gd name="T17" fmla="*/ 2147483647 h 1014"/>
                <a:gd name="T18" fmla="*/ 2147483647 w 499"/>
                <a:gd name="T19" fmla="*/ 2147483647 h 1014"/>
                <a:gd name="T20" fmla="*/ 2147483647 w 499"/>
                <a:gd name="T21" fmla="*/ 2147483647 h 1014"/>
                <a:gd name="T22" fmla="*/ 2147483647 w 499"/>
                <a:gd name="T23" fmla="*/ 2147483647 h 1014"/>
                <a:gd name="T24" fmla="*/ 2147483647 w 499"/>
                <a:gd name="T25" fmla="*/ 2147483647 h 1014"/>
                <a:gd name="T26" fmla="*/ 2147483647 w 499"/>
                <a:gd name="T27" fmla="*/ 2147483647 h 1014"/>
                <a:gd name="T28" fmla="*/ 2147483647 w 499"/>
                <a:gd name="T29" fmla="*/ 2147483647 h 1014"/>
                <a:gd name="T30" fmla="*/ 2147483647 w 499"/>
                <a:gd name="T31" fmla="*/ 2147483647 h 1014"/>
                <a:gd name="T32" fmla="*/ 2147483647 w 499"/>
                <a:gd name="T33" fmla="*/ 2147483647 h 1014"/>
                <a:gd name="T34" fmla="*/ 0 w 499"/>
                <a:gd name="T35" fmla="*/ 2147483647 h 1014"/>
                <a:gd name="T36" fmla="*/ 0 w 499"/>
                <a:gd name="T37" fmla="*/ 2147483647 h 1014"/>
                <a:gd name="T38" fmla="*/ 2147483647 w 499"/>
                <a:gd name="T39" fmla="*/ 2147483647 h 1014"/>
                <a:gd name="T40" fmla="*/ 2147483647 w 499"/>
                <a:gd name="T41" fmla="*/ 2147483647 h 1014"/>
                <a:gd name="T42" fmla="*/ 2147483647 w 499"/>
                <a:gd name="T43" fmla="*/ 2147483647 h 1014"/>
                <a:gd name="T44" fmla="*/ 2147483647 w 499"/>
                <a:gd name="T45" fmla="*/ 2147483647 h 1014"/>
                <a:gd name="T46" fmla="*/ 2147483647 w 499"/>
                <a:gd name="T47" fmla="*/ 2147483647 h 1014"/>
                <a:gd name="T48" fmla="*/ 2147483647 w 499"/>
                <a:gd name="T49" fmla="*/ 2147483647 h 1014"/>
                <a:gd name="T50" fmla="*/ 2147483647 w 499"/>
                <a:gd name="T51" fmla="*/ 2147483647 h 1014"/>
                <a:gd name="T52" fmla="*/ 2147483647 w 499"/>
                <a:gd name="T53" fmla="*/ 2147483647 h 1014"/>
                <a:gd name="T54" fmla="*/ 2147483647 w 499"/>
                <a:gd name="T55" fmla="*/ 2147483647 h 1014"/>
                <a:gd name="T56" fmla="*/ 2147483647 w 499"/>
                <a:gd name="T57" fmla="*/ 2147483647 h 1014"/>
                <a:gd name="T58" fmla="*/ 2147483647 w 499"/>
                <a:gd name="T59" fmla="*/ 2147483647 h 1014"/>
                <a:gd name="T60" fmla="*/ 2147483647 w 499"/>
                <a:gd name="T61" fmla="*/ 2147483647 h 1014"/>
                <a:gd name="T62" fmla="*/ 2147483647 w 499"/>
                <a:gd name="T63" fmla="*/ 2147483647 h 1014"/>
                <a:gd name="T64" fmla="*/ 2147483647 w 499"/>
                <a:gd name="T65" fmla="*/ 2147483647 h 1014"/>
                <a:gd name="T66" fmla="*/ 2147483647 w 499"/>
                <a:gd name="T67" fmla="*/ 2147483647 h 1014"/>
                <a:gd name="T68" fmla="*/ 2147483647 w 499"/>
                <a:gd name="T69" fmla="*/ 2147483647 h 1014"/>
                <a:gd name="T70" fmla="*/ 2147483647 w 499"/>
                <a:gd name="T71" fmla="*/ 2147483647 h 1014"/>
                <a:gd name="T72" fmla="*/ 2147483647 w 499"/>
                <a:gd name="T73" fmla="*/ 2147483647 h 1014"/>
                <a:gd name="T74" fmla="*/ 2147483647 w 499"/>
                <a:gd name="T75" fmla="*/ 2147483647 h 1014"/>
                <a:gd name="T76" fmla="*/ 2147483647 w 499"/>
                <a:gd name="T77" fmla="*/ 2147483647 h 1014"/>
                <a:gd name="T78" fmla="*/ 2147483647 w 499"/>
                <a:gd name="T79" fmla="*/ 2147483647 h 1014"/>
                <a:gd name="T80" fmla="*/ 2147483647 w 499"/>
                <a:gd name="T81" fmla="*/ 2147483647 h 101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99"/>
                <a:gd name="T124" fmla="*/ 0 h 1014"/>
                <a:gd name="T125" fmla="*/ 499 w 499"/>
                <a:gd name="T126" fmla="*/ 1014 h 101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99" h="1014">
                  <a:moveTo>
                    <a:pt x="499" y="238"/>
                  </a:moveTo>
                  <a:lnTo>
                    <a:pt x="499" y="633"/>
                  </a:lnTo>
                  <a:lnTo>
                    <a:pt x="499" y="827"/>
                  </a:lnTo>
                  <a:lnTo>
                    <a:pt x="488" y="850"/>
                  </a:lnTo>
                  <a:lnTo>
                    <a:pt x="475" y="870"/>
                  </a:lnTo>
                  <a:lnTo>
                    <a:pt x="462" y="890"/>
                  </a:lnTo>
                  <a:lnTo>
                    <a:pt x="449" y="908"/>
                  </a:lnTo>
                  <a:lnTo>
                    <a:pt x="434" y="924"/>
                  </a:lnTo>
                  <a:lnTo>
                    <a:pt x="419" y="940"/>
                  </a:lnTo>
                  <a:lnTo>
                    <a:pt x="405" y="953"/>
                  </a:lnTo>
                  <a:lnTo>
                    <a:pt x="390" y="966"/>
                  </a:lnTo>
                  <a:lnTo>
                    <a:pt x="374" y="977"/>
                  </a:lnTo>
                  <a:lnTo>
                    <a:pt x="359" y="987"/>
                  </a:lnTo>
                  <a:lnTo>
                    <a:pt x="342" y="995"/>
                  </a:lnTo>
                  <a:lnTo>
                    <a:pt x="326" y="1002"/>
                  </a:lnTo>
                  <a:lnTo>
                    <a:pt x="309" y="1007"/>
                  </a:lnTo>
                  <a:lnTo>
                    <a:pt x="293" y="1011"/>
                  </a:lnTo>
                  <a:lnTo>
                    <a:pt x="276" y="1013"/>
                  </a:lnTo>
                  <a:lnTo>
                    <a:pt x="259" y="1014"/>
                  </a:lnTo>
                  <a:lnTo>
                    <a:pt x="242" y="1014"/>
                  </a:lnTo>
                  <a:lnTo>
                    <a:pt x="225" y="1012"/>
                  </a:lnTo>
                  <a:lnTo>
                    <a:pt x="208" y="1008"/>
                  </a:lnTo>
                  <a:lnTo>
                    <a:pt x="190" y="1003"/>
                  </a:lnTo>
                  <a:lnTo>
                    <a:pt x="174" y="997"/>
                  </a:lnTo>
                  <a:lnTo>
                    <a:pt x="157" y="989"/>
                  </a:lnTo>
                  <a:lnTo>
                    <a:pt x="140" y="979"/>
                  </a:lnTo>
                  <a:lnTo>
                    <a:pt x="123" y="968"/>
                  </a:lnTo>
                  <a:lnTo>
                    <a:pt x="107" y="955"/>
                  </a:lnTo>
                  <a:lnTo>
                    <a:pt x="91" y="941"/>
                  </a:lnTo>
                  <a:lnTo>
                    <a:pt x="75" y="926"/>
                  </a:lnTo>
                  <a:lnTo>
                    <a:pt x="59" y="909"/>
                  </a:lnTo>
                  <a:lnTo>
                    <a:pt x="44" y="891"/>
                  </a:lnTo>
                  <a:lnTo>
                    <a:pt x="29" y="871"/>
                  </a:lnTo>
                  <a:lnTo>
                    <a:pt x="14" y="850"/>
                  </a:lnTo>
                  <a:lnTo>
                    <a:pt x="0" y="827"/>
                  </a:lnTo>
                  <a:lnTo>
                    <a:pt x="0" y="633"/>
                  </a:lnTo>
                  <a:lnTo>
                    <a:pt x="0" y="238"/>
                  </a:lnTo>
                  <a:lnTo>
                    <a:pt x="1" y="223"/>
                  </a:lnTo>
                  <a:lnTo>
                    <a:pt x="2" y="209"/>
                  </a:lnTo>
                  <a:lnTo>
                    <a:pt x="3" y="195"/>
                  </a:lnTo>
                  <a:lnTo>
                    <a:pt x="5" y="182"/>
                  </a:lnTo>
                  <a:lnTo>
                    <a:pt x="9" y="169"/>
                  </a:lnTo>
                  <a:lnTo>
                    <a:pt x="12" y="157"/>
                  </a:lnTo>
                  <a:lnTo>
                    <a:pt x="17" y="146"/>
                  </a:lnTo>
                  <a:lnTo>
                    <a:pt x="21" y="134"/>
                  </a:lnTo>
                  <a:lnTo>
                    <a:pt x="27" y="123"/>
                  </a:lnTo>
                  <a:lnTo>
                    <a:pt x="33" y="112"/>
                  </a:lnTo>
                  <a:lnTo>
                    <a:pt x="39" y="102"/>
                  </a:lnTo>
                  <a:lnTo>
                    <a:pt x="46" y="93"/>
                  </a:lnTo>
                  <a:lnTo>
                    <a:pt x="61" y="75"/>
                  </a:lnTo>
                  <a:lnTo>
                    <a:pt x="78" y="59"/>
                  </a:lnTo>
                  <a:lnTo>
                    <a:pt x="96" y="45"/>
                  </a:lnTo>
                  <a:lnTo>
                    <a:pt x="116" y="33"/>
                  </a:lnTo>
                  <a:lnTo>
                    <a:pt x="137" y="22"/>
                  </a:lnTo>
                  <a:lnTo>
                    <a:pt x="158" y="15"/>
                  </a:lnTo>
                  <a:lnTo>
                    <a:pt x="180" y="8"/>
                  </a:lnTo>
                  <a:lnTo>
                    <a:pt x="203" y="3"/>
                  </a:lnTo>
                  <a:lnTo>
                    <a:pt x="226" y="1"/>
                  </a:lnTo>
                  <a:lnTo>
                    <a:pt x="250" y="0"/>
                  </a:lnTo>
                  <a:lnTo>
                    <a:pt x="274" y="1"/>
                  </a:lnTo>
                  <a:lnTo>
                    <a:pt x="296" y="3"/>
                  </a:lnTo>
                  <a:lnTo>
                    <a:pt x="319" y="8"/>
                  </a:lnTo>
                  <a:lnTo>
                    <a:pt x="342" y="15"/>
                  </a:lnTo>
                  <a:lnTo>
                    <a:pt x="363" y="22"/>
                  </a:lnTo>
                  <a:lnTo>
                    <a:pt x="383" y="33"/>
                  </a:lnTo>
                  <a:lnTo>
                    <a:pt x="404" y="45"/>
                  </a:lnTo>
                  <a:lnTo>
                    <a:pt x="422" y="59"/>
                  </a:lnTo>
                  <a:lnTo>
                    <a:pt x="438" y="75"/>
                  </a:lnTo>
                  <a:lnTo>
                    <a:pt x="453" y="93"/>
                  </a:lnTo>
                  <a:lnTo>
                    <a:pt x="460" y="102"/>
                  </a:lnTo>
                  <a:lnTo>
                    <a:pt x="466" y="112"/>
                  </a:lnTo>
                  <a:lnTo>
                    <a:pt x="472" y="123"/>
                  </a:lnTo>
                  <a:lnTo>
                    <a:pt x="478" y="134"/>
                  </a:lnTo>
                  <a:lnTo>
                    <a:pt x="483" y="146"/>
                  </a:lnTo>
                  <a:lnTo>
                    <a:pt x="487" y="157"/>
                  </a:lnTo>
                  <a:lnTo>
                    <a:pt x="491" y="169"/>
                  </a:lnTo>
                  <a:lnTo>
                    <a:pt x="493" y="182"/>
                  </a:lnTo>
                  <a:lnTo>
                    <a:pt x="497" y="195"/>
                  </a:lnTo>
                  <a:lnTo>
                    <a:pt x="498" y="209"/>
                  </a:lnTo>
                  <a:lnTo>
                    <a:pt x="499" y="223"/>
                  </a:lnTo>
                  <a:lnTo>
                    <a:pt x="499" y="23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3892" name="Freeform 130"/>
            <p:cNvSpPr>
              <a:spLocks/>
            </p:cNvSpPr>
            <p:nvPr/>
          </p:nvSpPr>
          <p:spPr bwMode="auto">
            <a:xfrm flipH="1">
              <a:off x="8333374" y="5577885"/>
              <a:ext cx="64306" cy="81659"/>
            </a:xfrm>
            <a:custGeom>
              <a:avLst/>
              <a:gdLst>
                <a:gd name="T0" fmla="*/ 2147483647 w 226"/>
                <a:gd name="T1" fmla="*/ 2147483647 h 324"/>
                <a:gd name="T2" fmla="*/ 2147483647 w 226"/>
                <a:gd name="T3" fmla="*/ 0 h 324"/>
                <a:gd name="T4" fmla="*/ 2147483647 w 226"/>
                <a:gd name="T5" fmla="*/ 2147483647 h 324"/>
                <a:gd name="T6" fmla="*/ 2147483647 w 226"/>
                <a:gd name="T7" fmla="*/ 2147483647 h 324"/>
                <a:gd name="T8" fmla="*/ 2147483647 w 226"/>
                <a:gd name="T9" fmla="*/ 2147483647 h 324"/>
                <a:gd name="T10" fmla="*/ 2147483647 w 226"/>
                <a:gd name="T11" fmla="*/ 2147483647 h 324"/>
                <a:gd name="T12" fmla="*/ 2147483647 w 226"/>
                <a:gd name="T13" fmla="*/ 2147483647 h 324"/>
                <a:gd name="T14" fmla="*/ 2147483647 w 226"/>
                <a:gd name="T15" fmla="*/ 2147483647 h 324"/>
                <a:gd name="T16" fmla="*/ 2147483647 w 226"/>
                <a:gd name="T17" fmla="*/ 2147483647 h 324"/>
                <a:gd name="T18" fmla="*/ 2147483647 w 226"/>
                <a:gd name="T19" fmla="*/ 2147483647 h 324"/>
                <a:gd name="T20" fmla="*/ 2147483647 w 226"/>
                <a:gd name="T21" fmla="*/ 2147483647 h 324"/>
                <a:gd name="T22" fmla="*/ 2147483647 w 226"/>
                <a:gd name="T23" fmla="*/ 2147483647 h 324"/>
                <a:gd name="T24" fmla="*/ 2147483647 w 226"/>
                <a:gd name="T25" fmla="*/ 2147483647 h 324"/>
                <a:gd name="T26" fmla="*/ 2147483647 w 226"/>
                <a:gd name="T27" fmla="*/ 2147483647 h 324"/>
                <a:gd name="T28" fmla="*/ 2147483647 w 226"/>
                <a:gd name="T29" fmla="*/ 2147483647 h 324"/>
                <a:gd name="T30" fmla="*/ 2147483647 w 226"/>
                <a:gd name="T31" fmla="*/ 2147483647 h 324"/>
                <a:gd name="T32" fmla="*/ 2147483647 w 226"/>
                <a:gd name="T33" fmla="*/ 2147483647 h 324"/>
                <a:gd name="T34" fmla="*/ 2147483647 w 226"/>
                <a:gd name="T35" fmla="*/ 2147483647 h 324"/>
                <a:gd name="T36" fmla="*/ 2147483647 w 226"/>
                <a:gd name="T37" fmla="*/ 2147483647 h 324"/>
                <a:gd name="T38" fmla="*/ 2147483647 w 226"/>
                <a:gd name="T39" fmla="*/ 2147483647 h 324"/>
                <a:gd name="T40" fmla="*/ 2147483647 w 226"/>
                <a:gd name="T41" fmla="*/ 2147483647 h 324"/>
                <a:gd name="T42" fmla="*/ 2147483647 w 226"/>
                <a:gd name="T43" fmla="*/ 2147483647 h 324"/>
                <a:gd name="T44" fmla="*/ 2147483647 w 226"/>
                <a:gd name="T45" fmla="*/ 2147483647 h 324"/>
                <a:gd name="T46" fmla="*/ 2147483647 w 226"/>
                <a:gd name="T47" fmla="*/ 2147483647 h 324"/>
                <a:gd name="T48" fmla="*/ 2147483647 w 226"/>
                <a:gd name="T49" fmla="*/ 2147483647 h 324"/>
                <a:gd name="T50" fmla="*/ 2147483647 w 226"/>
                <a:gd name="T51" fmla="*/ 2147483647 h 324"/>
                <a:gd name="T52" fmla="*/ 2147483647 w 226"/>
                <a:gd name="T53" fmla="*/ 2147483647 h 324"/>
                <a:gd name="T54" fmla="*/ 2147483647 w 226"/>
                <a:gd name="T55" fmla="*/ 2147483647 h 324"/>
                <a:gd name="T56" fmla="*/ 2147483647 w 226"/>
                <a:gd name="T57" fmla="*/ 2147483647 h 324"/>
                <a:gd name="T58" fmla="*/ 0 w 226"/>
                <a:gd name="T59" fmla="*/ 2147483647 h 324"/>
                <a:gd name="T60" fmla="*/ 2147483647 w 226"/>
                <a:gd name="T61" fmla="*/ 2147483647 h 324"/>
                <a:gd name="T62" fmla="*/ 2147483647 w 226"/>
                <a:gd name="T63" fmla="*/ 2147483647 h 324"/>
                <a:gd name="T64" fmla="*/ 2147483647 w 226"/>
                <a:gd name="T65" fmla="*/ 2147483647 h 324"/>
                <a:gd name="T66" fmla="*/ 2147483647 w 226"/>
                <a:gd name="T67" fmla="*/ 2147483647 h 324"/>
                <a:gd name="T68" fmla="*/ 2147483647 w 226"/>
                <a:gd name="T69" fmla="*/ 2147483647 h 32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26"/>
                <a:gd name="T106" fmla="*/ 0 h 324"/>
                <a:gd name="T107" fmla="*/ 226 w 226"/>
                <a:gd name="T108" fmla="*/ 324 h 32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26" h="324">
                  <a:moveTo>
                    <a:pt x="46" y="4"/>
                  </a:moveTo>
                  <a:lnTo>
                    <a:pt x="46" y="4"/>
                  </a:lnTo>
                  <a:lnTo>
                    <a:pt x="55" y="1"/>
                  </a:lnTo>
                  <a:lnTo>
                    <a:pt x="66" y="0"/>
                  </a:lnTo>
                  <a:lnTo>
                    <a:pt x="76" y="0"/>
                  </a:lnTo>
                  <a:lnTo>
                    <a:pt x="87" y="1"/>
                  </a:lnTo>
                  <a:lnTo>
                    <a:pt x="97" y="4"/>
                  </a:lnTo>
                  <a:lnTo>
                    <a:pt x="108" y="9"/>
                  </a:lnTo>
                  <a:lnTo>
                    <a:pt x="119" y="15"/>
                  </a:lnTo>
                  <a:lnTo>
                    <a:pt x="129" y="22"/>
                  </a:lnTo>
                  <a:lnTo>
                    <a:pt x="141" y="31"/>
                  </a:lnTo>
                  <a:lnTo>
                    <a:pt x="151" y="41"/>
                  </a:lnTo>
                  <a:lnTo>
                    <a:pt x="161" y="53"/>
                  </a:lnTo>
                  <a:lnTo>
                    <a:pt x="170" y="65"/>
                  </a:lnTo>
                  <a:lnTo>
                    <a:pt x="180" y="77"/>
                  </a:lnTo>
                  <a:lnTo>
                    <a:pt x="188" y="92"/>
                  </a:lnTo>
                  <a:lnTo>
                    <a:pt x="197" y="107"/>
                  </a:lnTo>
                  <a:lnTo>
                    <a:pt x="204" y="123"/>
                  </a:lnTo>
                  <a:lnTo>
                    <a:pt x="210" y="139"/>
                  </a:lnTo>
                  <a:lnTo>
                    <a:pt x="215" y="155"/>
                  </a:lnTo>
                  <a:lnTo>
                    <a:pt x="219" y="171"/>
                  </a:lnTo>
                  <a:lnTo>
                    <a:pt x="223" y="187"/>
                  </a:lnTo>
                  <a:lnTo>
                    <a:pt x="225" y="203"/>
                  </a:lnTo>
                  <a:lnTo>
                    <a:pt x="226" y="217"/>
                  </a:lnTo>
                  <a:lnTo>
                    <a:pt x="226" y="232"/>
                  </a:lnTo>
                  <a:lnTo>
                    <a:pt x="225" y="246"/>
                  </a:lnTo>
                  <a:lnTo>
                    <a:pt x="223" y="259"/>
                  </a:lnTo>
                  <a:lnTo>
                    <a:pt x="219" y="271"/>
                  </a:lnTo>
                  <a:lnTo>
                    <a:pt x="216" y="282"/>
                  </a:lnTo>
                  <a:lnTo>
                    <a:pt x="210" y="291"/>
                  </a:lnTo>
                  <a:lnTo>
                    <a:pt x="205" y="301"/>
                  </a:lnTo>
                  <a:lnTo>
                    <a:pt x="197" y="309"/>
                  </a:lnTo>
                  <a:lnTo>
                    <a:pt x="189" y="314"/>
                  </a:lnTo>
                  <a:lnTo>
                    <a:pt x="180" y="319"/>
                  </a:lnTo>
                  <a:lnTo>
                    <a:pt x="171" y="323"/>
                  </a:lnTo>
                  <a:lnTo>
                    <a:pt x="161" y="324"/>
                  </a:lnTo>
                  <a:lnTo>
                    <a:pt x="151" y="324"/>
                  </a:lnTo>
                  <a:lnTo>
                    <a:pt x="140" y="323"/>
                  </a:lnTo>
                  <a:lnTo>
                    <a:pt x="129" y="319"/>
                  </a:lnTo>
                  <a:lnTo>
                    <a:pt x="118" y="314"/>
                  </a:lnTo>
                  <a:lnTo>
                    <a:pt x="107" y="309"/>
                  </a:lnTo>
                  <a:lnTo>
                    <a:pt x="97" y="301"/>
                  </a:lnTo>
                  <a:lnTo>
                    <a:pt x="86" y="292"/>
                  </a:lnTo>
                  <a:lnTo>
                    <a:pt x="76" y="283"/>
                  </a:lnTo>
                  <a:lnTo>
                    <a:pt x="66" y="271"/>
                  </a:lnTo>
                  <a:lnTo>
                    <a:pt x="57" y="259"/>
                  </a:lnTo>
                  <a:lnTo>
                    <a:pt x="46" y="246"/>
                  </a:lnTo>
                  <a:lnTo>
                    <a:pt x="39" y="232"/>
                  </a:lnTo>
                  <a:lnTo>
                    <a:pt x="31" y="217"/>
                  </a:lnTo>
                  <a:lnTo>
                    <a:pt x="23" y="201"/>
                  </a:lnTo>
                  <a:lnTo>
                    <a:pt x="16" y="184"/>
                  </a:lnTo>
                  <a:lnTo>
                    <a:pt x="12" y="168"/>
                  </a:lnTo>
                  <a:lnTo>
                    <a:pt x="7" y="152"/>
                  </a:lnTo>
                  <a:lnTo>
                    <a:pt x="4" y="137"/>
                  </a:lnTo>
                  <a:lnTo>
                    <a:pt x="2" y="121"/>
                  </a:lnTo>
                  <a:lnTo>
                    <a:pt x="0" y="106"/>
                  </a:lnTo>
                  <a:lnTo>
                    <a:pt x="0" y="92"/>
                  </a:lnTo>
                  <a:lnTo>
                    <a:pt x="2" y="77"/>
                  </a:lnTo>
                  <a:lnTo>
                    <a:pt x="4" y="65"/>
                  </a:lnTo>
                  <a:lnTo>
                    <a:pt x="7" y="53"/>
                  </a:lnTo>
                  <a:lnTo>
                    <a:pt x="12" y="42"/>
                  </a:lnTo>
                  <a:lnTo>
                    <a:pt x="16" y="32"/>
                  </a:lnTo>
                  <a:lnTo>
                    <a:pt x="23" y="22"/>
                  </a:lnTo>
                  <a:lnTo>
                    <a:pt x="30" y="15"/>
                  </a:lnTo>
                  <a:lnTo>
                    <a:pt x="37" y="8"/>
                  </a:lnTo>
                  <a:lnTo>
                    <a:pt x="46" y="4"/>
                  </a:lnTo>
                  <a:close/>
                </a:path>
              </a:pathLst>
            </a:custGeom>
            <a:solidFill>
              <a:srgbClr val="F6DC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3893" name="Freeform 131"/>
            <p:cNvSpPr>
              <a:spLocks/>
            </p:cNvSpPr>
            <p:nvPr/>
          </p:nvSpPr>
          <p:spPr bwMode="auto">
            <a:xfrm flipH="1">
              <a:off x="7990988" y="5577885"/>
              <a:ext cx="64306" cy="81659"/>
            </a:xfrm>
            <a:custGeom>
              <a:avLst/>
              <a:gdLst>
                <a:gd name="T0" fmla="*/ 2147483647 w 224"/>
                <a:gd name="T1" fmla="*/ 2147483647 h 324"/>
                <a:gd name="T2" fmla="*/ 2147483647 w 224"/>
                <a:gd name="T3" fmla="*/ 0 h 324"/>
                <a:gd name="T4" fmla="*/ 2147483647 w 224"/>
                <a:gd name="T5" fmla="*/ 2147483647 h 324"/>
                <a:gd name="T6" fmla="*/ 2147483647 w 224"/>
                <a:gd name="T7" fmla="*/ 2147483647 h 324"/>
                <a:gd name="T8" fmla="*/ 2147483647 w 224"/>
                <a:gd name="T9" fmla="*/ 2147483647 h 324"/>
                <a:gd name="T10" fmla="*/ 2147483647 w 224"/>
                <a:gd name="T11" fmla="*/ 2147483647 h 324"/>
                <a:gd name="T12" fmla="*/ 2147483647 w 224"/>
                <a:gd name="T13" fmla="*/ 2147483647 h 324"/>
                <a:gd name="T14" fmla="*/ 2147483647 w 224"/>
                <a:gd name="T15" fmla="*/ 2147483647 h 324"/>
                <a:gd name="T16" fmla="*/ 2147483647 w 224"/>
                <a:gd name="T17" fmla="*/ 2147483647 h 324"/>
                <a:gd name="T18" fmla="*/ 2147483647 w 224"/>
                <a:gd name="T19" fmla="*/ 2147483647 h 324"/>
                <a:gd name="T20" fmla="*/ 2147483647 w 224"/>
                <a:gd name="T21" fmla="*/ 2147483647 h 324"/>
                <a:gd name="T22" fmla="*/ 0 w 224"/>
                <a:gd name="T23" fmla="*/ 2147483647 h 324"/>
                <a:gd name="T24" fmla="*/ 0 w 224"/>
                <a:gd name="T25" fmla="*/ 2147483647 h 324"/>
                <a:gd name="T26" fmla="*/ 2147483647 w 224"/>
                <a:gd name="T27" fmla="*/ 2147483647 h 324"/>
                <a:gd name="T28" fmla="*/ 2147483647 w 224"/>
                <a:gd name="T29" fmla="*/ 2147483647 h 324"/>
                <a:gd name="T30" fmla="*/ 2147483647 w 224"/>
                <a:gd name="T31" fmla="*/ 2147483647 h 324"/>
                <a:gd name="T32" fmla="*/ 2147483647 w 224"/>
                <a:gd name="T33" fmla="*/ 2147483647 h 324"/>
                <a:gd name="T34" fmla="*/ 2147483647 w 224"/>
                <a:gd name="T35" fmla="*/ 2147483647 h 324"/>
                <a:gd name="T36" fmla="*/ 2147483647 w 224"/>
                <a:gd name="T37" fmla="*/ 2147483647 h 324"/>
                <a:gd name="T38" fmla="*/ 2147483647 w 224"/>
                <a:gd name="T39" fmla="*/ 2147483647 h 324"/>
                <a:gd name="T40" fmla="*/ 2147483647 w 224"/>
                <a:gd name="T41" fmla="*/ 2147483647 h 324"/>
                <a:gd name="T42" fmla="*/ 2147483647 w 224"/>
                <a:gd name="T43" fmla="*/ 2147483647 h 324"/>
                <a:gd name="T44" fmla="*/ 2147483647 w 224"/>
                <a:gd name="T45" fmla="*/ 2147483647 h 324"/>
                <a:gd name="T46" fmla="*/ 2147483647 w 224"/>
                <a:gd name="T47" fmla="*/ 2147483647 h 324"/>
                <a:gd name="T48" fmla="*/ 2147483647 w 224"/>
                <a:gd name="T49" fmla="*/ 2147483647 h 324"/>
                <a:gd name="T50" fmla="*/ 2147483647 w 224"/>
                <a:gd name="T51" fmla="*/ 2147483647 h 324"/>
                <a:gd name="T52" fmla="*/ 2147483647 w 224"/>
                <a:gd name="T53" fmla="*/ 2147483647 h 324"/>
                <a:gd name="T54" fmla="*/ 2147483647 w 224"/>
                <a:gd name="T55" fmla="*/ 2147483647 h 324"/>
                <a:gd name="T56" fmla="*/ 2147483647 w 224"/>
                <a:gd name="T57" fmla="*/ 2147483647 h 324"/>
                <a:gd name="T58" fmla="*/ 2147483647 w 224"/>
                <a:gd name="T59" fmla="*/ 2147483647 h 324"/>
                <a:gd name="T60" fmla="*/ 2147483647 w 224"/>
                <a:gd name="T61" fmla="*/ 2147483647 h 324"/>
                <a:gd name="T62" fmla="*/ 2147483647 w 224"/>
                <a:gd name="T63" fmla="*/ 2147483647 h 324"/>
                <a:gd name="T64" fmla="*/ 2147483647 w 224"/>
                <a:gd name="T65" fmla="*/ 2147483647 h 324"/>
                <a:gd name="T66" fmla="*/ 2147483647 w 224"/>
                <a:gd name="T67" fmla="*/ 2147483647 h 324"/>
                <a:gd name="T68" fmla="*/ 2147483647 w 224"/>
                <a:gd name="T69" fmla="*/ 2147483647 h 32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24"/>
                <a:gd name="T106" fmla="*/ 0 h 324"/>
                <a:gd name="T107" fmla="*/ 224 w 224"/>
                <a:gd name="T108" fmla="*/ 324 h 32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24" h="324">
                  <a:moveTo>
                    <a:pt x="179" y="4"/>
                  </a:moveTo>
                  <a:lnTo>
                    <a:pt x="179" y="4"/>
                  </a:lnTo>
                  <a:lnTo>
                    <a:pt x="169" y="1"/>
                  </a:lnTo>
                  <a:lnTo>
                    <a:pt x="159" y="0"/>
                  </a:lnTo>
                  <a:lnTo>
                    <a:pt x="149" y="0"/>
                  </a:lnTo>
                  <a:lnTo>
                    <a:pt x="139" y="1"/>
                  </a:lnTo>
                  <a:lnTo>
                    <a:pt x="128" y="4"/>
                  </a:lnTo>
                  <a:lnTo>
                    <a:pt x="117" y="9"/>
                  </a:lnTo>
                  <a:lnTo>
                    <a:pt x="107" y="15"/>
                  </a:lnTo>
                  <a:lnTo>
                    <a:pt x="95" y="22"/>
                  </a:lnTo>
                  <a:lnTo>
                    <a:pt x="85" y="31"/>
                  </a:lnTo>
                  <a:lnTo>
                    <a:pt x="74" y="41"/>
                  </a:lnTo>
                  <a:lnTo>
                    <a:pt x="64" y="52"/>
                  </a:lnTo>
                  <a:lnTo>
                    <a:pt x="55" y="65"/>
                  </a:lnTo>
                  <a:lnTo>
                    <a:pt x="46" y="77"/>
                  </a:lnTo>
                  <a:lnTo>
                    <a:pt x="37" y="92"/>
                  </a:lnTo>
                  <a:lnTo>
                    <a:pt x="29" y="107"/>
                  </a:lnTo>
                  <a:lnTo>
                    <a:pt x="21" y="123"/>
                  </a:lnTo>
                  <a:lnTo>
                    <a:pt x="16" y="139"/>
                  </a:lnTo>
                  <a:lnTo>
                    <a:pt x="10" y="155"/>
                  </a:lnTo>
                  <a:lnTo>
                    <a:pt x="6" y="171"/>
                  </a:lnTo>
                  <a:lnTo>
                    <a:pt x="2" y="187"/>
                  </a:lnTo>
                  <a:lnTo>
                    <a:pt x="0" y="203"/>
                  </a:lnTo>
                  <a:lnTo>
                    <a:pt x="0" y="217"/>
                  </a:lnTo>
                  <a:lnTo>
                    <a:pt x="0" y="232"/>
                  </a:lnTo>
                  <a:lnTo>
                    <a:pt x="1" y="246"/>
                  </a:lnTo>
                  <a:lnTo>
                    <a:pt x="2" y="259"/>
                  </a:lnTo>
                  <a:lnTo>
                    <a:pt x="6" y="271"/>
                  </a:lnTo>
                  <a:lnTo>
                    <a:pt x="10" y="282"/>
                  </a:lnTo>
                  <a:lnTo>
                    <a:pt x="15" y="291"/>
                  </a:lnTo>
                  <a:lnTo>
                    <a:pt x="21" y="301"/>
                  </a:lnTo>
                  <a:lnTo>
                    <a:pt x="28" y="309"/>
                  </a:lnTo>
                  <a:lnTo>
                    <a:pt x="36" y="314"/>
                  </a:lnTo>
                  <a:lnTo>
                    <a:pt x="45" y="319"/>
                  </a:lnTo>
                  <a:lnTo>
                    <a:pt x="55" y="323"/>
                  </a:lnTo>
                  <a:lnTo>
                    <a:pt x="64" y="324"/>
                  </a:lnTo>
                  <a:lnTo>
                    <a:pt x="75" y="324"/>
                  </a:lnTo>
                  <a:lnTo>
                    <a:pt x="85" y="323"/>
                  </a:lnTo>
                  <a:lnTo>
                    <a:pt x="96" y="319"/>
                  </a:lnTo>
                  <a:lnTo>
                    <a:pt x="107" y="314"/>
                  </a:lnTo>
                  <a:lnTo>
                    <a:pt x="118" y="309"/>
                  </a:lnTo>
                  <a:lnTo>
                    <a:pt x="128" y="301"/>
                  </a:lnTo>
                  <a:lnTo>
                    <a:pt x="139" y="292"/>
                  </a:lnTo>
                  <a:lnTo>
                    <a:pt x="149" y="283"/>
                  </a:lnTo>
                  <a:lnTo>
                    <a:pt x="159" y="271"/>
                  </a:lnTo>
                  <a:lnTo>
                    <a:pt x="169" y="259"/>
                  </a:lnTo>
                  <a:lnTo>
                    <a:pt x="178" y="246"/>
                  </a:lnTo>
                  <a:lnTo>
                    <a:pt x="187" y="232"/>
                  </a:lnTo>
                  <a:lnTo>
                    <a:pt x="195" y="217"/>
                  </a:lnTo>
                  <a:lnTo>
                    <a:pt x="202" y="201"/>
                  </a:lnTo>
                  <a:lnTo>
                    <a:pt x="209" y="184"/>
                  </a:lnTo>
                  <a:lnTo>
                    <a:pt x="214" y="168"/>
                  </a:lnTo>
                  <a:lnTo>
                    <a:pt x="218" y="152"/>
                  </a:lnTo>
                  <a:lnTo>
                    <a:pt x="221" y="137"/>
                  </a:lnTo>
                  <a:lnTo>
                    <a:pt x="223" y="121"/>
                  </a:lnTo>
                  <a:lnTo>
                    <a:pt x="224" y="106"/>
                  </a:lnTo>
                  <a:lnTo>
                    <a:pt x="224" y="92"/>
                  </a:lnTo>
                  <a:lnTo>
                    <a:pt x="223" y="77"/>
                  </a:lnTo>
                  <a:lnTo>
                    <a:pt x="221" y="65"/>
                  </a:lnTo>
                  <a:lnTo>
                    <a:pt x="218" y="53"/>
                  </a:lnTo>
                  <a:lnTo>
                    <a:pt x="214" y="42"/>
                  </a:lnTo>
                  <a:lnTo>
                    <a:pt x="209" y="32"/>
                  </a:lnTo>
                  <a:lnTo>
                    <a:pt x="203" y="22"/>
                  </a:lnTo>
                  <a:lnTo>
                    <a:pt x="196" y="15"/>
                  </a:lnTo>
                  <a:lnTo>
                    <a:pt x="187" y="8"/>
                  </a:lnTo>
                  <a:lnTo>
                    <a:pt x="179" y="4"/>
                  </a:lnTo>
                  <a:close/>
                </a:path>
              </a:pathLst>
            </a:custGeom>
            <a:solidFill>
              <a:srgbClr val="F6DC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3894" name="Freeform 132"/>
            <p:cNvSpPr>
              <a:spLocks/>
            </p:cNvSpPr>
            <p:nvPr/>
          </p:nvSpPr>
          <p:spPr bwMode="auto">
            <a:xfrm flipH="1">
              <a:off x="8123076" y="5720354"/>
              <a:ext cx="144254" cy="41698"/>
            </a:xfrm>
            <a:custGeom>
              <a:avLst/>
              <a:gdLst>
                <a:gd name="T0" fmla="*/ 0 w 499"/>
                <a:gd name="T1" fmla="*/ 0 h 166"/>
                <a:gd name="T2" fmla="*/ 2147483647 w 499"/>
                <a:gd name="T3" fmla="*/ 0 h 166"/>
                <a:gd name="T4" fmla="*/ 2147483647 w 499"/>
                <a:gd name="T5" fmla="*/ 2147483647 h 166"/>
                <a:gd name="T6" fmla="*/ 2147483647 w 499"/>
                <a:gd name="T7" fmla="*/ 2147483647 h 166"/>
                <a:gd name="T8" fmla="*/ 2147483647 w 499"/>
                <a:gd name="T9" fmla="*/ 2147483647 h 166"/>
                <a:gd name="T10" fmla="*/ 2147483647 w 499"/>
                <a:gd name="T11" fmla="*/ 2147483647 h 166"/>
                <a:gd name="T12" fmla="*/ 2147483647 w 499"/>
                <a:gd name="T13" fmla="*/ 2147483647 h 166"/>
                <a:gd name="T14" fmla="*/ 2147483647 w 499"/>
                <a:gd name="T15" fmla="*/ 2147483647 h 166"/>
                <a:gd name="T16" fmla="*/ 2147483647 w 499"/>
                <a:gd name="T17" fmla="*/ 2147483647 h 166"/>
                <a:gd name="T18" fmla="*/ 2147483647 w 499"/>
                <a:gd name="T19" fmla="*/ 2147483647 h 166"/>
                <a:gd name="T20" fmla="*/ 2147483647 w 499"/>
                <a:gd name="T21" fmla="*/ 2147483647 h 166"/>
                <a:gd name="T22" fmla="*/ 2147483647 w 499"/>
                <a:gd name="T23" fmla="*/ 2147483647 h 166"/>
                <a:gd name="T24" fmla="*/ 2147483647 w 499"/>
                <a:gd name="T25" fmla="*/ 2147483647 h 166"/>
                <a:gd name="T26" fmla="*/ 2147483647 w 499"/>
                <a:gd name="T27" fmla="*/ 2147483647 h 166"/>
                <a:gd name="T28" fmla="*/ 2147483647 w 499"/>
                <a:gd name="T29" fmla="*/ 2147483647 h 166"/>
                <a:gd name="T30" fmla="*/ 2147483647 w 499"/>
                <a:gd name="T31" fmla="*/ 2147483647 h 166"/>
                <a:gd name="T32" fmla="*/ 2147483647 w 499"/>
                <a:gd name="T33" fmla="*/ 2147483647 h 166"/>
                <a:gd name="T34" fmla="*/ 2147483647 w 499"/>
                <a:gd name="T35" fmla="*/ 2147483647 h 166"/>
                <a:gd name="T36" fmla="*/ 2147483647 w 499"/>
                <a:gd name="T37" fmla="*/ 2147483647 h 166"/>
                <a:gd name="T38" fmla="*/ 2147483647 w 499"/>
                <a:gd name="T39" fmla="*/ 2147483647 h 166"/>
                <a:gd name="T40" fmla="*/ 2147483647 w 499"/>
                <a:gd name="T41" fmla="*/ 2147483647 h 166"/>
                <a:gd name="T42" fmla="*/ 2147483647 w 499"/>
                <a:gd name="T43" fmla="*/ 2147483647 h 166"/>
                <a:gd name="T44" fmla="*/ 2147483647 w 499"/>
                <a:gd name="T45" fmla="*/ 2147483647 h 166"/>
                <a:gd name="T46" fmla="*/ 2147483647 w 499"/>
                <a:gd name="T47" fmla="*/ 2147483647 h 166"/>
                <a:gd name="T48" fmla="*/ 2147483647 w 499"/>
                <a:gd name="T49" fmla="*/ 2147483647 h 166"/>
                <a:gd name="T50" fmla="*/ 2147483647 w 499"/>
                <a:gd name="T51" fmla="*/ 2147483647 h 166"/>
                <a:gd name="T52" fmla="*/ 2147483647 w 499"/>
                <a:gd name="T53" fmla="*/ 2147483647 h 166"/>
                <a:gd name="T54" fmla="*/ 2147483647 w 499"/>
                <a:gd name="T55" fmla="*/ 2147483647 h 166"/>
                <a:gd name="T56" fmla="*/ 0 w 499"/>
                <a:gd name="T57" fmla="*/ 2147483647 h 166"/>
                <a:gd name="T58" fmla="*/ 0 w 499"/>
                <a:gd name="T59" fmla="*/ 0 h 16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99"/>
                <a:gd name="T91" fmla="*/ 0 h 166"/>
                <a:gd name="T92" fmla="*/ 499 w 499"/>
                <a:gd name="T93" fmla="*/ 166 h 16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99" h="166">
                  <a:moveTo>
                    <a:pt x="0" y="0"/>
                  </a:moveTo>
                  <a:lnTo>
                    <a:pt x="499" y="0"/>
                  </a:lnTo>
                  <a:lnTo>
                    <a:pt x="499" y="16"/>
                  </a:lnTo>
                  <a:lnTo>
                    <a:pt x="473" y="40"/>
                  </a:lnTo>
                  <a:lnTo>
                    <a:pt x="445" y="64"/>
                  </a:lnTo>
                  <a:lnTo>
                    <a:pt x="409" y="92"/>
                  </a:lnTo>
                  <a:lnTo>
                    <a:pt x="390" y="106"/>
                  </a:lnTo>
                  <a:lnTo>
                    <a:pt x="370" y="119"/>
                  </a:lnTo>
                  <a:lnTo>
                    <a:pt x="350" y="132"/>
                  </a:lnTo>
                  <a:lnTo>
                    <a:pt x="328" y="144"/>
                  </a:lnTo>
                  <a:lnTo>
                    <a:pt x="308" y="153"/>
                  </a:lnTo>
                  <a:lnTo>
                    <a:pt x="289" y="160"/>
                  </a:lnTo>
                  <a:lnTo>
                    <a:pt x="270" y="165"/>
                  </a:lnTo>
                  <a:lnTo>
                    <a:pt x="261" y="166"/>
                  </a:lnTo>
                  <a:lnTo>
                    <a:pt x="252" y="166"/>
                  </a:lnTo>
                  <a:lnTo>
                    <a:pt x="243" y="166"/>
                  </a:lnTo>
                  <a:lnTo>
                    <a:pt x="234" y="165"/>
                  </a:lnTo>
                  <a:lnTo>
                    <a:pt x="215" y="160"/>
                  </a:lnTo>
                  <a:lnTo>
                    <a:pt x="195" y="152"/>
                  </a:lnTo>
                  <a:lnTo>
                    <a:pt x="175" y="143"/>
                  </a:lnTo>
                  <a:lnTo>
                    <a:pt x="153" y="132"/>
                  </a:lnTo>
                  <a:lnTo>
                    <a:pt x="132" y="119"/>
                  </a:lnTo>
                  <a:lnTo>
                    <a:pt x="112" y="105"/>
                  </a:lnTo>
                  <a:lnTo>
                    <a:pt x="92" y="91"/>
                  </a:lnTo>
                  <a:lnTo>
                    <a:pt x="56" y="63"/>
                  </a:lnTo>
                  <a:lnTo>
                    <a:pt x="27" y="38"/>
                  </a:lnTo>
                  <a:lnTo>
                    <a:pt x="0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A0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3895" name="Freeform 133"/>
            <p:cNvSpPr>
              <a:spLocks/>
            </p:cNvSpPr>
            <p:nvPr/>
          </p:nvSpPr>
          <p:spPr bwMode="auto">
            <a:xfrm flipH="1">
              <a:off x="8123076" y="5720354"/>
              <a:ext cx="144254" cy="41698"/>
            </a:xfrm>
            <a:custGeom>
              <a:avLst/>
              <a:gdLst>
                <a:gd name="T0" fmla="*/ 0 w 499"/>
                <a:gd name="T1" fmla="*/ 0 h 166"/>
                <a:gd name="T2" fmla="*/ 2147483647 w 499"/>
                <a:gd name="T3" fmla="*/ 0 h 166"/>
                <a:gd name="T4" fmla="*/ 2147483647 w 499"/>
                <a:gd name="T5" fmla="*/ 2147483647 h 166"/>
                <a:gd name="T6" fmla="*/ 2147483647 w 499"/>
                <a:gd name="T7" fmla="*/ 2147483647 h 166"/>
                <a:gd name="T8" fmla="*/ 2147483647 w 499"/>
                <a:gd name="T9" fmla="*/ 2147483647 h 166"/>
                <a:gd name="T10" fmla="*/ 2147483647 w 499"/>
                <a:gd name="T11" fmla="*/ 2147483647 h 166"/>
                <a:gd name="T12" fmla="*/ 2147483647 w 499"/>
                <a:gd name="T13" fmla="*/ 2147483647 h 166"/>
                <a:gd name="T14" fmla="*/ 2147483647 w 499"/>
                <a:gd name="T15" fmla="*/ 2147483647 h 166"/>
                <a:gd name="T16" fmla="*/ 2147483647 w 499"/>
                <a:gd name="T17" fmla="*/ 2147483647 h 166"/>
                <a:gd name="T18" fmla="*/ 2147483647 w 499"/>
                <a:gd name="T19" fmla="*/ 2147483647 h 166"/>
                <a:gd name="T20" fmla="*/ 2147483647 w 499"/>
                <a:gd name="T21" fmla="*/ 2147483647 h 166"/>
                <a:gd name="T22" fmla="*/ 2147483647 w 499"/>
                <a:gd name="T23" fmla="*/ 2147483647 h 166"/>
                <a:gd name="T24" fmla="*/ 2147483647 w 499"/>
                <a:gd name="T25" fmla="*/ 2147483647 h 166"/>
                <a:gd name="T26" fmla="*/ 2147483647 w 499"/>
                <a:gd name="T27" fmla="*/ 2147483647 h 166"/>
                <a:gd name="T28" fmla="*/ 2147483647 w 499"/>
                <a:gd name="T29" fmla="*/ 2147483647 h 166"/>
                <a:gd name="T30" fmla="*/ 2147483647 w 499"/>
                <a:gd name="T31" fmla="*/ 2147483647 h 166"/>
                <a:gd name="T32" fmla="*/ 2147483647 w 499"/>
                <a:gd name="T33" fmla="*/ 2147483647 h 166"/>
                <a:gd name="T34" fmla="*/ 2147483647 w 499"/>
                <a:gd name="T35" fmla="*/ 2147483647 h 166"/>
                <a:gd name="T36" fmla="*/ 2147483647 w 499"/>
                <a:gd name="T37" fmla="*/ 2147483647 h 166"/>
                <a:gd name="T38" fmla="*/ 2147483647 w 499"/>
                <a:gd name="T39" fmla="*/ 2147483647 h 166"/>
                <a:gd name="T40" fmla="*/ 2147483647 w 499"/>
                <a:gd name="T41" fmla="*/ 2147483647 h 166"/>
                <a:gd name="T42" fmla="*/ 2147483647 w 499"/>
                <a:gd name="T43" fmla="*/ 2147483647 h 166"/>
                <a:gd name="T44" fmla="*/ 2147483647 w 499"/>
                <a:gd name="T45" fmla="*/ 2147483647 h 166"/>
                <a:gd name="T46" fmla="*/ 2147483647 w 499"/>
                <a:gd name="T47" fmla="*/ 2147483647 h 166"/>
                <a:gd name="T48" fmla="*/ 2147483647 w 499"/>
                <a:gd name="T49" fmla="*/ 2147483647 h 166"/>
                <a:gd name="T50" fmla="*/ 2147483647 w 499"/>
                <a:gd name="T51" fmla="*/ 2147483647 h 166"/>
                <a:gd name="T52" fmla="*/ 2147483647 w 499"/>
                <a:gd name="T53" fmla="*/ 2147483647 h 166"/>
                <a:gd name="T54" fmla="*/ 2147483647 w 499"/>
                <a:gd name="T55" fmla="*/ 2147483647 h 166"/>
                <a:gd name="T56" fmla="*/ 0 w 499"/>
                <a:gd name="T57" fmla="*/ 2147483647 h 166"/>
                <a:gd name="T58" fmla="*/ 0 w 499"/>
                <a:gd name="T59" fmla="*/ 0 h 16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99"/>
                <a:gd name="T91" fmla="*/ 0 h 166"/>
                <a:gd name="T92" fmla="*/ 499 w 499"/>
                <a:gd name="T93" fmla="*/ 166 h 16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99" h="166">
                  <a:moveTo>
                    <a:pt x="0" y="0"/>
                  </a:moveTo>
                  <a:lnTo>
                    <a:pt x="499" y="0"/>
                  </a:lnTo>
                  <a:lnTo>
                    <a:pt x="499" y="16"/>
                  </a:lnTo>
                  <a:lnTo>
                    <a:pt x="473" y="40"/>
                  </a:lnTo>
                  <a:lnTo>
                    <a:pt x="445" y="64"/>
                  </a:lnTo>
                  <a:lnTo>
                    <a:pt x="409" y="92"/>
                  </a:lnTo>
                  <a:lnTo>
                    <a:pt x="390" y="106"/>
                  </a:lnTo>
                  <a:lnTo>
                    <a:pt x="370" y="119"/>
                  </a:lnTo>
                  <a:lnTo>
                    <a:pt x="350" y="132"/>
                  </a:lnTo>
                  <a:lnTo>
                    <a:pt x="328" y="144"/>
                  </a:lnTo>
                  <a:lnTo>
                    <a:pt x="308" y="153"/>
                  </a:lnTo>
                  <a:lnTo>
                    <a:pt x="289" y="160"/>
                  </a:lnTo>
                  <a:lnTo>
                    <a:pt x="270" y="165"/>
                  </a:lnTo>
                  <a:lnTo>
                    <a:pt x="261" y="166"/>
                  </a:lnTo>
                  <a:lnTo>
                    <a:pt x="252" y="166"/>
                  </a:lnTo>
                  <a:lnTo>
                    <a:pt x="243" y="166"/>
                  </a:lnTo>
                  <a:lnTo>
                    <a:pt x="234" y="165"/>
                  </a:lnTo>
                  <a:lnTo>
                    <a:pt x="215" y="160"/>
                  </a:lnTo>
                  <a:lnTo>
                    <a:pt x="195" y="152"/>
                  </a:lnTo>
                  <a:lnTo>
                    <a:pt x="175" y="143"/>
                  </a:lnTo>
                  <a:lnTo>
                    <a:pt x="153" y="132"/>
                  </a:lnTo>
                  <a:lnTo>
                    <a:pt x="132" y="119"/>
                  </a:lnTo>
                  <a:lnTo>
                    <a:pt x="112" y="105"/>
                  </a:lnTo>
                  <a:lnTo>
                    <a:pt x="92" y="91"/>
                  </a:lnTo>
                  <a:lnTo>
                    <a:pt x="56" y="63"/>
                  </a:lnTo>
                  <a:lnTo>
                    <a:pt x="27" y="38"/>
                  </a:lnTo>
                  <a:lnTo>
                    <a:pt x="0" y="1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3896" name="Freeform 134"/>
            <p:cNvSpPr>
              <a:spLocks/>
            </p:cNvSpPr>
            <p:nvPr/>
          </p:nvSpPr>
          <p:spPr bwMode="auto">
            <a:xfrm flipH="1">
              <a:off x="8017058" y="5385030"/>
              <a:ext cx="354552" cy="364860"/>
            </a:xfrm>
            <a:custGeom>
              <a:avLst/>
              <a:gdLst>
                <a:gd name="T0" fmla="*/ 2147483647 w 1220"/>
                <a:gd name="T1" fmla="*/ 2147483647 h 1465"/>
                <a:gd name="T2" fmla="*/ 2147483647 w 1220"/>
                <a:gd name="T3" fmla="*/ 2147483647 h 1465"/>
                <a:gd name="T4" fmla="*/ 2147483647 w 1220"/>
                <a:gd name="T5" fmla="*/ 2147483647 h 1465"/>
                <a:gd name="T6" fmla="*/ 2147483647 w 1220"/>
                <a:gd name="T7" fmla="*/ 2147483647 h 1465"/>
                <a:gd name="T8" fmla="*/ 2147483647 w 1220"/>
                <a:gd name="T9" fmla="*/ 2147483647 h 1465"/>
                <a:gd name="T10" fmla="*/ 2147483647 w 1220"/>
                <a:gd name="T11" fmla="*/ 2147483647 h 1465"/>
                <a:gd name="T12" fmla="*/ 2147483647 w 1220"/>
                <a:gd name="T13" fmla="*/ 2147483647 h 1465"/>
                <a:gd name="T14" fmla="*/ 2147483647 w 1220"/>
                <a:gd name="T15" fmla="*/ 2147483647 h 1465"/>
                <a:gd name="T16" fmla="*/ 2147483647 w 1220"/>
                <a:gd name="T17" fmla="*/ 2147483647 h 1465"/>
                <a:gd name="T18" fmla="*/ 2147483647 w 1220"/>
                <a:gd name="T19" fmla="*/ 2147483647 h 1465"/>
                <a:gd name="T20" fmla="*/ 2147483647 w 1220"/>
                <a:gd name="T21" fmla="*/ 2147483647 h 1465"/>
                <a:gd name="T22" fmla="*/ 2147483647 w 1220"/>
                <a:gd name="T23" fmla="*/ 2147483647 h 1465"/>
                <a:gd name="T24" fmla="*/ 2147483647 w 1220"/>
                <a:gd name="T25" fmla="*/ 2147483647 h 1465"/>
                <a:gd name="T26" fmla="*/ 2147483647 w 1220"/>
                <a:gd name="T27" fmla="*/ 2147483647 h 1465"/>
                <a:gd name="T28" fmla="*/ 2147483647 w 1220"/>
                <a:gd name="T29" fmla="*/ 2147483647 h 1465"/>
                <a:gd name="T30" fmla="*/ 2147483647 w 1220"/>
                <a:gd name="T31" fmla="*/ 2147483647 h 1465"/>
                <a:gd name="T32" fmla="*/ 2147483647 w 1220"/>
                <a:gd name="T33" fmla="*/ 2147483647 h 1465"/>
                <a:gd name="T34" fmla="*/ 2147483647 w 1220"/>
                <a:gd name="T35" fmla="*/ 2147483647 h 1465"/>
                <a:gd name="T36" fmla="*/ 2147483647 w 1220"/>
                <a:gd name="T37" fmla="*/ 2147483647 h 1465"/>
                <a:gd name="T38" fmla="*/ 2147483647 w 1220"/>
                <a:gd name="T39" fmla="*/ 2147483647 h 1465"/>
                <a:gd name="T40" fmla="*/ 2147483647 w 1220"/>
                <a:gd name="T41" fmla="*/ 2147483647 h 1465"/>
                <a:gd name="T42" fmla="*/ 2147483647 w 1220"/>
                <a:gd name="T43" fmla="*/ 2147483647 h 1465"/>
                <a:gd name="T44" fmla="*/ 2147483647 w 1220"/>
                <a:gd name="T45" fmla="*/ 2147483647 h 1465"/>
                <a:gd name="T46" fmla="*/ 2147483647 w 1220"/>
                <a:gd name="T47" fmla="*/ 2147483647 h 1465"/>
                <a:gd name="T48" fmla="*/ 2147483647 w 1220"/>
                <a:gd name="T49" fmla="*/ 0 h 1465"/>
                <a:gd name="T50" fmla="*/ 2147483647 w 1220"/>
                <a:gd name="T51" fmla="*/ 2147483647 h 1465"/>
                <a:gd name="T52" fmla="*/ 2147483647 w 1220"/>
                <a:gd name="T53" fmla="*/ 2147483647 h 1465"/>
                <a:gd name="T54" fmla="*/ 2147483647 w 1220"/>
                <a:gd name="T55" fmla="*/ 2147483647 h 1465"/>
                <a:gd name="T56" fmla="*/ 2147483647 w 1220"/>
                <a:gd name="T57" fmla="*/ 2147483647 h 1465"/>
                <a:gd name="T58" fmla="*/ 2147483647 w 1220"/>
                <a:gd name="T59" fmla="*/ 2147483647 h 1465"/>
                <a:gd name="T60" fmla="*/ 2147483647 w 1220"/>
                <a:gd name="T61" fmla="*/ 2147483647 h 1465"/>
                <a:gd name="T62" fmla="*/ 2147483647 w 1220"/>
                <a:gd name="T63" fmla="*/ 2147483647 h 1465"/>
                <a:gd name="T64" fmla="*/ 2147483647 w 1220"/>
                <a:gd name="T65" fmla="*/ 2147483647 h 1465"/>
                <a:gd name="T66" fmla="*/ 2147483647 w 1220"/>
                <a:gd name="T67" fmla="*/ 2147483647 h 1465"/>
                <a:gd name="T68" fmla="*/ 2147483647 w 1220"/>
                <a:gd name="T69" fmla="*/ 2147483647 h 1465"/>
                <a:gd name="T70" fmla="*/ 2147483647 w 1220"/>
                <a:gd name="T71" fmla="*/ 2147483647 h 1465"/>
                <a:gd name="T72" fmla="*/ 2147483647 w 1220"/>
                <a:gd name="T73" fmla="*/ 2147483647 h 1465"/>
                <a:gd name="T74" fmla="*/ 2147483647 w 1220"/>
                <a:gd name="T75" fmla="*/ 2147483647 h 1465"/>
                <a:gd name="T76" fmla="*/ 2147483647 w 1220"/>
                <a:gd name="T77" fmla="*/ 2147483647 h 1465"/>
                <a:gd name="T78" fmla="*/ 2147483647 w 1220"/>
                <a:gd name="T79" fmla="*/ 2147483647 h 1465"/>
                <a:gd name="T80" fmla="*/ 2147483647 w 1220"/>
                <a:gd name="T81" fmla="*/ 2147483647 h 1465"/>
                <a:gd name="T82" fmla="*/ 2147483647 w 1220"/>
                <a:gd name="T83" fmla="*/ 2147483647 h 1465"/>
                <a:gd name="T84" fmla="*/ 2147483647 w 1220"/>
                <a:gd name="T85" fmla="*/ 2147483647 h 1465"/>
                <a:gd name="T86" fmla="*/ 2147483647 w 1220"/>
                <a:gd name="T87" fmla="*/ 2147483647 h 1465"/>
                <a:gd name="T88" fmla="*/ 2147483647 w 1220"/>
                <a:gd name="T89" fmla="*/ 2147483647 h 1465"/>
                <a:gd name="T90" fmla="*/ 2147483647 w 1220"/>
                <a:gd name="T91" fmla="*/ 2147483647 h 1465"/>
                <a:gd name="T92" fmla="*/ 2147483647 w 1220"/>
                <a:gd name="T93" fmla="*/ 2147483647 h 1465"/>
                <a:gd name="T94" fmla="*/ 2147483647 w 1220"/>
                <a:gd name="T95" fmla="*/ 2147483647 h 1465"/>
                <a:gd name="T96" fmla="*/ 2147483647 w 1220"/>
                <a:gd name="T97" fmla="*/ 2147483647 h 1465"/>
                <a:gd name="T98" fmla="*/ 2147483647 w 1220"/>
                <a:gd name="T99" fmla="*/ 2147483647 h 146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220"/>
                <a:gd name="T151" fmla="*/ 0 h 1465"/>
                <a:gd name="T152" fmla="*/ 1220 w 1220"/>
                <a:gd name="T153" fmla="*/ 1465 h 146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220" h="1465">
                  <a:moveTo>
                    <a:pt x="610" y="1465"/>
                  </a:moveTo>
                  <a:lnTo>
                    <a:pt x="610" y="1465"/>
                  </a:lnTo>
                  <a:lnTo>
                    <a:pt x="626" y="1463"/>
                  </a:lnTo>
                  <a:lnTo>
                    <a:pt x="641" y="1461"/>
                  </a:lnTo>
                  <a:lnTo>
                    <a:pt x="658" y="1458"/>
                  </a:lnTo>
                  <a:lnTo>
                    <a:pt x="676" y="1453"/>
                  </a:lnTo>
                  <a:lnTo>
                    <a:pt x="694" y="1447"/>
                  </a:lnTo>
                  <a:lnTo>
                    <a:pt x="713" y="1440"/>
                  </a:lnTo>
                  <a:lnTo>
                    <a:pt x="732" y="1430"/>
                  </a:lnTo>
                  <a:lnTo>
                    <a:pt x="752" y="1420"/>
                  </a:lnTo>
                  <a:lnTo>
                    <a:pt x="774" y="1409"/>
                  </a:lnTo>
                  <a:lnTo>
                    <a:pt x="794" y="1397"/>
                  </a:lnTo>
                  <a:lnTo>
                    <a:pt x="815" y="1382"/>
                  </a:lnTo>
                  <a:lnTo>
                    <a:pt x="836" y="1367"/>
                  </a:lnTo>
                  <a:lnTo>
                    <a:pt x="858" y="1352"/>
                  </a:lnTo>
                  <a:lnTo>
                    <a:pt x="879" y="1335"/>
                  </a:lnTo>
                  <a:lnTo>
                    <a:pt x="901" y="1317"/>
                  </a:lnTo>
                  <a:lnTo>
                    <a:pt x="923" y="1297"/>
                  </a:lnTo>
                  <a:lnTo>
                    <a:pt x="944" y="1277"/>
                  </a:lnTo>
                  <a:lnTo>
                    <a:pt x="964" y="1256"/>
                  </a:lnTo>
                  <a:lnTo>
                    <a:pt x="986" y="1233"/>
                  </a:lnTo>
                  <a:lnTo>
                    <a:pt x="1006" y="1210"/>
                  </a:lnTo>
                  <a:lnTo>
                    <a:pt x="1026" y="1186"/>
                  </a:lnTo>
                  <a:lnTo>
                    <a:pt x="1045" y="1161"/>
                  </a:lnTo>
                  <a:lnTo>
                    <a:pt x="1064" y="1135"/>
                  </a:lnTo>
                  <a:lnTo>
                    <a:pt x="1082" y="1108"/>
                  </a:lnTo>
                  <a:lnTo>
                    <a:pt x="1099" y="1080"/>
                  </a:lnTo>
                  <a:lnTo>
                    <a:pt x="1116" y="1052"/>
                  </a:lnTo>
                  <a:lnTo>
                    <a:pt x="1131" y="1023"/>
                  </a:lnTo>
                  <a:lnTo>
                    <a:pt x="1146" y="993"/>
                  </a:lnTo>
                  <a:lnTo>
                    <a:pt x="1160" y="962"/>
                  </a:lnTo>
                  <a:lnTo>
                    <a:pt x="1173" y="931"/>
                  </a:lnTo>
                  <a:lnTo>
                    <a:pt x="1184" y="899"/>
                  </a:lnTo>
                  <a:lnTo>
                    <a:pt x="1194" y="866"/>
                  </a:lnTo>
                  <a:lnTo>
                    <a:pt x="1203" y="832"/>
                  </a:lnTo>
                  <a:lnTo>
                    <a:pt x="1210" y="797"/>
                  </a:lnTo>
                  <a:lnTo>
                    <a:pt x="1216" y="763"/>
                  </a:lnTo>
                  <a:lnTo>
                    <a:pt x="1219" y="727"/>
                  </a:lnTo>
                  <a:lnTo>
                    <a:pt x="1220" y="690"/>
                  </a:lnTo>
                  <a:lnTo>
                    <a:pt x="1220" y="654"/>
                  </a:lnTo>
                  <a:lnTo>
                    <a:pt x="1219" y="617"/>
                  </a:lnTo>
                  <a:lnTo>
                    <a:pt x="1216" y="580"/>
                  </a:lnTo>
                  <a:lnTo>
                    <a:pt x="1210" y="543"/>
                  </a:lnTo>
                  <a:lnTo>
                    <a:pt x="1203" y="508"/>
                  </a:lnTo>
                  <a:lnTo>
                    <a:pt x="1194" y="471"/>
                  </a:lnTo>
                  <a:lnTo>
                    <a:pt x="1184" y="435"/>
                  </a:lnTo>
                  <a:lnTo>
                    <a:pt x="1172" y="401"/>
                  </a:lnTo>
                  <a:lnTo>
                    <a:pt x="1158" y="366"/>
                  </a:lnTo>
                  <a:lnTo>
                    <a:pt x="1143" y="332"/>
                  </a:lnTo>
                  <a:lnTo>
                    <a:pt x="1126" y="299"/>
                  </a:lnTo>
                  <a:lnTo>
                    <a:pt x="1107" y="268"/>
                  </a:lnTo>
                  <a:lnTo>
                    <a:pt x="1085" y="237"/>
                  </a:lnTo>
                  <a:lnTo>
                    <a:pt x="1063" y="208"/>
                  </a:lnTo>
                  <a:lnTo>
                    <a:pt x="1038" y="181"/>
                  </a:lnTo>
                  <a:lnTo>
                    <a:pt x="1013" y="154"/>
                  </a:lnTo>
                  <a:lnTo>
                    <a:pt x="985" y="129"/>
                  </a:lnTo>
                  <a:lnTo>
                    <a:pt x="955" y="106"/>
                  </a:lnTo>
                  <a:lnTo>
                    <a:pt x="924" y="86"/>
                  </a:lnTo>
                  <a:lnTo>
                    <a:pt x="908" y="76"/>
                  </a:lnTo>
                  <a:lnTo>
                    <a:pt x="891" y="66"/>
                  </a:lnTo>
                  <a:lnTo>
                    <a:pt x="873" y="57"/>
                  </a:lnTo>
                  <a:lnTo>
                    <a:pt x="857" y="49"/>
                  </a:lnTo>
                  <a:lnTo>
                    <a:pt x="839" y="41"/>
                  </a:lnTo>
                  <a:lnTo>
                    <a:pt x="820" y="35"/>
                  </a:lnTo>
                  <a:lnTo>
                    <a:pt x="801" y="28"/>
                  </a:lnTo>
                  <a:lnTo>
                    <a:pt x="781" y="23"/>
                  </a:lnTo>
                  <a:lnTo>
                    <a:pt x="761" y="18"/>
                  </a:lnTo>
                  <a:lnTo>
                    <a:pt x="741" y="13"/>
                  </a:lnTo>
                  <a:lnTo>
                    <a:pt x="721" y="9"/>
                  </a:lnTo>
                  <a:lnTo>
                    <a:pt x="700" y="6"/>
                  </a:lnTo>
                  <a:lnTo>
                    <a:pt x="678" y="3"/>
                  </a:lnTo>
                  <a:lnTo>
                    <a:pt x="656" y="1"/>
                  </a:lnTo>
                  <a:lnTo>
                    <a:pt x="633" y="0"/>
                  </a:lnTo>
                  <a:lnTo>
                    <a:pt x="610" y="0"/>
                  </a:lnTo>
                  <a:lnTo>
                    <a:pt x="587" y="0"/>
                  </a:lnTo>
                  <a:lnTo>
                    <a:pt x="565" y="1"/>
                  </a:lnTo>
                  <a:lnTo>
                    <a:pt x="543" y="3"/>
                  </a:lnTo>
                  <a:lnTo>
                    <a:pt x="521" y="6"/>
                  </a:lnTo>
                  <a:lnTo>
                    <a:pt x="500" y="9"/>
                  </a:lnTo>
                  <a:lnTo>
                    <a:pt x="480" y="13"/>
                  </a:lnTo>
                  <a:lnTo>
                    <a:pt x="460" y="18"/>
                  </a:lnTo>
                  <a:lnTo>
                    <a:pt x="439" y="23"/>
                  </a:lnTo>
                  <a:lnTo>
                    <a:pt x="420" y="28"/>
                  </a:lnTo>
                  <a:lnTo>
                    <a:pt x="401" y="35"/>
                  </a:lnTo>
                  <a:lnTo>
                    <a:pt x="382" y="41"/>
                  </a:lnTo>
                  <a:lnTo>
                    <a:pt x="364" y="49"/>
                  </a:lnTo>
                  <a:lnTo>
                    <a:pt x="346" y="57"/>
                  </a:lnTo>
                  <a:lnTo>
                    <a:pt x="329" y="66"/>
                  </a:lnTo>
                  <a:lnTo>
                    <a:pt x="313" y="76"/>
                  </a:lnTo>
                  <a:lnTo>
                    <a:pt x="297" y="86"/>
                  </a:lnTo>
                  <a:lnTo>
                    <a:pt x="265" y="106"/>
                  </a:lnTo>
                  <a:lnTo>
                    <a:pt x="235" y="129"/>
                  </a:lnTo>
                  <a:lnTo>
                    <a:pt x="208" y="154"/>
                  </a:lnTo>
                  <a:lnTo>
                    <a:pt x="181" y="181"/>
                  </a:lnTo>
                  <a:lnTo>
                    <a:pt x="158" y="208"/>
                  </a:lnTo>
                  <a:lnTo>
                    <a:pt x="135" y="237"/>
                  </a:lnTo>
                  <a:lnTo>
                    <a:pt x="114" y="268"/>
                  </a:lnTo>
                  <a:lnTo>
                    <a:pt x="95" y="299"/>
                  </a:lnTo>
                  <a:lnTo>
                    <a:pt x="78" y="332"/>
                  </a:lnTo>
                  <a:lnTo>
                    <a:pt x="62" y="366"/>
                  </a:lnTo>
                  <a:lnTo>
                    <a:pt x="48" y="401"/>
                  </a:lnTo>
                  <a:lnTo>
                    <a:pt x="37" y="435"/>
                  </a:lnTo>
                  <a:lnTo>
                    <a:pt x="25" y="471"/>
                  </a:lnTo>
                  <a:lnTo>
                    <a:pt x="18" y="508"/>
                  </a:lnTo>
                  <a:lnTo>
                    <a:pt x="11" y="543"/>
                  </a:lnTo>
                  <a:lnTo>
                    <a:pt x="5" y="580"/>
                  </a:lnTo>
                  <a:lnTo>
                    <a:pt x="2" y="617"/>
                  </a:lnTo>
                  <a:lnTo>
                    <a:pt x="0" y="654"/>
                  </a:lnTo>
                  <a:lnTo>
                    <a:pt x="1" y="690"/>
                  </a:lnTo>
                  <a:lnTo>
                    <a:pt x="2" y="727"/>
                  </a:lnTo>
                  <a:lnTo>
                    <a:pt x="5" y="763"/>
                  </a:lnTo>
                  <a:lnTo>
                    <a:pt x="11" y="797"/>
                  </a:lnTo>
                  <a:lnTo>
                    <a:pt x="18" y="832"/>
                  </a:lnTo>
                  <a:lnTo>
                    <a:pt x="26" y="866"/>
                  </a:lnTo>
                  <a:lnTo>
                    <a:pt x="37" y="899"/>
                  </a:lnTo>
                  <a:lnTo>
                    <a:pt x="48" y="931"/>
                  </a:lnTo>
                  <a:lnTo>
                    <a:pt x="60" y="962"/>
                  </a:lnTo>
                  <a:lnTo>
                    <a:pt x="75" y="993"/>
                  </a:lnTo>
                  <a:lnTo>
                    <a:pt x="89" y="1023"/>
                  </a:lnTo>
                  <a:lnTo>
                    <a:pt x="105" y="1052"/>
                  </a:lnTo>
                  <a:lnTo>
                    <a:pt x="121" y="1080"/>
                  </a:lnTo>
                  <a:lnTo>
                    <a:pt x="139" y="1108"/>
                  </a:lnTo>
                  <a:lnTo>
                    <a:pt x="157" y="1135"/>
                  </a:lnTo>
                  <a:lnTo>
                    <a:pt x="176" y="1161"/>
                  </a:lnTo>
                  <a:lnTo>
                    <a:pt x="195" y="1186"/>
                  </a:lnTo>
                  <a:lnTo>
                    <a:pt x="215" y="1210"/>
                  </a:lnTo>
                  <a:lnTo>
                    <a:pt x="235" y="1233"/>
                  </a:lnTo>
                  <a:lnTo>
                    <a:pt x="256" y="1256"/>
                  </a:lnTo>
                  <a:lnTo>
                    <a:pt x="277" y="1277"/>
                  </a:lnTo>
                  <a:lnTo>
                    <a:pt x="298" y="1297"/>
                  </a:lnTo>
                  <a:lnTo>
                    <a:pt x="319" y="1317"/>
                  </a:lnTo>
                  <a:lnTo>
                    <a:pt x="342" y="1335"/>
                  </a:lnTo>
                  <a:lnTo>
                    <a:pt x="363" y="1352"/>
                  </a:lnTo>
                  <a:lnTo>
                    <a:pt x="384" y="1367"/>
                  </a:lnTo>
                  <a:lnTo>
                    <a:pt x="406" y="1382"/>
                  </a:lnTo>
                  <a:lnTo>
                    <a:pt x="427" y="1397"/>
                  </a:lnTo>
                  <a:lnTo>
                    <a:pt x="447" y="1409"/>
                  </a:lnTo>
                  <a:lnTo>
                    <a:pt x="468" y="1420"/>
                  </a:lnTo>
                  <a:lnTo>
                    <a:pt x="488" y="1430"/>
                  </a:lnTo>
                  <a:lnTo>
                    <a:pt x="508" y="1440"/>
                  </a:lnTo>
                  <a:lnTo>
                    <a:pt x="527" y="1447"/>
                  </a:lnTo>
                  <a:lnTo>
                    <a:pt x="545" y="1453"/>
                  </a:lnTo>
                  <a:lnTo>
                    <a:pt x="563" y="1458"/>
                  </a:lnTo>
                  <a:lnTo>
                    <a:pt x="580" y="1461"/>
                  </a:lnTo>
                  <a:lnTo>
                    <a:pt x="595" y="1463"/>
                  </a:lnTo>
                  <a:lnTo>
                    <a:pt x="610" y="1465"/>
                  </a:lnTo>
                  <a:close/>
                </a:path>
              </a:pathLst>
            </a:custGeom>
            <a:solidFill>
              <a:srgbClr val="F6DC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3897" name="Freeform 135"/>
            <p:cNvSpPr>
              <a:spLocks/>
            </p:cNvSpPr>
            <p:nvPr/>
          </p:nvSpPr>
          <p:spPr bwMode="auto">
            <a:xfrm flipH="1">
              <a:off x="7994464" y="5378080"/>
              <a:ext cx="387574" cy="248453"/>
            </a:xfrm>
            <a:custGeom>
              <a:avLst/>
              <a:gdLst>
                <a:gd name="T0" fmla="*/ 2147483647 w 1334"/>
                <a:gd name="T1" fmla="*/ 2147483647 h 1000"/>
                <a:gd name="T2" fmla="*/ 2147483647 w 1334"/>
                <a:gd name="T3" fmla="*/ 2147483647 h 1000"/>
                <a:gd name="T4" fmla="*/ 2147483647 w 1334"/>
                <a:gd name="T5" fmla="*/ 2147483647 h 1000"/>
                <a:gd name="T6" fmla="*/ 2147483647 w 1334"/>
                <a:gd name="T7" fmla="*/ 2147483647 h 1000"/>
                <a:gd name="T8" fmla="*/ 2147483647 w 1334"/>
                <a:gd name="T9" fmla="*/ 2147483647 h 1000"/>
                <a:gd name="T10" fmla="*/ 2147483647 w 1334"/>
                <a:gd name="T11" fmla="*/ 2147483647 h 1000"/>
                <a:gd name="T12" fmla="*/ 2147483647 w 1334"/>
                <a:gd name="T13" fmla="*/ 2147483647 h 1000"/>
                <a:gd name="T14" fmla="*/ 2147483647 w 1334"/>
                <a:gd name="T15" fmla="*/ 2147483647 h 1000"/>
                <a:gd name="T16" fmla="*/ 2147483647 w 1334"/>
                <a:gd name="T17" fmla="*/ 2147483647 h 1000"/>
                <a:gd name="T18" fmla="*/ 2147483647 w 1334"/>
                <a:gd name="T19" fmla="*/ 2147483647 h 1000"/>
                <a:gd name="T20" fmla="*/ 2147483647 w 1334"/>
                <a:gd name="T21" fmla="*/ 2147483647 h 1000"/>
                <a:gd name="T22" fmla="*/ 2147483647 w 1334"/>
                <a:gd name="T23" fmla="*/ 2147483647 h 1000"/>
                <a:gd name="T24" fmla="*/ 2147483647 w 1334"/>
                <a:gd name="T25" fmla="*/ 2147483647 h 1000"/>
                <a:gd name="T26" fmla="*/ 2147483647 w 1334"/>
                <a:gd name="T27" fmla="*/ 2147483647 h 1000"/>
                <a:gd name="T28" fmla="*/ 2147483647 w 1334"/>
                <a:gd name="T29" fmla="*/ 2147483647 h 1000"/>
                <a:gd name="T30" fmla="*/ 2147483647 w 1334"/>
                <a:gd name="T31" fmla="*/ 2147483647 h 1000"/>
                <a:gd name="T32" fmla="*/ 2147483647 w 1334"/>
                <a:gd name="T33" fmla="*/ 2147483647 h 1000"/>
                <a:gd name="T34" fmla="*/ 2147483647 w 1334"/>
                <a:gd name="T35" fmla="*/ 2147483647 h 1000"/>
                <a:gd name="T36" fmla="*/ 2147483647 w 1334"/>
                <a:gd name="T37" fmla="*/ 2147483647 h 1000"/>
                <a:gd name="T38" fmla="*/ 2147483647 w 1334"/>
                <a:gd name="T39" fmla="*/ 2147483647 h 1000"/>
                <a:gd name="T40" fmla="*/ 2147483647 w 1334"/>
                <a:gd name="T41" fmla="*/ 2147483647 h 1000"/>
                <a:gd name="T42" fmla="*/ 2147483647 w 1334"/>
                <a:gd name="T43" fmla="*/ 2147483647 h 1000"/>
                <a:gd name="T44" fmla="*/ 2147483647 w 1334"/>
                <a:gd name="T45" fmla="*/ 2147483647 h 1000"/>
                <a:gd name="T46" fmla="*/ 2147483647 w 1334"/>
                <a:gd name="T47" fmla="*/ 2147483647 h 1000"/>
                <a:gd name="T48" fmla="*/ 2147483647 w 1334"/>
                <a:gd name="T49" fmla="*/ 2147483647 h 1000"/>
                <a:gd name="T50" fmla="*/ 2147483647 w 1334"/>
                <a:gd name="T51" fmla="*/ 2147483647 h 1000"/>
                <a:gd name="T52" fmla="*/ 2147483647 w 1334"/>
                <a:gd name="T53" fmla="*/ 2147483647 h 1000"/>
                <a:gd name="T54" fmla="*/ 2147483647 w 1334"/>
                <a:gd name="T55" fmla="*/ 2147483647 h 1000"/>
                <a:gd name="T56" fmla="*/ 2147483647 w 1334"/>
                <a:gd name="T57" fmla="*/ 2147483647 h 1000"/>
                <a:gd name="T58" fmla="*/ 2147483647 w 1334"/>
                <a:gd name="T59" fmla="*/ 2147483647 h 1000"/>
                <a:gd name="T60" fmla="*/ 2147483647 w 1334"/>
                <a:gd name="T61" fmla="*/ 2147483647 h 1000"/>
                <a:gd name="T62" fmla="*/ 2147483647 w 1334"/>
                <a:gd name="T63" fmla="*/ 2147483647 h 1000"/>
                <a:gd name="T64" fmla="*/ 2147483647 w 1334"/>
                <a:gd name="T65" fmla="*/ 2147483647 h 1000"/>
                <a:gd name="T66" fmla="*/ 2147483647 w 1334"/>
                <a:gd name="T67" fmla="*/ 2147483647 h 1000"/>
                <a:gd name="T68" fmla="*/ 2147483647 w 1334"/>
                <a:gd name="T69" fmla="*/ 2147483647 h 1000"/>
                <a:gd name="T70" fmla="*/ 2147483647 w 1334"/>
                <a:gd name="T71" fmla="*/ 2147483647 h 1000"/>
                <a:gd name="T72" fmla="*/ 2147483647 w 1334"/>
                <a:gd name="T73" fmla="*/ 2147483647 h 1000"/>
                <a:gd name="T74" fmla="*/ 2147483647 w 1334"/>
                <a:gd name="T75" fmla="*/ 2147483647 h 1000"/>
                <a:gd name="T76" fmla="*/ 2147483647 w 1334"/>
                <a:gd name="T77" fmla="*/ 2147483647 h 1000"/>
                <a:gd name="T78" fmla="*/ 2147483647 w 1334"/>
                <a:gd name="T79" fmla="*/ 2147483647 h 1000"/>
                <a:gd name="T80" fmla="*/ 2147483647 w 1334"/>
                <a:gd name="T81" fmla="*/ 2147483647 h 1000"/>
                <a:gd name="T82" fmla="*/ 2147483647 w 1334"/>
                <a:gd name="T83" fmla="*/ 2147483647 h 1000"/>
                <a:gd name="T84" fmla="*/ 2147483647 w 1334"/>
                <a:gd name="T85" fmla="*/ 2147483647 h 1000"/>
                <a:gd name="T86" fmla="*/ 2147483647 w 1334"/>
                <a:gd name="T87" fmla="*/ 2147483647 h 1000"/>
                <a:gd name="T88" fmla="*/ 2147483647 w 1334"/>
                <a:gd name="T89" fmla="*/ 2147483647 h 1000"/>
                <a:gd name="T90" fmla="*/ 2147483647 w 1334"/>
                <a:gd name="T91" fmla="*/ 2147483647 h 1000"/>
                <a:gd name="T92" fmla="*/ 2147483647 w 1334"/>
                <a:gd name="T93" fmla="*/ 2147483647 h 1000"/>
                <a:gd name="T94" fmla="*/ 2147483647 w 1334"/>
                <a:gd name="T95" fmla="*/ 2147483647 h 1000"/>
                <a:gd name="T96" fmla="*/ 2147483647 w 1334"/>
                <a:gd name="T97" fmla="*/ 2147483647 h 1000"/>
                <a:gd name="T98" fmla="*/ 2147483647 w 1334"/>
                <a:gd name="T99" fmla="*/ 2147483647 h 1000"/>
                <a:gd name="T100" fmla="*/ 2147483647 w 1334"/>
                <a:gd name="T101" fmla="*/ 2147483647 h 1000"/>
                <a:gd name="T102" fmla="*/ 2147483647 w 1334"/>
                <a:gd name="T103" fmla="*/ 2147483647 h 1000"/>
                <a:gd name="T104" fmla="*/ 2147483647 w 1334"/>
                <a:gd name="T105" fmla="*/ 2147483647 h 1000"/>
                <a:gd name="T106" fmla="*/ 2147483647 w 1334"/>
                <a:gd name="T107" fmla="*/ 2147483647 h 1000"/>
                <a:gd name="T108" fmla="*/ 2147483647 w 1334"/>
                <a:gd name="T109" fmla="*/ 2147483647 h 1000"/>
                <a:gd name="T110" fmla="*/ 2147483647 w 1334"/>
                <a:gd name="T111" fmla="*/ 2147483647 h 1000"/>
                <a:gd name="T112" fmla="*/ 2147483647 w 1334"/>
                <a:gd name="T113" fmla="*/ 2147483647 h 1000"/>
                <a:gd name="T114" fmla="*/ 2147483647 w 1334"/>
                <a:gd name="T115" fmla="*/ 2147483647 h 1000"/>
                <a:gd name="T116" fmla="*/ 2147483647 w 1334"/>
                <a:gd name="T117" fmla="*/ 2147483647 h 100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334"/>
                <a:gd name="T178" fmla="*/ 0 h 1000"/>
                <a:gd name="T179" fmla="*/ 1334 w 1334"/>
                <a:gd name="T180" fmla="*/ 1000 h 100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334" h="1000">
                  <a:moveTo>
                    <a:pt x="31" y="462"/>
                  </a:moveTo>
                  <a:lnTo>
                    <a:pt x="31" y="462"/>
                  </a:lnTo>
                  <a:lnTo>
                    <a:pt x="36" y="445"/>
                  </a:lnTo>
                  <a:lnTo>
                    <a:pt x="42" y="426"/>
                  </a:lnTo>
                  <a:lnTo>
                    <a:pt x="50" y="408"/>
                  </a:lnTo>
                  <a:lnTo>
                    <a:pt x="58" y="390"/>
                  </a:lnTo>
                  <a:lnTo>
                    <a:pt x="67" y="370"/>
                  </a:lnTo>
                  <a:lnTo>
                    <a:pt x="77" y="351"/>
                  </a:lnTo>
                  <a:lnTo>
                    <a:pt x="88" y="331"/>
                  </a:lnTo>
                  <a:lnTo>
                    <a:pt x="101" y="312"/>
                  </a:lnTo>
                  <a:lnTo>
                    <a:pt x="114" y="292"/>
                  </a:lnTo>
                  <a:lnTo>
                    <a:pt x="128" y="273"/>
                  </a:lnTo>
                  <a:lnTo>
                    <a:pt x="142" y="254"/>
                  </a:lnTo>
                  <a:lnTo>
                    <a:pt x="158" y="234"/>
                  </a:lnTo>
                  <a:lnTo>
                    <a:pt x="174" y="216"/>
                  </a:lnTo>
                  <a:lnTo>
                    <a:pt x="190" y="197"/>
                  </a:lnTo>
                  <a:lnTo>
                    <a:pt x="207" y="179"/>
                  </a:lnTo>
                  <a:lnTo>
                    <a:pt x="225" y="162"/>
                  </a:lnTo>
                  <a:lnTo>
                    <a:pt x="243" y="145"/>
                  </a:lnTo>
                  <a:lnTo>
                    <a:pt x="262" y="128"/>
                  </a:lnTo>
                  <a:lnTo>
                    <a:pt x="281" y="112"/>
                  </a:lnTo>
                  <a:lnTo>
                    <a:pt x="300" y="97"/>
                  </a:lnTo>
                  <a:lnTo>
                    <a:pt x="321" y="83"/>
                  </a:lnTo>
                  <a:lnTo>
                    <a:pt x="341" y="70"/>
                  </a:lnTo>
                  <a:lnTo>
                    <a:pt x="362" y="58"/>
                  </a:lnTo>
                  <a:lnTo>
                    <a:pt x="382" y="46"/>
                  </a:lnTo>
                  <a:lnTo>
                    <a:pt x="404" y="37"/>
                  </a:lnTo>
                  <a:lnTo>
                    <a:pt x="425" y="28"/>
                  </a:lnTo>
                  <a:lnTo>
                    <a:pt x="446" y="19"/>
                  </a:lnTo>
                  <a:lnTo>
                    <a:pt x="469" y="14"/>
                  </a:lnTo>
                  <a:lnTo>
                    <a:pt x="490" y="8"/>
                  </a:lnTo>
                  <a:lnTo>
                    <a:pt x="511" y="5"/>
                  </a:lnTo>
                  <a:lnTo>
                    <a:pt x="533" y="3"/>
                  </a:lnTo>
                  <a:lnTo>
                    <a:pt x="555" y="3"/>
                  </a:lnTo>
                  <a:lnTo>
                    <a:pt x="581" y="1"/>
                  </a:lnTo>
                  <a:lnTo>
                    <a:pt x="608" y="0"/>
                  </a:lnTo>
                  <a:lnTo>
                    <a:pt x="637" y="0"/>
                  </a:lnTo>
                  <a:lnTo>
                    <a:pt x="667" y="1"/>
                  </a:lnTo>
                  <a:lnTo>
                    <a:pt x="696" y="0"/>
                  </a:lnTo>
                  <a:lnTo>
                    <a:pt x="726" y="0"/>
                  </a:lnTo>
                  <a:lnTo>
                    <a:pt x="753" y="1"/>
                  </a:lnTo>
                  <a:lnTo>
                    <a:pt x="778" y="3"/>
                  </a:lnTo>
                  <a:lnTo>
                    <a:pt x="801" y="3"/>
                  </a:lnTo>
                  <a:lnTo>
                    <a:pt x="822" y="5"/>
                  </a:lnTo>
                  <a:lnTo>
                    <a:pt x="843" y="8"/>
                  </a:lnTo>
                  <a:lnTo>
                    <a:pt x="866" y="14"/>
                  </a:lnTo>
                  <a:lnTo>
                    <a:pt x="887" y="19"/>
                  </a:lnTo>
                  <a:lnTo>
                    <a:pt x="908" y="28"/>
                  </a:lnTo>
                  <a:lnTo>
                    <a:pt x="930" y="37"/>
                  </a:lnTo>
                  <a:lnTo>
                    <a:pt x="951" y="46"/>
                  </a:lnTo>
                  <a:lnTo>
                    <a:pt x="971" y="58"/>
                  </a:lnTo>
                  <a:lnTo>
                    <a:pt x="993" y="70"/>
                  </a:lnTo>
                  <a:lnTo>
                    <a:pt x="1013" y="83"/>
                  </a:lnTo>
                  <a:lnTo>
                    <a:pt x="1033" y="97"/>
                  </a:lnTo>
                  <a:lnTo>
                    <a:pt x="1052" y="112"/>
                  </a:lnTo>
                  <a:lnTo>
                    <a:pt x="1071" y="128"/>
                  </a:lnTo>
                  <a:lnTo>
                    <a:pt x="1090" y="145"/>
                  </a:lnTo>
                  <a:lnTo>
                    <a:pt x="1108" y="162"/>
                  </a:lnTo>
                  <a:lnTo>
                    <a:pt x="1126" y="179"/>
                  </a:lnTo>
                  <a:lnTo>
                    <a:pt x="1144" y="197"/>
                  </a:lnTo>
                  <a:lnTo>
                    <a:pt x="1160" y="216"/>
                  </a:lnTo>
                  <a:lnTo>
                    <a:pt x="1175" y="234"/>
                  </a:lnTo>
                  <a:lnTo>
                    <a:pt x="1191" y="254"/>
                  </a:lnTo>
                  <a:lnTo>
                    <a:pt x="1206" y="273"/>
                  </a:lnTo>
                  <a:lnTo>
                    <a:pt x="1219" y="292"/>
                  </a:lnTo>
                  <a:lnTo>
                    <a:pt x="1233" y="312"/>
                  </a:lnTo>
                  <a:lnTo>
                    <a:pt x="1245" y="331"/>
                  </a:lnTo>
                  <a:lnTo>
                    <a:pt x="1256" y="351"/>
                  </a:lnTo>
                  <a:lnTo>
                    <a:pt x="1266" y="370"/>
                  </a:lnTo>
                  <a:lnTo>
                    <a:pt x="1275" y="390"/>
                  </a:lnTo>
                  <a:lnTo>
                    <a:pt x="1284" y="408"/>
                  </a:lnTo>
                  <a:lnTo>
                    <a:pt x="1291" y="426"/>
                  </a:lnTo>
                  <a:lnTo>
                    <a:pt x="1298" y="445"/>
                  </a:lnTo>
                  <a:lnTo>
                    <a:pt x="1302" y="462"/>
                  </a:lnTo>
                  <a:lnTo>
                    <a:pt x="1316" y="518"/>
                  </a:lnTo>
                  <a:lnTo>
                    <a:pt x="1321" y="545"/>
                  </a:lnTo>
                  <a:lnTo>
                    <a:pt x="1326" y="573"/>
                  </a:lnTo>
                  <a:lnTo>
                    <a:pt x="1330" y="601"/>
                  </a:lnTo>
                  <a:lnTo>
                    <a:pt x="1332" y="628"/>
                  </a:lnTo>
                  <a:lnTo>
                    <a:pt x="1334" y="656"/>
                  </a:lnTo>
                  <a:lnTo>
                    <a:pt x="1334" y="684"/>
                  </a:lnTo>
                  <a:lnTo>
                    <a:pt x="1332" y="711"/>
                  </a:lnTo>
                  <a:lnTo>
                    <a:pt x="1328" y="740"/>
                  </a:lnTo>
                  <a:lnTo>
                    <a:pt x="1324" y="768"/>
                  </a:lnTo>
                  <a:lnTo>
                    <a:pt x="1316" y="796"/>
                  </a:lnTo>
                  <a:lnTo>
                    <a:pt x="1307" y="824"/>
                  </a:lnTo>
                  <a:lnTo>
                    <a:pt x="1295" y="852"/>
                  </a:lnTo>
                  <a:lnTo>
                    <a:pt x="1282" y="880"/>
                  </a:lnTo>
                  <a:lnTo>
                    <a:pt x="1265" y="909"/>
                  </a:lnTo>
                  <a:lnTo>
                    <a:pt x="1258" y="925"/>
                  </a:lnTo>
                  <a:lnTo>
                    <a:pt x="1252" y="940"/>
                  </a:lnTo>
                  <a:lnTo>
                    <a:pt x="1245" y="954"/>
                  </a:lnTo>
                  <a:lnTo>
                    <a:pt x="1238" y="966"/>
                  </a:lnTo>
                  <a:lnTo>
                    <a:pt x="1230" y="978"/>
                  </a:lnTo>
                  <a:lnTo>
                    <a:pt x="1224" y="987"/>
                  </a:lnTo>
                  <a:lnTo>
                    <a:pt x="1217" y="994"/>
                  </a:lnTo>
                  <a:lnTo>
                    <a:pt x="1209" y="1000"/>
                  </a:lnTo>
                  <a:lnTo>
                    <a:pt x="1217" y="958"/>
                  </a:lnTo>
                  <a:lnTo>
                    <a:pt x="1223" y="919"/>
                  </a:lnTo>
                  <a:lnTo>
                    <a:pt x="1226" y="882"/>
                  </a:lnTo>
                  <a:lnTo>
                    <a:pt x="1229" y="849"/>
                  </a:lnTo>
                  <a:lnTo>
                    <a:pt x="1230" y="816"/>
                  </a:lnTo>
                  <a:lnTo>
                    <a:pt x="1230" y="787"/>
                  </a:lnTo>
                  <a:lnTo>
                    <a:pt x="1229" y="760"/>
                  </a:lnTo>
                  <a:lnTo>
                    <a:pt x="1227" y="735"/>
                  </a:lnTo>
                  <a:lnTo>
                    <a:pt x="1219" y="727"/>
                  </a:lnTo>
                  <a:lnTo>
                    <a:pt x="1211" y="720"/>
                  </a:lnTo>
                  <a:lnTo>
                    <a:pt x="1200" y="715"/>
                  </a:lnTo>
                  <a:lnTo>
                    <a:pt x="1188" y="713"/>
                  </a:lnTo>
                  <a:lnTo>
                    <a:pt x="1174" y="711"/>
                  </a:lnTo>
                  <a:lnTo>
                    <a:pt x="1157" y="714"/>
                  </a:lnTo>
                  <a:lnTo>
                    <a:pt x="1140" y="718"/>
                  </a:lnTo>
                  <a:lnTo>
                    <a:pt x="1119" y="726"/>
                  </a:lnTo>
                  <a:lnTo>
                    <a:pt x="1091" y="735"/>
                  </a:lnTo>
                  <a:lnTo>
                    <a:pt x="1078" y="740"/>
                  </a:lnTo>
                  <a:lnTo>
                    <a:pt x="1064" y="743"/>
                  </a:lnTo>
                  <a:lnTo>
                    <a:pt x="1052" y="745"/>
                  </a:lnTo>
                  <a:lnTo>
                    <a:pt x="1040" y="747"/>
                  </a:lnTo>
                  <a:lnTo>
                    <a:pt x="1028" y="747"/>
                  </a:lnTo>
                  <a:lnTo>
                    <a:pt x="1017" y="747"/>
                  </a:lnTo>
                  <a:lnTo>
                    <a:pt x="1006" y="746"/>
                  </a:lnTo>
                  <a:lnTo>
                    <a:pt x="996" y="745"/>
                  </a:lnTo>
                  <a:lnTo>
                    <a:pt x="986" y="742"/>
                  </a:lnTo>
                  <a:lnTo>
                    <a:pt x="976" y="738"/>
                  </a:lnTo>
                  <a:lnTo>
                    <a:pt x="967" y="734"/>
                  </a:lnTo>
                  <a:lnTo>
                    <a:pt x="958" y="729"/>
                  </a:lnTo>
                  <a:lnTo>
                    <a:pt x="948" y="722"/>
                  </a:lnTo>
                  <a:lnTo>
                    <a:pt x="939" y="715"/>
                  </a:lnTo>
                  <a:lnTo>
                    <a:pt x="930" y="707"/>
                  </a:lnTo>
                  <a:lnTo>
                    <a:pt x="922" y="697"/>
                  </a:lnTo>
                  <a:lnTo>
                    <a:pt x="904" y="677"/>
                  </a:lnTo>
                  <a:lnTo>
                    <a:pt x="886" y="653"/>
                  </a:lnTo>
                  <a:lnTo>
                    <a:pt x="869" y="625"/>
                  </a:lnTo>
                  <a:lnTo>
                    <a:pt x="850" y="593"/>
                  </a:lnTo>
                  <a:lnTo>
                    <a:pt x="831" y="557"/>
                  </a:lnTo>
                  <a:lnTo>
                    <a:pt x="788" y="473"/>
                  </a:lnTo>
                  <a:lnTo>
                    <a:pt x="775" y="445"/>
                  </a:lnTo>
                  <a:lnTo>
                    <a:pt x="761" y="416"/>
                  </a:lnTo>
                  <a:lnTo>
                    <a:pt x="748" y="389"/>
                  </a:lnTo>
                  <a:lnTo>
                    <a:pt x="735" y="364"/>
                  </a:lnTo>
                  <a:lnTo>
                    <a:pt x="728" y="352"/>
                  </a:lnTo>
                  <a:lnTo>
                    <a:pt x="720" y="341"/>
                  </a:lnTo>
                  <a:lnTo>
                    <a:pt x="712" y="332"/>
                  </a:lnTo>
                  <a:lnTo>
                    <a:pt x="704" y="325"/>
                  </a:lnTo>
                  <a:lnTo>
                    <a:pt x="695" y="318"/>
                  </a:lnTo>
                  <a:lnTo>
                    <a:pt x="686" y="314"/>
                  </a:lnTo>
                  <a:lnTo>
                    <a:pt x="677" y="311"/>
                  </a:lnTo>
                  <a:lnTo>
                    <a:pt x="667" y="310"/>
                  </a:lnTo>
                  <a:lnTo>
                    <a:pt x="656" y="311"/>
                  </a:lnTo>
                  <a:lnTo>
                    <a:pt x="647" y="314"/>
                  </a:lnTo>
                  <a:lnTo>
                    <a:pt x="638" y="318"/>
                  </a:lnTo>
                  <a:lnTo>
                    <a:pt x="629" y="325"/>
                  </a:lnTo>
                  <a:lnTo>
                    <a:pt x="621" y="332"/>
                  </a:lnTo>
                  <a:lnTo>
                    <a:pt x="613" y="341"/>
                  </a:lnTo>
                  <a:lnTo>
                    <a:pt x="606" y="352"/>
                  </a:lnTo>
                  <a:lnTo>
                    <a:pt x="599" y="364"/>
                  </a:lnTo>
                  <a:lnTo>
                    <a:pt x="585" y="389"/>
                  </a:lnTo>
                  <a:lnTo>
                    <a:pt x="572" y="416"/>
                  </a:lnTo>
                  <a:lnTo>
                    <a:pt x="558" y="445"/>
                  </a:lnTo>
                  <a:lnTo>
                    <a:pt x="545" y="473"/>
                  </a:lnTo>
                  <a:lnTo>
                    <a:pt x="502" y="557"/>
                  </a:lnTo>
                  <a:lnTo>
                    <a:pt x="483" y="593"/>
                  </a:lnTo>
                  <a:lnTo>
                    <a:pt x="464" y="625"/>
                  </a:lnTo>
                  <a:lnTo>
                    <a:pt x="447" y="653"/>
                  </a:lnTo>
                  <a:lnTo>
                    <a:pt x="429" y="677"/>
                  </a:lnTo>
                  <a:lnTo>
                    <a:pt x="411" y="697"/>
                  </a:lnTo>
                  <a:lnTo>
                    <a:pt x="404" y="707"/>
                  </a:lnTo>
                  <a:lnTo>
                    <a:pt x="395" y="715"/>
                  </a:lnTo>
                  <a:lnTo>
                    <a:pt x="386" y="722"/>
                  </a:lnTo>
                  <a:lnTo>
                    <a:pt x="377" y="729"/>
                  </a:lnTo>
                  <a:lnTo>
                    <a:pt x="367" y="734"/>
                  </a:lnTo>
                  <a:lnTo>
                    <a:pt x="358" y="738"/>
                  </a:lnTo>
                  <a:lnTo>
                    <a:pt x="348" y="742"/>
                  </a:lnTo>
                  <a:lnTo>
                    <a:pt x="337" y="745"/>
                  </a:lnTo>
                  <a:lnTo>
                    <a:pt x="327" y="746"/>
                  </a:lnTo>
                  <a:lnTo>
                    <a:pt x="316" y="747"/>
                  </a:lnTo>
                  <a:lnTo>
                    <a:pt x="305" y="747"/>
                  </a:lnTo>
                  <a:lnTo>
                    <a:pt x="294" y="747"/>
                  </a:lnTo>
                  <a:lnTo>
                    <a:pt x="281" y="745"/>
                  </a:lnTo>
                  <a:lnTo>
                    <a:pt x="269" y="743"/>
                  </a:lnTo>
                  <a:lnTo>
                    <a:pt x="257" y="740"/>
                  </a:lnTo>
                  <a:lnTo>
                    <a:pt x="242" y="735"/>
                  </a:lnTo>
                  <a:lnTo>
                    <a:pt x="214" y="726"/>
                  </a:lnTo>
                  <a:lnTo>
                    <a:pt x="194" y="718"/>
                  </a:lnTo>
                  <a:lnTo>
                    <a:pt x="176" y="714"/>
                  </a:lnTo>
                  <a:lnTo>
                    <a:pt x="159" y="711"/>
                  </a:lnTo>
                  <a:lnTo>
                    <a:pt x="146" y="713"/>
                  </a:lnTo>
                  <a:lnTo>
                    <a:pt x="133" y="715"/>
                  </a:lnTo>
                  <a:lnTo>
                    <a:pt x="123" y="720"/>
                  </a:lnTo>
                  <a:lnTo>
                    <a:pt x="114" y="727"/>
                  </a:lnTo>
                  <a:lnTo>
                    <a:pt x="106" y="735"/>
                  </a:lnTo>
                  <a:lnTo>
                    <a:pt x="104" y="760"/>
                  </a:lnTo>
                  <a:lnTo>
                    <a:pt x="103" y="787"/>
                  </a:lnTo>
                  <a:lnTo>
                    <a:pt x="103" y="816"/>
                  </a:lnTo>
                  <a:lnTo>
                    <a:pt x="104" y="849"/>
                  </a:lnTo>
                  <a:lnTo>
                    <a:pt x="107" y="882"/>
                  </a:lnTo>
                  <a:lnTo>
                    <a:pt x="112" y="919"/>
                  </a:lnTo>
                  <a:lnTo>
                    <a:pt x="118" y="958"/>
                  </a:lnTo>
                  <a:lnTo>
                    <a:pt x="124" y="1000"/>
                  </a:lnTo>
                  <a:lnTo>
                    <a:pt x="116" y="994"/>
                  </a:lnTo>
                  <a:lnTo>
                    <a:pt x="110" y="987"/>
                  </a:lnTo>
                  <a:lnTo>
                    <a:pt x="103" y="978"/>
                  </a:lnTo>
                  <a:lnTo>
                    <a:pt x="95" y="966"/>
                  </a:lnTo>
                  <a:lnTo>
                    <a:pt x="88" y="954"/>
                  </a:lnTo>
                  <a:lnTo>
                    <a:pt x="82" y="940"/>
                  </a:lnTo>
                  <a:lnTo>
                    <a:pt x="75" y="925"/>
                  </a:lnTo>
                  <a:lnTo>
                    <a:pt x="68" y="909"/>
                  </a:lnTo>
                  <a:lnTo>
                    <a:pt x="53" y="880"/>
                  </a:lnTo>
                  <a:lnTo>
                    <a:pt x="38" y="852"/>
                  </a:lnTo>
                  <a:lnTo>
                    <a:pt x="27" y="824"/>
                  </a:lnTo>
                  <a:lnTo>
                    <a:pt x="18" y="796"/>
                  </a:lnTo>
                  <a:lnTo>
                    <a:pt x="10" y="768"/>
                  </a:lnTo>
                  <a:lnTo>
                    <a:pt x="5" y="740"/>
                  </a:lnTo>
                  <a:lnTo>
                    <a:pt x="2" y="711"/>
                  </a:lnTo>
                  <a:lnTo>
                    <a:pt x="0" y="684"/>
                  </a:lnTo>
                  <a:lnTo>
                    <a:pt x="0" y="656"/>
                  </a:lnTo>
                  <a:lnTo>
                    <a:pt x="1" y="628"/>
                  </a:lnTo>
                  <a:lnTo>
                    <a:pt x="3" y="601"/>
                  </a:lnTo>
                  <a:lnTo>
                    <a:pt x="8" y="573"/>
                  </a:lnTo>
                  <a:lnTo>
                    <a:pt x="12" y="545"/>
                  </a:lnTo>
                  <a:lnTo>
                    <a:pt x="18" y="518"/>
                  </a:lnTo>
                  <a:lnTo>
                    <a:pt x="31" y="462"/>
                  </a:lnTo>
                  <a:close/>
                </a:path>
              </a:pathLst>
            </a:custGeom>
            <a:solidFill>
              <a:srgbClr val="615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3898" name="Freeform 136"/>
            <p:cNvSpPr>
              <a:spLocks/>
            </p:cNvSpPr>
            <p:nvPr/>
          </p:nvSpPr>
          <p:spPr bwMode="auto">
            <a:xfrm flipH="1">
              <a:off x="8015320" y="5774214"/>
              <a:ext cx="142516" cy="217179"/>
            </a:xfrm>
            <a:custGeom>
              <a:avLst/>
              <a:gdLst>
                <a:gd name="T0" fmla="*/ 0 w 491"/>
                <a:gd name="T1" fmla="*/ 2147483647 h 878"/>
                <a:gd name="T2" fmla="*/ 2147483647 w 491"/>
                <a:gd name="T3" fmla="*/ 2147483647 h 878"/>
                <a:gd name="T4" fmla="*/ 2147483647 w 491"/>
                <a:gd name="T5" fmla="*/ 2147483647 h 878"/>
                <a:gd name="T6" fmla="*/ 2147483647 w 491"/>
                <a:gd name="T7" fmla="*/ 2147483647 h 878"/>
                <a:gd name="T8" fmla="*/ 2147483647 w 491"/>
                <a:gd name="T9" fmla="*/ 2147483647 h 878"/>
                <a:gd name="T10" fmla="*/ 2147483647 w 491"/>
                <a:gd name="T11" fmla="*/ 2147483647 h 878"/>
                <a:gd name="T12" fmla="*/ 2147483647 w 491"/>
                <a:gd name="T13" fmla="*/ 2147483647 h 878"/>
                <a:gd name="T14" fmla="*/ 2147483647 w 491"/>
                <a:gd name="T15" fmla="*/ 2147483647 h 878"/>
                <a:gd name="T16" fmla="*/ 2147483647 w 491"/>
                <a:gd name="T17" fmla="*/ 0 h 878"/>
                <a:gd name="T18" fmla="*/ 2147483647 w 491"/>
                <a:gd name="T19" fmla="*/ 2147483647 h 878"/>
                <a:gd name="T20" fmla="*/ 2147483647 w 491"/>
                <a:gd name="T21" fmla="*/ 2147483647 h 878"/>
                <a:gd name="T22" fmla="*/ 0 w 491"/>
                <a:gd name="T23" fmla="*/ 2147483647 h 87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91"/>
                <a:gd name="T37" fmla="*/ 0 h 878"/>
                <a:gd name="T38" fmla="*/ 491 w 491"/>
                <a:gd name="T39" fmla="*/ 878 h 87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91" h="878">
                  <a:moveTo>
                    <a:pt x="0" y="877"/>
                  </a:moveTo>
                  <a:lnTo>
                    <a:pt x="210" y="877"/>
                  </a:lnTo>
                  <a:lnTo>
                    <a:pt x="224" y="878"/>
                  </a:lnTo>
                  <a:lnTo>
                    <a:pt x="442" y="687"/>
                  </a:lnTo>
                  <a:lnTo>
                    <a:pt x="221" y="545"/>
                  </a:lnTo>
                  <a:lnTo>
                    <a:pt x="491" y="423"/>
                  </a:lnTo>
                  <a:lnTo>
                    <a:pt x="312" y="156"/>
                  </a:lnTo>
                  <a:lnTo>
                    <a:pt x="242" y="52"/>
                  </a:lnTo>
                  <a:lnTo>
                    <a:pt x="122" y="0"/>
                  </a:lnTo>
                  <a:lnTo>
                    <a:pt x="122" y="123"/>
                  </a:lnTo>
                  <a:lnTo>
                    <a:pt x="1" y="878"/>
                  </a:lnTo>
                  <a:lnTo>
                    <a:pt x="0" y="877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3899" name="Freeform 137"/>
            <p:cNvSpPr>
              <a:spLocks/>
            </p:cNvSpPr>
            <p:nvPr/>
          </p:nvSpPr>
          <p:spPr bwMode="auto">
            <a:xfrm flipH="1">
              <a:off x="8230832" y="5772477"/>
              <a:ext cx="142516" cy="218916"/>
            </a:xfrm>
            <a:custGeom>
              <a:avLst/>
              <a:gdLst>
                <a:gd name="T0" fmla="*/ 2147483647 w 491"/>
                <a:gd name="T1" fmla="*/ 2147483647 h 886"/>
                <a:gd name="T2" fmla="*/ 2147483647 w 491"/>
                <a:gd name="T3" fmla="*/ 2147483647 h 886"/>
                <a:gd name="T4" fmla="*/ 2147483647 w 491"/>
                <a:gd name="T5" fmla="*/ 2147483647 h 886"/>
                <a:gd name="T6" fmla="*/ 2147483647 w 491"/>
                <a:gd name="T7" fmla="*/ 2147483647 h 886"/>
                <a:gd name="T8" fmla="*/ 2147483647 w 491"/>
                <a:gd name="T9" fmla="*/ 2147483647 h 886"/>
                <a:gd name="T10" fmla="*/ 2147483647 w 491"/>
                <a:gd name="T11" fmla="*/ 2147483647 h 886"/>
                <a:gd name="T12" fmla="*/ 2147483647 w 491"/>
                <a:gd name="T13" fmla="*/ 2147483647 h 886"/>
                <a:gd name="T14" fmla="*/ 2147483647 w 491"/>
                <a:gd name="T15" fmla="*/ 0 h 886"/>
                <a:gd name="T16" fmla="*/ 2147483647 w 491"/>
                <a:gd name="T17" fmla="*/ 2147483647 h 886"/>
                <a:gd name="T18" fmla="*/ 2147483647 w 491"/>
                <a:gd name="T19" fmla="*/ 2147483647 h 886"/>
                <a:gd name="T20" fmla="*/ 0 w 491"/>
                <a:gd name="T21" fmla="*/ 2147483647 h 886"/>
                <a:gd name="T22" fmla="*/ 2147483647 w 491"/>
                <a:gd name="T23" fmla="*/ 2147483647 h 88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91"/>
                <a:gd name="T37" fmla="*/ 0 h 886"/>
                <a:gd name="T38" fmla="*/ 491 w 491"/>
                <a:gd name="T39" fmla="*/ 886 h 88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91" h="886">
                  <a:moveTo>
                    <a:pt x="270" y="545"/>
                  </a:moveTo>
                  <a:lnTo>
                    <a:pt x="49" y="686"/>
                  </a:lnTo>
                  <a:lnTo>
                    <a:pt x="267" y="886"/>
                  </a:lnTo>
                  <a:lnTo>
                    <a:pt x="280" y="885"/>
                  </a:lnTo>
                  <a:lnTo>
                    <a:pt x="491" y="885"/>
                  </a:lnTo>
                  <a:lnTo>
                    <a:pt x="489" y="886"/>
                  </a:lnTo>
                  <a:lnTo>
                    <a:pt x="368" y="123"/>
                  </a:lnTo>
                  <a:lnTo>
                    <a:pt x="368" y="0"/>
                  </a:lnTo>
                  <a:lnTo>
                    <a:pt x="221" y="63"/>
                  </a:lnTo>
                  <a:lnTo>
                    <a:pt x="156" y="169"/>
                  </a:lnTo>
                  <a:lnTo>
                    <a:pt x="0" y="423"/>
                  </a:lnTo>
                  <a:lnTo>
                    <a:pt x="270" y="545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3900" name="Freeform 138"/>
            <p:cNvSpPr>
              <a:spLocks/>
            </p:cNvSpPr>
            <p:nvPr/>
          </p:nvSpPr>
          <p:spPr bwMode="auto">
            <a:xfrm flipH="1">
              <a:off x="8142194" y="6036566"/>
              <a:ext cx="761244" cy="284939"/>
            </a:xfrm>
            <a:custGeom>
              <a:avLst/>
              <a:gdLst>
                <a:gd name="T0" fmla="*/ 2147483647 w 2628"/>
                <a:gd name="T1" fmla="*/ 0 h 1148"/>
                <a:gd name="T2" fmla="*/ 2147483647 w 2628"/>
                <a:gd name="T3" fmla="*/ 2147483647 h 1148"/>
                <a:gd name="T4" fmla="*/ 2147483647 w 2628"/>
                <a:gd name="T5" fmla="*/ 2147483647 h 1148"/>
                <a:gd name="T6" fmla="*/ 2147483647 w 2628"/>
                <a:gd name="T7" fmla="*/ 2147483647 h 1148"/>
                <a:gd name="T8" fmla="*/ 2147483647 w 2628"/>
                <a:gd name="T9" fmla="*/ 2147483647 h 1148"/>
                <a:gd name="T10" fmla="*/ 2147483647 w 2628"/>
                <a:gd name="T11" fmla="*/ 2147483647 h 1148"/>
                <a:gd name="T12" fmla="*/ 2147483647 w 2628"/>
                <a:gd name="T13" fmla="*/ 2147483647 h 1148"/>
                <a:gd name="T14" fmla="*/ 2147483647 w 2628"/>
                <a:gd name="T15" fmla="*/ 2147483647 h 1148"/>
                <a:gd name="T16" fmla="*/ 2147483647 w 2628"/>
                <a:gd name="T17" fmla="*/ 2147483647 h 1148"/>
                <a:gd name="T18" fmla="*/ 2147483647 w 2628"/>
                <a:gd name="T19" fmla="*/ 2147483647 h 1148"/>
                <a:gd name="T20" fmla="*/ 2147483647 w 2628"/>
                <a:gd name="T21" fmla="*/ 2147483647 h 1148"/>
                <a:gd name="T22" fmla="*/ 2147483647 w 2628"/>
                <a:gd name="T23" fmla="*/ 2147483647 h 1148"/>
                <a:gd name="T24" fmla="*/ 2147483647 w 2628"/>
                <a:gd name="T25" fmla="*/ 2147483647 h 1148"/>
                <a:gd name="T26" fmla="*/ 2147483647 w 2628"/>
                <a:gd name="T27" fmla="*/ 2147483647 h 1148"/>
                <a:gd name="T28" fmla="*/ 2147483647 w 2628"/>
                <a:gd name="T29" fmla="*/ 2147483647 h 1148"/>
                <a:gd name="T30" fmla="*/ 2147483647 w 2628"/>
                <a:gd name="T31" fmla="*/ 2147483647 h 1148"/>
                <a:gd name="T32" fmla="*/ 2147483647 w 2628"/>
                <a:gd name="T33" fmla="*/ 2147483647 h 1148"/>
                <a:gd name="T34" fmla="*/ 0 w 2628"/>
                <a:gd name="T35" fmla="*/ 2147483647 h 1148"/>
                <a:gd name="T36" fmla="*/ 2147483647 w 2628"/>
                <a:gd name="T37" fmla="*/ 2147483647 h 1148"/>
                <a:gd name="T38" fmla="*/ 2147483647 w 2628"/>
                <a:gd name="T39" fmla="*/ 2147483647 h 1148"/>
                <a:gd name="T40" fmla="*/ 2147483647 w 2628"/>
                <a:gd name="T41" fmla="*/ 2147483647 h 1148"/>
                <a:gd name="T42" fmla="*/ 2147483647 w 2628"/>
                <a:gd name="T43" fmla="*/ 2147483647 h 1148"/>
                <a:gd name="T44" fmla="*/ 2147483647 w 2628"/>
                <a:gd name="T45" fmla="*/ 2147483647 h 1148"/>
                <a:gd name="T46" fmla="*/ 2147483647 w 2628"/>
                <a:gd name="T47" fmla="*/ 2147483647 h 1148"/>
                <a:gd name="T48" fmla="*/ 2147483647 w 2628"/>
                <a:gd name="T49" fmla="*/ 2147483647 h 1148"/>
                <a:gd name="T50" fmla="*/ 2147483647 w 2628"/>
                <a:gd name="T51" fmla="*/ 2147483647 h 1148"/>
                <a:gd name="T52" fmla="*/ 2147483647 w 2628"/>
                <a:gd name="T53" fmla="*/ 2147483647 h 1148"/>
                <a:gd name="T54" fmla="*/ 2147483647 w 2628"/>
                <a:gd name="T55" fmla="*/ 2147483647 h 1148"/>
                <a:gd name="T56" fmla="*/ 2147483647 w 2628"/>
                <a:gd name="T57" fmla="*/ 2147483647 h 1148"/>
                <a:gd name="T58" fmla="*/ 2147483647 w 2628"/>
                <a:gd name="T59" fmla="*/ 2147483647 h 1148"/>
                <a:gd name="T60" fmla="*/ 2147483647 w 2628"/>
                <a:gd name="T61" fmla="*/ 2147483647 h 1148"/>
                <a:gd name="T62" fmla="*/ 2147483647 w 2628"/>
                <a:gd name="T63" fmla="*/ 2147483647 h 1148"/>
                <a:gd name="T64" fmla="*/ 2147483647 w 2628"/>
                <a:gd name="T65" fmla="*/ 2147483647 h 1148"/>
                <a:gd name="T66" fmla="*/ 2147483647 w 2628"/>
                <a:gd name="T67" fmla="*/ 0 h 114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628"/>
                <a:gd name="T103" fmla="*/ 0 h 1148"/>
                <a:gd name="T104" fmla="*/ 2628 w 2628"/>
                <a:gd name="T105" fmla="*/ 1148 h 114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628" h="1148">
                  <a:moveTo>
                    <a:pt x="1577" y="0"/>
                  </a:moveTo>
                  <a:lnTo>
                    <a:pt x="1577" y="0"/>
                  </a:lnTo>
                  <a:lnTo>
                    <a:pt x="1681" y="46"/>
                  </a:lnTo>
                  <a:lnTo>
                    <a:pt x="1776" y="88"/>
                  </a:lnTo>
                  <a:lnTo>
                    <a:pt x="1863" y="127"/>
                  </a:lnTo>
                  <a:lnTo>
                    <a:pt x="1941" y="163"/>
                  </a:lnTo>
                  <a:lnTo>
                    <a:pt x="2011" y="198"/>
                  </a:lnTo>
                  <a:lnTo>
                    <a:pt x="2075" y="230"/>
                  </a:lnTo>
                  <a:lnTo>
                    <a:pt x="2131" y="261"/>
                  </a:lnTo>
                  <a:lnTo>
                    <a:pt x="2180" y="288"/>
                  </a:lnTo>
                  <a:lnTo>
                    <a:pt x="2224" y="314"/>
                  </a:lnTo>
                  <a:lnTo>
                    <a:pt x="2263" y="336"/>
                  </a:lnTo>
                  <a:lnTo>
                    <a:pt x="2296" y="358"/>
                  </a:lnTo>
                  <a:lnTo>
                    <a:pt x="2325" y="377"/>
                  </a:lnTo>
                  <a:lnTo>
                    <a:pt x="2348" y="395"/>
                  </a:lnTo>
                  <a:lnTo>
                    <a:pt x="2369" y="410"/>
                  </a:lnTo>
                  <a:lnTo>
                    <a:pt x="2400" y="436"/>
                  </a:lnTo>
                  <a:lnTo>
                    <a:pt x="2410" y="444"/>
                  </a:lnTo>
                  <a:lnTo>
                    <a:pt x="2420" y="455"/>
                  </a:lnTo>
                  <a:lnTo>
                    <a:pt x="2429" y="467"/>
                  </a:lnTo>
                  <a:lnTo>
                    <a:pt x="2438" y="480"/>
                  </a:lnTo>
                  <a:lnTo>
                    <a:pt x="2447" y="495"/>
                  </a:lnTo>
                  <a:lnTo>
                    <a:pt x="2455" y="510"/>
                  </a:lnTo>
                  <a:lnTo>
                    <a:pt x="2472" y="545"/>
                  </a:lnTo>
                  <a:lnTo>
                    <a:pt x="2487" y="584"/>
                  </a:lnTo>
                  <a:lnTo>
                    <a:pt x="2502" y="626"/>
                  </a:lnTo>
                  <a:lnTo>
                    <a:pt x="2517" y="671"/>
                  </a:lnTo>
                  <a:lnTo>
                    <a:pt x="2530" y="719"/>
                  </a:lnTo>
                  <a:lnTo>
                    <a:pt x="2544" y="769"/>
                  </a:lnTo>
                  <a:lnTo>
                    <a:pt x="2556" y="821"/>
                  </a:lnTo>
                  <a:lnTo>
                    <a:pt x="2581" y="929"/>
                  </a:lnTo>
                  <a:lnTo>
                    <a:pt x="2628" y="1148"/>
                  </a:lnTo>
                  <a:lnTo>
                    <a:pt x="1314" y="1148"/>
                  </a:lnTo>
                  <a:lnTo>
                    <a:pt x="0" y="1148"/>
                  </a:lnTo>
                  <a:lnTo>
                    <a:pt x="48" y="929"/>
                  </a:lnTo>
                  <a:lnTo>
                    <a:pt x="72" y="821"/>
                  </a:lnTo>
                  <a:lnTo>
                    <a:pt x="85" y="769"/>
                  </a:lnTo>
                  <a:lnTo>
                    <a:pt x="98" y="719"/>
                  </a:lnTo>
                  <a:lnTo>
                    <a:pt x="111" y="671"/>
                  </a:lnTo>
                  <a:lnTo>
                    <a:pt x="126" y="626"/>
                  </a:lnTo>
                  <a:lnTo>
                    <a:pt x="141" y="584"/>
                  </a:lnTo>
                  <a:lnTo>
                    <a:pt x="156" y="545"/>
                  </a:lnTo>
                  <a:lnTo>
                    <a:pt x="173" y="510"/>
                  </a:lnTo>
                  <a:lnTo>
                    <a:pt x="181" y="495"/>
                  </a:lnTo>
                  <a:lnTo>
                    <a:pt x="190" y="480"/>
                  </a:lnTo>
                  <a:lnTo>
                    <a:pt x="199" y="467"/>
                  </a:lnTo>
                  <a:lnTo>
                    <a:pt x="208" y="455"/>
                  </a:lnTo>
                  <a:lnTo>
                    <a:pt x="218" y="444"/>
                  </a:lnTo>
                  <a:lnTo>
                    <a:pt x="228" y="436"/>
                  </a:lnTo>
                  <a:lnTo>
                    <a:pt x="258" y="410"/>
                  </a:lnTo>
                  <a:lnTo>
                    <a:pt x="279" y="395"/>
                  </a:lnTo>
                  <a:lnTo>
                    <a:pt x="303" y="377"/>
                  </a:lnTo>
                  <a:lnTo>
                    <a:pt x="331" y="359"/>
                  </a:lnTo>
                  <a:lnTo>
                    <a:pt x="364" y="337"/>
                  </a:lnTo>
                  <a:lnTo>
                    <a:pt x="401" y="315"/>
                  </a:lnTo>
                  <a:lnTo>
                    <a:pt x="445" y="290"/>
                  </a:lnTo>
                  <a:lnTo>
                    <a:pt x="494" y="263"/>
                  </a:lnTo>
                  <a:lnTo>
                    <a:pt x="549" y="233"/>
                  </a:lnTo>
                  <a:lnTo>
                    <a:pt x="612" y="201"/>
                  </a:lnTo>
                  <a:lnTo>
                    <a:pt x="682" y="167"/>
                  </a:lnTo>
                  <a:lnTo>
                    <a:pt x="760" y="130"/>
                  </a:lnTo>
                  <a:lnTo>
                    <a:pt x="846" y="91"/>
                  </a:lnTo>
                  <a:lnTo>
                    <a:pt x="940" y="49"/>
                  </a:lnTo>
                  <a:lnTo>
                    <a:pt x="1045" y="5"/>
                  </a:lnTo>
                  <a:lnTo>
                    <a:pt x="1577" y="0"/>
                  </a:lnTo>
                  <a:close/>
                </a:path>
              </a:pathLst>
            </a:custGeom>
            <a:solidFill>
              <a:srgbClr val="FDDE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3901" name="Freeform 139"/>
            <p:cNvSpPr>
              <a:spLocks/>
            </p:cNvSpPr>
            <p:nvPr/>
          </p:nvSpPr>
          <p:spPr bwMode="auto">
            <a:xfrm flipH="1">
              <a:off x="8142194" y="6036566"/>
              <a:ext cx="761244" cy="284939"/>
            </a:xfrm>
            <a:custGeom>
              <a:avLst/>
              <a:gdLst>
                <a:gd name="T0" fmla="*/ 2147483647 w 2628"/>
                <a:gd name="T1" fmla="*/ 0 h 1148"/>
                <a:gd name="T2" fmla="*/ 2147483647 w 2628"/>
                <a:gd name="T3" fmla="*/ 2147483647 h 1148"/>
                <a:gd name="T4" fmla="*/ 2147483647 w 2628"/>
                <a:gd name="T5" fmla="*/ 2147483647 h 1148"/>
                <a:gd name="T6" fmla="*/ 2147483647 w 2628"/>
                <a:gd name="T7" fmla="*/ 2147483647 h 1148"/>
                <a:gd name="T8" fmla="*/ 2147483647 w 2628"/>
                <a:gd name="T9" fmla="*/ 2147483647 h 1148"/>
                <a:gd name="T10" fmla="*/ 2147483647 w 2628"/>
                <a:gd name="T11" fmla="*/ 2147483647 h 1148"/>
                <a:gd name="T12" fmla="*/ 2147483647 w 2628"/>
                <a:gd name="T13" fmla="*/ 2147483647 h 1148"/>
                <a:gd name="T14" fmla="*/ 2147483647 w 2628"/>
                <a:gd name="T15" fmla="*/ 2147483647 h 1148"/>
                <a:gd name="T16" fmla="*/ 2147483647 w 2628"/>
                <a:gd name="T17" fmla="*/ 2147483647 h 1148"/>
                <a:gd name="T18" fmla="*/ 2147483647 w 2628"/>
                <a:gd name="T19" fmla="*/ 2147483647 h 1148"/>
                <a:gd name="T20" fmla="*/ 2147483647 w 2628"/>
                <a:gd name="T21" fmla="*/ 2147483647 h 1148"/>
                <a:gd name="T22" fmla="*/ 2147483647 w 2628"/>
                <a:gd name="T23" fmla="*/ 2147483647 h 1148"/>
                <a:gd name="T24" fmla="*/ 2147483647 w 2628"/>
                <a:gd name="T25" fmla="*/ 2147483647 h 1148"/>
                <a:gd name="T26" fmla="*/ 2147483647 w 2628"/>
                <a:gd name="T27" fmla="*/ 2147483647 h 1148"/>
                <a:gd name="T28" fmla="*/ 2147483647 w 2628"/>
                <a:gd name="T29" fmla="*/ 2147483647 h 1148"/>
                <a:gd name="T30" fmla="*/ 2147483647 w 2628"/>
                <a:gd name="T31" fmla="*/ 2147483647 h 1148"/>
                <a:gd name="T32" fmla="*/ 2147483647 w 2628"/>
                <a:gd name="T33" fmla="*/ 2147483647 h 1148"/>
                <a:gd name="T34" fmla="*/ 0 w 2628"/>
                <a:gd name="T35" fmla="*/ 2147483647 h 1148"/>
                <a:gd name="T36" fmla="*/ 2147483647 w 2628"/>
                <a:gd name="T37" fmla="*/ 2147483647 h 1148"/>
                <a:gd name="T38" fmla="*/ 2147483647 w 2628"/>
                <a:gd name="T39" fmla="*/ 2147483647 h 1148"/>
                <a:gd name="T40" fmla="*/ 2147483647 w 2628"/>
                <a:gd name="T41" fmla="*/ 2147483647 h 1148"/>
                <a:gd name="T42" fmla="*/ 2147483647 w 2628"/>
                <a:gd name="T43" fmla="*/ 2147483647 h 1148"/>
                <a:gd name="T44" fmla="*/ 2147483647 w 2628"/>
                <a:gd name="T45" fmla="*/ 2147483647 h 1148"/>
                <a:gd name="T46" fmla="*/ 2147483647 w 2628"/>
                <a:gd name="T47" fmla="*/ 2147483647 h 1148"/>
                <a:gd name="T48" fmla="*/ 2147483647 w 2628"/>
                <a:gd name="T49" fmla="*/ 2147483647 h 1148"/>
                <a:gd name="T50" fmla="*/ 2147483647 w 2628"/>
                <a:gd name="T51" fmla="*/ 2147483647 h 1148"/>
                <a:gd name="T52" fmla="*/ 2147483647 w 2628"/>
                <a:gd name="T53" fmla="*/ 2147483647 h 1148"/>
                <a:gd name="T54" fmla="*/ 2147483647 w 2628"/>
                <a:gd name="T55" fmla="*/ 2147483647 h 1148"/>
                <a:gd name="T56" fmla="*/ 2147483647 w 2628"/>
                <a:gd name="T57" fmla="*/ 2147483647 h 1148"/>
                <a:gd name="T58" fmla="*/ 2147483647 w 2628"/>
                <a:gd name="T59" fmla="*/ 2147483647 h 1148"/>
                <a:gd name="T60" fmla="*/ 2147483647 w 2628"/>
                <a:gd name="T61" fmla="*/ 2147483647 h 1148"/>
                <a:gd name="T62" fmla="*/ 2147483647 w 2628"/>
                <a:gd name="T63" fmla="*/ 2147483647 h 1148"/>
                <a:gd name="T64" fmla="*/ 2147483647 w 2628"/>
                <a:gd name="T65" fmla="*/ 2147483647 h 1148"/>
                <a:gd name="T66" fmla="*/ 2147483647 w 2628"/>
                <a:gd name="T67" fmla="*/ 0 h 114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628"/>
                <a:gd name="T103" fmla="*/ 0 h 1148"/>
                <a:gd name="T104" fmla="*/ 2628 w 2628"/>
                <a:gd name="T105" fmla="*/ 1148 h 114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628" h="1148">
                  <a:moveTo>
                    <a:pt x="1577" y="0"/>
                  </a:moveTo>
                  <a:lnTo>
                    <a:pt x="1577" y="0"/>
                  </a:lnTo>
                  <a:lnTo>
                    <a:pt x="1681" y="46"/>
                  </a:lnTo>
                  <a:lnTo>
                    <a:pt x="1776" y="88"/>
                  </a:lnTo>
                  <a:lnTo>
                    <a:pt x="1863" y="127"/>
                  </a:lnTo>
                  <a:lnTo>
                    <a:pt x="1941" y="163"/>
                  </a:lnTo>
                  <a:lnTo>
                    <a:pt x="2011" y="198"/>
                  </a:lnTo>
                  <a:lnTo>
                    <a:pt x="2075" y="230"/>
                  </a:lnTo>
                  <a:lnTo>
                    <a:pt x="2131" y="261"/>
                  </a:lnTo>
                  <a:lnTo>
                    <a:pt x="2180" y="288"/>
                  </a:lnTo>
                  <a:lnTo>
                    <a:pt x="2224" y="314"/>
                  </a:lnTo>
                  <a:lnTo>
                    <a:pt x="2263" y="336"/>
                  </a:lnTo>
                  <a:lnTo>
                    <a:pt x="2296" y="358"/>
                  </a:lnTo>
                  <a:lnTo>
                    <a:pt x="2325" y="377"/>
                  </a:lnTo>
                  <a:lnTo>
                    <a:pt x="2348" y="395"/>
                  </a:lnTo>
                  <a:lnTo>
                    <a:pt x="2369" y="410"/>
                  </a:lnTo>
                  <a:lnTo>
                    <a:pt x="2400" y="436"/>
                  </a:lnTo>
                  <a:lnTo>
                    <a:pt x="2410" y="444"/>
                  </a:lnTo>
                  <a:lnTo>
                    <a:pt x="2420" y="455"/>
                  </a:lnTo>
                  <a:lnTo>
                    <a:pt x="2429" y="467"/>
                  </a:lnTo>
                  <a:lnTo>
                    <a:pt x="2438" y="480"/>
                  </a:lnTo>
                  <a:lnTo>
                    <a:pt x="2447" y="495"/>
                  </a:lnTo>
                  <a:lnTo>
                    <a:pt x="2455" y="510"/>
                  </a:lnTo>
                  <a:lnTo>
                    <a:pt x="2472" y="545"/>
                  </a:lnTo>
                  <a:lnTo>
                    <a:pt x="2487" y="584"/>
                  </a:lnTo>
                  <a:lnTo>
                    <a:pt x="2502" y="626"/>
                  </a:lnTo>
                  <a:lnTo>
                    <a:pt x="2517" y="671"/>
                  </a:lnTo>
                  <a:lnTo>
                    <a:pt x="2530" y="719"/>
                  </a:lnTo>
                  <a:lnTo>
                    <a:pt x="2544" y="769"/>
                  </a:lnTo>
                  <a:lnTo>
                    <a:pt x="2556" y="821"/>
                  </a:lnTo>
                  <a:lnTo>
                    <a:pt x="2581" y="929"/>
                  </a:lnTo>
                  <a:lnTo>
                    <a:pt x="2628" y="1148"/>
                  </a:lnTo>
                  <a:lnTo>
                    <a:pt x="1314" y="1148"/>
                  </a:lnTo>
                  <a:lnTo>
                    <a:pt x="0" y="1148"/>
                  </a:lnTo>
                  <a:lnTo>
                    <a:pt x="48" y="929"/>
                  </a:lnTo>
                  <a:lnTo>
                    <a:pt x="72" y="821"/>
                  </a:lnTo>
                  <a:lnTo>
                    <a:pt x="85" y="769"/>
                  </a:lnTo>
                  <a:lnTo>
                    <a:pt x="98" y="719"/>
                  </a:lnTo>
                  <a:lnTo>
                    <a:pt x="111" y="671"/>
                  </a:lnTo>
                  <a:lnTo>
                    <a:pt x="126" y="626"/>
                  </a:lnTo>
                  <a:lnTo>
                    <a:pt x="141" y="584"/>
                  </a:lnTo>
                  <a:lnTo>
                    <a:pt x="156" y="545"/>
                  </a:lnTo>
                  <a:lnTo>
                    <a:pt x="173" y="510"/>
                  </a:lnTo>
                  <a:lnTo>
                    <a:pt x="181" y="495"/>
                  </a:lnTo>
                  <a:lnTo>
                    <a:pt x="190" y="480"/>
                  </a:lnTo>
                  <a:lnTo>
                    <a:pt x="199" y="467"/>
                  </a:lnTo>
                  <a:lnTo>
                    <a:pt x="208" y="455"/>
                  </a:lnTo>
                  <a:lnTo>
                    <a:pt x="218" y="444"/>
                  </a:lnTo>
                  <a:lnTo>
                    <a:pt x="228" y="436"/>
                  </a:lnTo>
                  <a:lnTo>
                    <a:pt x="258" y="410"/>
                  </a:lnTo>
                  <a:lnTo>
                    <a:pt x="279" y="395"/>
                  </a:lnTo>
                  <a:lnTo>
                    <a:pt x="303" y="377"/>
                  </a:lnTo>
                  <a:lnTo>
                    <a:pt x="331" y="359"/>
                  </a:lnTo>
                  <a:lnTo>
                    <a:pt x="364" y="337"/>
                  </a:lnTo>
                  <a:lnTo>
                    <a:pt x="401" y="315"/>
                  </a:lnTo>
                  <a:lnTo>
                    <a:pt x="445" y="290"/>
                  </a:lnTo>
                  <a:lnTo>
                    <a:pt x="494" y="263"/>
                  </a:lnTo>
                  <a:lnTo>
                    <a:pt x="549" y="233"/>
                  </a:lnTo>
                  <a:lnTo>
                    <a:pt x="612" y="201"/>
                  </a:lnTo>
                  <a:lnTo>
                    <a:pt x="682" y="167"/>
                  </a:lnTo>
                  <a:lnTo>
                    <a:pt x="760" y="130"/>
                  </a:lnTo>
                  <a:lnTo>
                    <a:pt x="846" y="91"/>
                  </a:lnTo>
                  <a:lnTo>
                    <a:pt x="940" y="49"/>
                  </a:lnTo>
                  <a:lnTo>
                    <a:pt x="1045" y="5"/>
                  </a:lnTo>
                  <a:lnTo>
                    <a:pt x="157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3902" name="Freeform 140"/>
            <p:cNvSpPr>
              <a:spLocks/>
            </p:cNvSpPr>
            <p:nvPr/>
          </p:nvSpPr>
          <p:spPr bwMode="auto">
            <a:xfrm flipH="1">
              <a:off x="8142194" y="6036566"/>
              <a:ext cx="761244" cy="284939"/>
            </a:xfrm>
            <a:custGeom>
              <a:avLst/>
              <a:gdLst>
                <a:gd name="T0" fmla="*/ 2147483647 w 2628"/>
                <a:gd name="T1" fmla="*/ 0 h 1148"/>
                <a:gd name="T2" fmla="*/ 2147483647 w 2628"/>
                <a:gd name="T3" fmla="*/ 2147483647 h 1148"/>
                <a:gd name="T4" fmla="*/ 2147483647 w 2628"/>
                <a:gd name="T5" fmla="*/ 2147483647 h 1148"/>
                <a:gd name="T6" fmla="*/ 2147483647 w 2628"/>
                <a:gd name="T7" fmla="*/ 2147483647 h 1148"/>
                <a:gd name="T8" fmla="*/ 2147483647 w 2628"/>
                <a:gd name="T9" fmla="*/ 2147483647 h 1148"/>
                <a:gd name="T10" fmla="*/ 2147483647 w 2628"/>
                <a:gd name="T11" fmla="*/ 2147483647 h 1148"/>
                <a:gd name="T12" fmla="*/ 2147483647 w 2628"/>
                <a:gd name="T13" fmla="*/ 2147483647 h 1148"/>
                <a:gd name="T14" fmla="*/ 2147483647 w 2628"/>
                <a:gd name="T15" fmla="*/ 2147483647 h 1148"/>
                <a:gd name="T16" fmla="*/ 2147483647 w 2628"/>
                <a:gd name="T17" fmla="*/ 2147483647 h 1148"/>
                <a:gd name="T18" fmla="*/ 2147483647 w 2628"/>
                <a:gd name="T19" fmla="*/ 2147483647 h 1148"/>
                <a:gd name="T20" fmla="*/ 2147483647 w 2628"/>
                <a:gd name="T21" fmla="*/ 2147483647 h 1148"/>
                <a:gd name="T22" fmla="*/ 2147483647 w 2628"/>
                <a:gd name="T23" fmla="*/ 2147483647 h 1148"/>
                <a:gd name="T24" fmla="*/ 2147483647 w 2628"/>
                <a:gd name="T25" fmla="*/ 2147483647 h 1148"/>
                <a:gd name="T26" fmla="*/ 2147483647 w 2628"/>
                <a:gd name="T27" fmla="*/ 2147483647 h 1148"/>
                <a:gd name="T28" fmla="*/ 2147483647 w 2628"/>
                <a:gd name="T29" fmla="*/ 2147483647 h 1148"/>
                <a:gd name="T30" fmla="*/ 2147483647 w 2628"/>
                <a:gd name="T31" fmla="*/ 2147483647 h 1148"/>
                <a:gd name="T32" fmla="*/ 2147483647 w 2628"/>
                <a:gd name="T33" fmla="*/ 2147483647 h 1148"/>
                <a:gd name="T34" fmla="*/ 0 w 2628"/>
                <a:gd name="T35" fmla="*/ 2147483647 h 1148"/>
                <a:gd name="T36" fmla="*/ 2147483647 w 2628"/>
                <a:gd name="T37" fmla="*/ 2147483647 h 1148"/>
                <a:gd name="T38" fmla="*/ 2147483647 w 2628"/>
                <a:gd name="T39" fmla="*/ 2147483647 h 1148"/>
                <a:gd name="T40" fmla="*/ 2147483647 w 2628"/>
                <a:gd name="T41" fmla="*/ 2147483647 h 1148"/>
                <a:gd name="T42" fmla="*/ 2147483647 w 2628"/>
                <a:gd name="T43" fmla="*/ 2147483647 h 1148"/>
                <a:gd name="T44" fmla="*/ 2147483647 w 2628"/>
                <a:gd name="T45" fmla="*/ 2147483647 h 1148"/>
                <a:gd name="T46" fmla="*/ 2147483647 w 2628"/>
                <a:gd name="T47" fmla="*/ 2147483647 h 1148"/>
                <a:gd name="T48" fmla="*/ 2147483647 w 2628"/>
                <a:gd name="T49" fmla="*/ 2147483647 h 1148"/>
                <a:gd name="T50" fmla="*/ 2147483647 w 2628"/>
                <a:gd name="T51" fmla="*/ 2147483647 h 1148"/>
                <a:gd name="T52" fmla="*/ 2147483647 w 2628"/>
                <a:gd name="T53" fmla="*/ 2147483647 h 1148"/>
                <a:gd name="T54" fmla="*/ 2147483647 w 2628"/>
                <a:gd name="T55" fmla="*/ 2147483647 h 1148"/>
                <a:gd name="T56" fmla="*/ 2147483647 w 2628"/>
                <a:gd name="T57" fmla="*/ 2147483647 h 1148"/>
                <a:gd name="T58" fmla="*/ 2147483647 w 2628"/>
                <a:gd name="T59" fmla="*/ 2147483647 h 1148"/>
                <a:gd name="T60" fmla="*/ 2147483647 w 2628"/>
                <a:gd name="T61" fmla="*/ 2147483647 h 1148"/>
                <a:gd name="T62" fmla="*/ 2147483647 w 2628"/>
                <a:gd name="T63" fmla="*/ 2147483647 h 1148"/>
                <a:gd name="T64" fmla="*/ 2147483647 w 2628"/>
                <a:gd name="T65" fmla="*/ 2147483647 h 1148"/>
                <a:gd name="T66" fmla="*/ 2147483647 w 2628"/>
                <a:gd name="T67" fmla="*/ 0 h 114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628"/>
                <a:gd name="T103" fmla="*/ 0 h 1148"/>
                <a:gd name="T104" fmla="*/ 2628 w 2628"/>
                <a:gd name="T105" fmla="*/ 1148 h 114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628" h="1148">
                  <a:moveTo>
                    <a:pt x="1577" y="0"/>
                  </a:moveTo>
                  <a:lnTo>
                    <a:pt x="1577" y="0"/>
                  </a:lnTo>
                  <a:lnTo>
                    <a:pt x="1681" y="46"/>
                  </a:lnTo>
                  <a:lnTo>
                    <a:pt x="1776" y="88"/>
                  </a:lnTo>
                  <a:lnTo>
                    <a:pt x="1863" y="127"/>
                  </a:lnTo>
                  <a:lnTo>
                    <a:pt x="1941" y="163"/>
                  </a:lnTo>
                  <a:lnTo>
                    <a:pt x="2011" y="198"/>
                  </a:lnTo>
                  <a:lnTo>
                    <a:pt x="2075" y="230"/>
                  </a:lnTo>
                  <a:lnTo>
                    <a:pt x="2131" y="261"/>
                  </a:lnTo>
                  <a:lnTo>
                    <a:pt x="2180" y="288"/>
                  </a:lnTo>
                  <a:lnTo>
                    <a:pt x="2224" y="314"/>
                  </a:lnTo>
                  <a:lnTo>
                    <a:pt x="2263" y="336"/>
                  </a:lnTo>
                  <a:lnTo>
                    <a:pt x="2296" y="358"/>
                  </a:lnTo>
                  <a:lnTo>
                    <a:pt x="2325" y="377"/>
                  </a:lnTo>
                  <a:lnTo>
                    <a:pt x="2348" y="395"/>
                  </a:lnTo>
                  <a:lnTo>
                    <a:pt x="2369" y="410"/>
                  </a:lnTo>
                  <a:lnTo>
                    <a:pt x="2400" y="436"/>
                  </a:lnTo>
                  <a:lnTo>
                    <a:pt x="2410" y="444"/>
                  </a:lnTo>
                  <a:lnTo>
                    <a:pt x="2420" y="455"/>
                  </a:lnTo>
                  <a:lnTo>
                    <a:pt x="2429" y="467"/>
                  </a:lnTo>
                  <a:lnTo>
                    <a:pt x="2438" y="480"/>
                  </a:lnTo>
                  <a:lnTo>
                    <a:pt x="2447" y="495"/>
                  </a:lnTo>
                  <a:lnTo>
                    <a:pt x="2455" y="510"/>
                  </a:lnTo>
                  <a:lnTo>
                    <a:pt x="2472" y="545"/>
                  </a:lnTo>
                  <a:lnTo>
                    <a:pt x="2487" y="584"/>
                  </a:lnTo>
                  <a:lnTo>
                    <a:pt x="2502" y="626"/>
                  </a:lnTo>
                  <a:lnTo>
                    <a:pt x="2517" y="671"/>
                  </a:lnTo>
                  <a:lnTo>
                    <a:pt x="2530" y="719"/>
                  </a:lnTo>
                  <a:lnTo>
                    <a:pt x="2544" y="769"/>
                  </a:lnTo>
                  <a:lnTo>
                    <a:pt x="2556" y="821"/>
                  </a:lnTo>
                  <a:lnTo>
                    <a:pt x="2581" y="929"/>
                  </a:lnTo>
                  <a:lnTo>
                    <a:pt x="2628" y="1148"/>
                  </a:lnTo>
                  <a:lnTo>
                    <a:pt x="1314" y="1148"/>
                  </a:lnTo>
                  <a:lnTo>
                    <a:pt x="0" y="1148"/>
                  </a:lnTo>
                  <a:lnTo>
                    <a:pt x="48" y="929"/>
                  </a:lnTo>
                  <a:lnTo>
                    <a:pt x="72" y="821"/>
                  </a:lnTo>
                  <a:lnTo>
                    <a:pt x="85" y="769"/>
                  </a:lnTo>
                  <a:lnTo>
                    <a:pt x="98" y="719"/>
                  </a:lnTo>
                  <a:lnTo>
                    <a:pt x="111" y="671"/>
                  </a:lnTo>
                  <a:lnTo>
                    <a:pt x="126" y="626"/>
                  </a:lnTo>
                  <a:lnTo>
                    <a:pt x="141" y="584"/>
                  </a:lnTo>
                  <a:lnTo>
                    <a:pt x="156" y="545"/>
                  </a:lnTo>
                  <a:lnTo>
                    <a:pt x="173" y="510"/>
                  </a:lnTo>
                  <a:lnTo>
                    <a:pt x="181" y="495"/>
                  </a:lnTo>
                  <a:lnTo>
                    <a:pt x="190" y="480"/>
                  </a:lnTo>
                  <a:lnTo>
                    <a:pt x="199" y="467"/>
                  </a:lnTo>
                  <a:lnTo>
                    <a:pt x="208" y="455"/>
                  </a:lnTo>
                  <a:lnTo>
                    <a:pt x="218" y="444"/>
                  </a:lnTo>
                  <a:lnTo>
                    <a:pt x="228" y="436"/>
                  </a:lnTo>
                  <a:lnTo>
                    <a:pt x="258" y="410"/>
                  </a:lnTo>
                  <a:lnTo>
                    <a:pt x="279" y="395"/>
                  </a:lnTo>
                  <a:lnTo>
                    <a:pt x="303" y="377"/>
                  </a:lnTo>
                  <a:lnTo>
                    <a:pt x="331" y="359"/>
                  </a:lnTo>
                  <a:lnTo>
                    <a:pt x="364" y="337"/>
                  </a:lnTo>
                  <a:lnTo>
                    <a:pt x="401" y="315"/>
                  </a:lnTo>
                  <a:lnTo>
                    <a:pt x="445" y="290"/>
                  </a:lnTo>
                  <a:lnTo>
                    <a:pt x="494" y="263"/>
                  </a:lnTo>
                  <a:lnTo>
                    <a:pt x="549" y="233"/>
                  </a:lnTo>
                  <a:lnTo>
                    <a:pt x="612" y="201"/>
                  </a:lnTo>
                  <a:lnTo>
                    <a:pt x="682" y="167"/>
                  </a:lnTo>
                  <a:lnTo>
                    <a:pt x="760" y="130"/>
                  </a:lnTo>
                  <a:lnTo>
                    <a:pt x="846" y="91"/>
                  </a:lnTo>
                  <a:lnTo>
                    <a:pt x="940" y="49"/>
                  </a:lnTo>
                  <a:lnTo>
                    <a:pt x="1045" y="5"/>
                  </a:lnTo>
                  <a:lnTo>
                    <a:pt x="15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3903" name="Freeform 141"/>
            <p:cNvSpPr>
              <a:spLocks/>
            </p:cNvSpPr>
            <p:nvPr/>
          </p:nvSpPr>
          <p:spPr bwMode="auto">
            <a:xfrm flipH="1">
              <a:off x="8142194" y="6036566"/>
              <a:ext cx="761244" cy="284939"/>
            </a:xfrm>
            <a:custGeom>
              <a:avLst/>
              <a:gdLst>
                <a:gd name="T0" fmla="*/ 2147483647 w 2628"/>
                <a:gd name="T1" fmla="*/ 0 h 1148"/>
                <a:gd name="T2" fmla="*/ 2147483647 w 2628"/>
                <a:gd name="T3" fmla="*/ 2147483647 h 1148"/>
                <a:gd name="T4" fmla="*/ 2147483647 w 2628"/>
                <a:gd name="T5" fmla="*/ 2147483647 h 1148"/>
                <a:gd name="T6" fmla="*/ 2147483647 w 2628"/>
                <a:gd name="T7" fmla="*/ 2147483647 h 1148"/>
                <a:gd name="T8" fmla="*/ 2147483647 w 2628"/>
                <a:gd name="T9" fmla="*/ 2147483647 h 1148"/>
                <a:gd name="T10" fmla="*/ 2147483647 w 2628"/>
                <a:gd name="T11" fmla="*/ 2147483647 h 1148"/>
                <a:gd name="T12" fmla="*/ 2147483647 w 2628"/>
                <a:gd name="T13" fmla="*/ 2147483647 h 1148"/>
                <a:gd name="T14" fmla="*/ 2147483647 w 2628"/>
                <a:gd name="T15" fmla="*/ 2147483647 h 1148"/>
                <a:gd name="T16" fmla="*/ 2147483647 w 2628"/>
                <a:gd name="T17" fmla="*/ 2147483647 h 1148"/>
                <a:gd name="T18" fmla="*/ 2147483647 w 2628"/>
                <a:gd name="T19" fmla="*/ 2147483647 h 1148"/>
                <a:gd name="T20" fmla="*/ 2147483647 w 2628"/>
                <a:gd name="T21" fmla="*/ 2147483647 h 1148"/>
                <a:gd name="T22" fmla="*/ 2147483647 w 2628"/>
                <a:gd name="T23" fmla="*/ 2147483647 h 1148"/>
                <a:gd name="T24" fmla="*/ 2147483647 w 2628"/>
                <a:gd name="T25" fmla="*/ 2147483647 h 1148"/>
                <a:gd name="T26" fmla="*/ 2147483647 w 2628"/>
                <a:gd name="T27" fmla="*/ 2147483647 h 1148"/>
                <a:gd name="T28" fmla="*/ 2147483647 w 2628"/>
                <a:gd name="T29" fmla="*/ 2147483647 h 1148"/>
                <a:gd name="T30" fmla="*/ 2147483647 w 2628"/>
                <a:gd name="T31" fmla="*/ 2147483647 h 1148"/>
                <a:gd name="T32" fmla="*/ 2147483647 w 2628"/>
                <a:gd name="T33" fmla="*/ 2147483647 h 1148"/>
                <a:gd name="T34" fmla="*/ 0 w 2628"/>
                <a:gd name="T35" fmla="*/ 2147483647 h 1148"/>
                <a:gd name="T36" fmla="*/ 2147483647 w 2628"/>
                <a:gd name="T37" fmla="*/ 2147483647 h 1148"/>
                <a:gd name="T38" fmla="*/ 2147483647 w 2628"/>
                <a:gd name="T39" fmla="*/ 2147483647 h 1148"/>
                <a:gd name="T40" fmla="*/ 2147483647 w 2628"/>
                <a:gd name="T41" fmla="*/ 2147483647 h 1148"/>
                <a:gd name="T42" fmla="*/ 2147483647 w 2628"/>
                <a:gd name="T43" fmla="*/ 2147483647 h 1148"/>
                <a:gd name="T44" fmla="*/ 2147483647 w 2628"/>
                <a:gd name="T45" fmla="*/ 2147483647 h 1148"/>
                <a:gd name="T46" fmla="*/ 2147483647 w 2628"/>
                <a:gd name="T47" fmla="*/ 2147483647 h 1148"/>
                <a:gd name="T48" fmla="*/ 2147483647 w 2628"/>
                <a:gd name="T49" fmla="*/ 2147483647 h 1148"/>
                <a:gd name="T50" fmla="*/ 2147483647 w 2628"/>
                <a:gd name="T51" fmla="*/ 2147483647 h 1148"/>
                <a:gd name="T52" fmla="*/ 2147483647 w 2628"/>
                <a:gd name="T53" fmla="*/ 2147483647 h 1148"/>
                <a:gd name="T54" fmla="*/ 2147483647 w 2628"/>
                <a:gd name="T55" fmla="*/ 2147483647 h 1148"/>
                <a:gd name="T56" fmla="*/ 2147483647 w 2628"/>
                <a:gd name="T57" fmla="*/ 2147483647 h 1148"/>
                <a:gd name="T58" fmla="*/ 2147483647 w 2628"/>
                <a:gd name="T59" fmla="*/ 2147483647 h 1148"/>
                <a:gd name="T60" fmla="*/ 2147483647 w 2628"/>
                <a:gd name="T61" fmla="*/ 2147483647 h 1148"/>
                <a:gd name="T62" fmla="*/ 2147483647 w 2628"/>
                <a:gd name="T63" fmla="*/ 2147483647 h 1148"/>
                <a:gd name="T64" fmla="*/ 2147483647 w 2628"/>
                <a:gd name="T65" fmla="*/ 2147483647 h 1148"/>
                <a:gd name="T66" fmla="*/ 2147483647 w 2628"/>
                <a:gd name="T67" fmla="*/ 0 h 114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628"/>
                <a:gd name="T103" fmla="*/ 0 h 1148"/>
                <a:gd name="T104" fmla="*/ 2628 w 2628"/>
                <a:gd name="T105" fmla="*/ 1148 h 114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628" h="1148">
                  <a:moveTo>
                    <a:pt x="1577" y="0"/>
                  </a:moveTo>
                  <a:lnTo>
                    <a:pt x="1577" y="0"/>
                  </a:lnTo>
                  <a:lnTo>
                    <a:pt x="1681" y="46"/>
                  </a:lnTo>
                  <a:lnTo>
                    <a:pt x="1776" y="88"/>
                  </a:lnTo>
                  <a:lnTo>
                    <a:pt x="1863" y="127"/>
                  </a:lnTo>
                  <a:lnTo>
                    <a:pt x="1941" y="163"/>
                  </a:lnTo>
                  <a:lnTo>
                    <a:pt x="2011" y="198"/>
                  </a:lnTo>
                  <a:lnTo>
                    <a:pt x="2075" y="230"/>
                  </a:lnTo>
                  <a:lnTo>
                    <a:pt x="2131" y="261"/>
                  </a:lnTo>
                  <a:lnTo>
                    <a:pt x="2180" y="288"/>
                  </a:lnTo>
                  <a:lnTo>
                    <a:pt x="2224" y="314"/>
                  </a:lnTo>
                  <a:lnTo>
                    <a:pt x="2263" y="336"/>
                  </a:lnTo>
                  <a:lnTo>
                    <a:pt x="2296" y="358"/>
                  </a:lnTo>
                  <a:lnTo>
                    <a:pt x="2325" y="377"/>
                  </a:lnTo>
                  <a:lnTo>
                    <a:pt x="2348" y="395"/>
                  </a:lnTo>
                  <a:lnTo>
                    <a:pt x="2369" y="410"/>
                  </a:lnTo>
                  <a:lnTo>
                    <a:pt x="2400" y="436"/>
                  </a:lnTo>
                  <a:lnTo>
                    <a:pt x="2410" y="444"/>
                  </a:lnTo>
                  <a:lnTo>
                    <a:pt x="2420" y="455"/>
                  </a:lnTo>
                  <a:lnTo>
                    <a:pt x="2429" y="467"/>
                  </a:lnTo>
                  <a:lnTo>
                    <a:pt x="2438" y="480"/>
                  </a:lnTo>
                  <a:lnTo>
                    <a:pt x="2447" y="495"/>
                  </a:lnTo>
                  <a:lnTo>
                    <a:pt x="2455" y="510"/>
                  </a:lnTo>
                  <a:lnTo>
                    <a:pt x="2472" y="545"/>
                  </a:lnTo>
                  <a:lnTo>
                    <a:pt x="2487" y="584"/>
                  </a:lnTo>
                  <a:lnTo>
                    <a:pt x="2502" y="626"/>
                  </a:lnTo>
                  <a:lnTo>
                    <a:pt x="2517" y="671"/>
                  </a:lnTo>
                  <a:lnTo>
                    <a:pt x="2530" y="719"/>
                  </a:lnTo>
                  <a:lnTo>
                    <a:pt x="2544" y="769"/>
                  </a:lnTo>
                  <a:lnTo>
                    <a:pt x="2556" y="821"/>
                  </a:lnTo>
                  <a:lnTo>
                    <a:pt x="2581" y="929"/>
                  </a:lnTo>
                  <a:lnTo>
                    <a:pt x="2628" y="1148"/>
                  </a:lnTo>
                  <a:lnTo>
                    <a:pt x="1314" y="1148"/>
                  </a:lnTo>
                  <a:lnTo>
                    <a:pt x="0" y="1148"/>
                  </a:lnTo>
                  <a:lnTo>
                    <a:pt x="48" y="929"/>
                  </a:lnTo>
                  <a:lnTo>
                    <a:pt x="72" y="821"/>
                  </a:lnTo>
                  <a:lnTo>
                    <a:pt x="85" y="769"/>
                  </a:lnTo>
                  <a:lnTo>
                    <a:pt x="98" y="719"/>
                  </a:lnTo>
                  <a:lnTo>
                    <a:pt x="111" y="671"/>
                  </a:lnTo>
                  <a:lnTo>
                    <a:pt x="126" y="626"/>
                  </a:lnTo>
                  <a:lnTo>
                    <a:pt x="141" y="584"/>
                  </a:lnTo>
                  <a:lnTo>
                    <a:pt x="156" y="545"/>
                  </a:lnTo>
                  <a:lnTo>
                    <a:pt x="173" y="510"/>
                  </a:lnTo>
                  <a:lnTo>
                    <a:pt x="181" y="495"/>
                  </a:lnTo>
                  <a:lnTo>
                    <a:pt x="190" y="480"/>
                  </a:lnTo>
                  <a:lnTo>
                    <a:pt x="199" y="467"/>
                  </a:lnTo>
                  <a:lnTo>
                    <a:pt x="208" y="455"/>
                  </a:lnTo>
                  <a:lnTo>
                    <a:pt x="218" y="444"/>
                  </a:lnTo>
                  <a:lnTo>
                    <a:pt x="228" y="436"/>
                  </a:lnTo>
                  <a:lnTo>
                    <a:pt x="258" y="410"/>
                  </a:lnTo>
                  <a:lnTo>
                    <a:pt x="279" y="395"/>
                  </a:lnTo>
                  <a:lnTo>
                    <a:pt x="303" y="377"/>
                  </a:lnTo>
                  <a:lnTo>
                    <a:pt x="331" y="359"/>
                  </a:lnTo>
                  <a:lnTo>
                    <a:pt x="364" y="337"/>
                  </a:lnTo>
                  <a:lnTo>
                    <a:pt x="401" y="315"/>
                  </a:lnTo>
                  <a:lnTo>
                    <a:pt x="445" y="290"/>
                  </a:lnTo>
                  <a:lnTo>
                    <a:pt x="494" y="263"/>
                  </a:lnTo>
                  <a:lnTo>
                    <a:pt x="549" y="233"/>
                  </a:lnTo>
                  <a:lnTo>
                    <a:pt x="612" y="201"/>
                  </a:lnTo>
                  <a:lnTo>
                    <a:pt x="682" y="167"/>
                  </a:lnTo>
                  <a:lnTo>
                    <a:pt x="760" y="130"/>
                  </a:lnTo>
                  <a:lnTo>
                    <a:pt x="846" y="91"/>
                  </a:lnTo>
                  <a:lnTo>
                    <a:pt x="940" y="49"/>
                  </a:lnTo>
                  <a:lnTo>
                    <a:pt x="1045" y="5"/>
                  </a:lnTo>
                  <a:lnTo>
                    <a:pt x="157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3904" name="Freeform 142"/>
            <p:cNvSpPr>
              <a:spLocks/>
            </p:cNvSpPr>
            <p:nvPr/>
          </p:nvSpPr>
          <p:spPr bwMode="auto">
            <a:xfrm flipH="1">
              <a:off x="8441130" y="5854136"/>
              <a:ext cx="163372" cy="248453"/>
            </a:xfrm>
            <a:custGeom>
              <a:avLst/>
              <a:gdLst>
                <a:gd name="T0" fmla="*/ 2147483647 w 564"/>
                <a:gd name="T1" fmla="*/ 2147483647 h 1005"/>
                <a:gd name="T2" fmla="*/ 2147483647 w 564"/>
                <a:gd name="T3" fmla="*/ 2147483647 h 1005"/>
                <a:gd name="T4" fmla="*/ 2147483647 w 564"/>
                <a:gd name="T5" fmla="*/ 2147483647 h 1005"/>
                <a:gd name="T6" fmla="*/ 2147483647 w 564"/>
                <a:gd name="T7" fmla="*/ 2147483647 h 1005"/>
                <a:gd name="T8" fmla="*/ 2147483647 w 564"/>
                <a:gd name="T9" fmla="*/ 2147483647 h 1005"/>
                <a:gd name="T10" fmla="*/ 2147483647 w 564"/>
                <a:gd name="T11" fmla="*/ 2147483647 h 1005"/>
                <a:gd name="T12" fmla="*/ 2147483647 w 564"/>
                <a:gd name="T13" fmla="*/ 2147483647 h 1005"/>
                <a:gd name="T14" fmla="*/ 2147483647 w 564"/>
                <a:gd name="T15" fmla="*/ 2147483647 h 1005"/>
                <a:gd name="T16" fmla="*/ 2147483647 w 564"/>
                <a:gd name="T17" fmla="*/ 2147483647 h 1005"/>
                <a:gd name="T18" fmla="*/ 2147483647 w 564"/>
                <a:gd name="T19" fmla="*/ 2147483647 h 1005"/>
                <a:gd name="T20" fmla="*/ 2147483647 w 564"/>
                <a:gd name="T21" fmla="*/ 2147483647 h 1005"/>
                <a:gd name="T22" fmla="*/ 2147483647 w 564"/>
                <a:gd name="T23" fmla="*/ 2147483647 h 1005"/>
                <a:gd name="T24" fmla="*/ 2147483647 w 564"/>
                <a:gd name="T25" fmla="*/ 2147483647 h 1005"/>
                <a:gd name="T26" fmla="*/ 2147483647 w 564"/>
                <a:gd name="T27" fmla="*/ 2147483647 h 1005"/>
                <a:gd name="T28" fmla="*/ 2147483647 w 564"/>
                <a:gd name="T29" fmla="*/ 2147483647 h 1005"/>
                <a:gd name="T30" fmla="*/ 2147483647 w 564"/>
                <a:gd name="T31" fmla="*/ 2147483647 h 1005"/>
                <a:gd name="T32" fmla="*/ 2147483647 w 564"/>
                <a:gd name="T33" fmla="*/ 2147483647 h 1005"/>
                <a:gd name="T34" fmla="*/ 0 w 564"/>
                <a:gd name="T35" fmla="*/ 2147483647 h 1005"/>
                <a:gd name="T36" fmla="*/ 0 w 564"/>
                <a:gd name="T37" fmla="*/ 2147483647 h 1005"/>
                <a:gd name="T38" fmla="*/ 0 w 564"/>
                <a:gd name="T39" fmla="*/ 2147483647 h 1005"/>
                <a:gd name="T40" fmla="*/ 2147483647 w 564"/>
                <a:gd name="T41" fmla="*/ 2147483647 h 1005"/>
                <a:gd name="T42" fmla="*/ 2147483647 w 564"/>
                <a:gd name="T43" fmla="*/ 2147483647 h 1005"/>
                <a:gd name="T44" fmla="*/ 2147483647 w 564"/>
                <a:gd name="T45" fmla="*/ 2147483647 h 1005"/>
                <a:gd name="T46" fmla="*/ 2147483647 w 564"/>
                <a:gd name="T47" fmla="*/ 2147483647 h 1005"/>
                <a:gd name="T48" fmla="*/ 2147483647 w 564"/>
                <a:gd name="T49" fmla="*/ 2147483647 h 1005"/>
                <a:gd name="T50" fmla="*/ 2147483647 w 564"/>
                <a:gd name="T51" fmla="*/ 2147483647 h 1005"/>
                <a:gd name="T52" fmla="*/ 2147483647 w 564"/>
                <a:gd name="T53" fmla="*/ 2147483647 h 1005"/>
                <a:gd name="T54" fmla="*/ 2147483647 w 564"/>
                <a:gd name="T55" fmla="*/ 2147483647 h 1005"/>
                <a:gd name="T56" fmla="*/ 2147483647 w 564"/>
                <a:gd name="T57" fmla="*/ 2147483647 h 1005"/>
                <a:gd name="T58" fmla="*/ 2147483647 w 564"/>
                <a:gd name="T59" fmla="*/ 2147483647 h 1005"/>
                <a:gd name="T60" fmla="*/ 2147483647 w 564"/>
                <a:gd name="T61" fmla="*/ 2147483647 h 1005"/>
                <a:gd name="T62" fmla="*/ 2147483647 w 564"/>
                <a:gd name="T63" fmla="*/ 2147483647 h 1005"/>
                <a:gd name="T64" fmla="*/ 2147483647 w 564"/>
                <a:gd name="T65" fmla="*/ 2147483647 h 1005"/>
                <a:gd name="T66" fmla="*/ 2147483647 w 564"/>
                <a:gd name="T67" fmla="*/ 2147483647 h 1005"/>
                <a:gd name="T68" fmla="*/ 2147483647 w 564"/>
                <a:gd name="T69" fmla="*/ 2147483647 h 1005"/>
                <a:gd name="T70" fmla="*/ 2147483647 w 564"/>
                <a:gd name="T71" fmla="*/ 2147483647 h 1005"/>
                <a:gd name="T72" fmla="*/ 2147483647 w 564"/>
                <a:gd name="T73" fmla="*/ 2147483647 h 1005"/>
                <a:gd name="T74" fmla="*/ 2147483647 w 564"/>
                <a:gd name="T75" fmla="*/ 2147483647 h 1005"/>
                <a:gd name="T76" fmla="*/ 2147483647 w 564"/>
                <a:gd name="T77" fmla="*/ 2147483647 h 1005"/>
                <a:gd name="T78" fmla="*/ 2147483647 w 564"/>
                <a:gd name="T79" fmla="*/ 2147483647 h 1005"/>
                <a:gd name="T80" fmla="*/ 2147483647 w 564"/>
                <a:gd name="T81" fmla="*/ 2147483647 h 1005"/>
                <a:gd name="T82" fmla="*/ 2147483647 w 564"/>
                <a:gd name="T83" fmla="*/ 2147483647 h 1005"/>
                <a:gd name="T84" fmla="*/ 2147483647 w 564"/>
                <a:gd name="T85" fmla="*/ 2147483647 h 100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64"/>
                <a:gd name="T130" fmla="*/ 0 h 1005"/>
                <a:gd name="T131" fmla="*/ 564 w 564"/>
                <a:gd name="T132" fmla="*/ 1005 h 100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64" h="1005">
                  <a:moveTo>
                    <a:pt x="564" y="250"/>
                  </a:moveTo>
                  <a:lnTo>
                    <a:pt x="564" y="665"/>
                  </a:lnTo>
                  <a:lnTo>
                    <a:pt x="564" y="870"/>
                  </a:lnTo>
                  <a:lnTo>
                    <a:pt x="549" y="886"/>
                  </a:lnTo>
                  <a:lnTo>
                    <a:pt x="533" y="901"/>
                  </a:lnTo>
                  <a:lnTo>
                    <a:pt x="518" y="916"/>
                  </a:lnTo>
                  <a:lnTo>
                    <a:pt x="502" y="928"/>
                  </a:lnTo>
                  <a:lnTo>
                    <a:pt x="485" y="940"/>
                  </a:lnTo>
                  <a:lnTo>
                    <a:pt x="468" y="951"/>
                  </a:lnTo>
                  <a:lnTo>
                    <a:pt x="450" y="961"/>
                  </a:lnTo>
                  <a:lnTo>
                    <a:pt x="432" y="971"/>
                  </a:lnTo>
                  <a:lnTo>
                    <a:pt x="414" y="978"/>
                  </a:lnTo>
                  <a:lnTo>
                    <a:pt x="395" y="985"/>
                  </a:lnTo>
                  <a:lnTo>
                    <a:pt x="377" y="991"/>
                  </a:lnTo>
                  <a:lnTo>
                    <a:pt x="358" y="995"/>
                  </a:lnTo>
                  <a:lnTo>
                    <a:pt x="339" y="1000"/>
                  </a:lnTo>
                  <a:lnTo>
                    <a:pt x="320" y="1002"/>
                  </a:lnTo>
                  <a:lnTo>
                    <a:pt x="301" y="1004"/>
                  </a:lnTo>
                  <a:lnTo>
                    <a:pt x="282" y="1005"/>
                  </a:lnTo>
                  <a:lnTo>
                    <a:pt x="263" y="1004"/>
                  </a:lnTo>
                  <a:lnTo>
                    <a:pt x="244" y="1003"/>
                  </a:lnTo>
                  <a:lnTo>
                    <a:pt x="225" y="1001"/>
                  </a:lnTo>
                  <a:lnTo>
                    <a:pt x="206" y="997"/>
                  </a:lnTo>
                  <a:lnTo>
                    <a:pt x="187" y="992"/>
                  </a:lnTo>
                  <a:lnTo>
                    <a:pt x="169" y="987"/>
                  </a:lnTo>
                  <a:lnTo>
                    <a:pt x="150" y="980"/>
                  </a:lnTo>
                  <a:lnTo>
                    <a:pt x="132" y="972"/>
                  </a:lnTo>
                  <a:lnTo>
                    <a:pt x="114" y="963"/>
                  </a:lnTo>
                  <a:lnTo>
                    <a:pt x="97" y="953"/>
                  </a:lnTo>
                  <a:lnTo>
                    <a:pt x="79" y="941"/>
                  </a:lnTo>
                  <a:lnTo>
                    <a:pt x="62" y="930"/>
                  </a:lnTo>
                  <a:lnTo>
                    <a:pt x="46" y="917"/>
                  </a:lnTo>
                  <a:lnTo>
                    <a:pt x="31" y="903"/>
                  </a:lnTo>
                  <a:lnTo>
                    <a:pt x="15" y="886"/>
                  </a:lnTo>
                  <a:lnTo>
                    <a:pt x="0" y="870"/>
                  </a:lnTo>
                  <a:lnTo>
                    <a:pt x="0" y="665"/>
                  </a:lnTo>
                  <a:lnTo>
                    <a:pt x="0" y="250"/>
                  </a:lnTo>
                  <a:lnTo>
                    <a:pt x="0" y="235"/>
                  </a:lnTo>
                  <a:lnTo>
                    <a:pt x="2" y="220"/>
                  </a:lnTo>
                  <a:lnTo>
                    <a:pt x="4" y="206"/>
                  </a:lnTo>
                  <a:lnTo>
                    <a:pt x="6" y="192"/>
                  </a:lnTo>
                  <a:lnTo>
                    <a:pt x="9" y="178"/>
                  </a:lnTo>
                  <a:lnTo>
                    <a:pt x="14" y="165"/>
                  </a:lnTo>
                  <a:lnTo>
                    <a:pt x="18" y="153"/>
                  </a:lnTo>
                  <a:lnTo>
                    <a:pt x="24" y="140"/>
                  </a:lnTo>
                  <a:lnTo>
                    <a:pt x="31" y="129"/>
                  </a:lnTo>
                  <a:lnTo>
                    <a:pt x="38" y="119"/>
                  </a:lnTo>
                  <a:lnTo>
                    <a:pt x="44" y="108"/>
                  </a:lnTo>
                  <a:lnTo>
                    <a:pt x="52" y="98"/>
                  </a:lnTo>
                  <a:lnTo>
                    <a:pt x="61" y="88"/>
                  </a:lnTo>
                  <a:lnTo>
                    <a:pt x="69" y="79"/>
                  </a:lnTo>
                  <a:lnTo>
                    <a:pt x="79" y="70"/>
                  </a:lnTo>
                  <a:lnTo>
                    <a:pt x="88" y="62"/>
                  </a:lnTo>
                  <a:lnTo>
                    <a:pt x="109" y="47"/>
                  </a:lnTo>
                  <a:lnTo>
                    <a:pt x="131" y="34"/>
                  </a:lnTo>
                  <a:lnTo>
                    <a:pt x="154" y="24"/>
                  </a:lnTo>
                  <a:lnTo>
                    <a:pt x="179" y="15"/>
                  </a:lnTo>
                  <a:lnTo>
                    <a:pt x="204" y="8"/>
                  </a:lnTo>
                  <a:lnTo>
                    <a:pt x="229" y="3"/>
                  </a:lnTo>
                  <a:lnTo>
                    <a:pt x="256" y="1"/>
                  </a:lnTo>
                  <a:lnTo>
                    <a:pt x="282" y="0"/>
                  </a:lnTo>
                  <a:lnTo>
                    <a:pt x="309" y="1"/>
                  </a:lnTo>
                  <a:lnTo>
                    <a:pt x="335" y="3"/>
                  </a:lnTo>
                  <a:lnTo>
                    <a:pt x="361" y="8"/>
                  </a:lnTo>
                  <a:lnTo>
                    <a:pt x="385" y="15"/>
                  </a:lnTo>
                  <a:lnTo>
                    <a:pt x="410" y="24"/>
                  </a:lnTo>
                  <a:lnTo>
                    <a:pt x="433" y="34"/>
                  </a:lnTo>
                  <a:lnTo>
                    <a:pt x="455" y="47"/>
                  </a:lnTo>
                  <a:lnTo>
                    <a:pt x="476" y="62"/>
                  </a:lnTo>
                  <a:lnTo>
                    <a:pt x="485" y="70"/>
                  </a:lnTo>
                  <a:lnTo>
                    <a:pt x="495" y="79"/>
                  </a:lnTo>
                  <a:lnTo>
                    <a:pt x="504" y="88"/>
                  </a:lnTo>
                  <a:lnTo>
                    <a:pt x="512" y="98"/>
                  </a:lnTo>
                  <a:lnTo>
                    <a:pt x="520" y="108"/>
                  </a:lnTo>
                  <a:lnTo>
                    <a:pt x="527" y="119"/>
                  </a:lnTo>
                  <a:lnTo>
                    <a:pt x="533" y="129"/>
                  </a:lnTo>
                  <a:lnTo>
                    <a:pt x="540" y="140"/>
                  </a:lnTo>
                  <a:lnTo>
                    <a:pt x="546" y="153"/>
                  </a:lnTo>
                  <a:lnTo>
                    <a:pt x="550" y="165"/>
                  </a:lnTo>
                  <a:lnTo>
                    <a:pt x="555" y="178"/>
                  </a:lnTo>
                  <a:lnTo>
                    <a:pt x="558" y="192"/>
                  </a:lnTo>
                  <a:lnTo>
                    <a:pt x="560" y="206"/>
                  </a:lnTo>
                  <a:lnTo>
                    <a:pt x="563" y="220"/>
                  </a:lnTo>
                  <a:lnTo>
                    <a:pt x="564" y="235"/>
                  </a:lnTo>
                  <a:lnTo>
                    <a:pt x="564" y="250"/>
                  </a:lnTo>
                  <a:close/>
                </a:path>
              </a:pathLst>
            </a:custGeom>
            <a:solidFill>
              <a:srgbClr val="DBB1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3905" name="Freeform 143"/>
            <p:cNvSpPr>
              <a:spLocks/>
            </p:cNvSpPr>
            <p:nvPr/>
          </p:nvSpPr>
          <p:spPr bwMode="auto">
            <a:xfrm flipH="1">
              <a:off x="8441130" y="5854136"/>
              <a:ext cx="163372" cy="248453"/>
            </a:xfrm>
            <a:custGeom>
              <a:avLst/>
              <a:gdLst>
                <a:gd name="T0" fmla="*/ 2147483647 w 564"/>
                <a:gd name="T1" fmla="*/ 2147483647 h 1005"/>
                <a:gd name="T2" fmla="*/ 2147483647 w 564"/>
                <a:gd name="T3" fmla="*/ 2147483647 h 1005"/>
                <a:gd name="T4" fmla="*/ 2147483647 w 564"/>
                <a:gd name="T5" fmla="*/ 2147483647 h 1005"/>
                <a:gd name="T6" fmla="*/ 2147483647 w 564"/>
                <a:gd name="T7" fmla="*/ 2147483647 h 1005"/>
                <a:gd name="T8" fmla="*/ 2147483647 w 564"/>
                <a:gd name="T9" fmla="*/ 2147483647 h 1005"/>
                <a:gd name="T10" fmla="*/ 2147483647 w 564"/>
                <a:gd name="T11" fmla="*/ 2147483647 h 1005"/>
                <a:gd name="T12" fmla="*/ 2147483647 w 564"/>
                <a:gd name="T13" fmla="*/ 2147483647 h 1005"/>
                <a:gd name="T14" fmla="*/ 2147483647 w 564"/>
                <a:gd name="T15" fmla="*/ 2147483647 h 1005"/>
                <a:gd name="T16" fmla="*/ 2147483647 w 564"/>
                <a:gd name="T17" fmla="*/ 2147483647 h 1005"/>
                <a:gd name="T18" fmla="*/ 2147483647 w 564"/>
                <a:gd name="T19" fmla="*/ 2147483647 h 1005"/>
                <a:gd name="T20" fmla="*/ 2147483647 w 564"/>
                <a:gd name="T21" fmla="*/ 2147483647 h 1005"/>
                <a:gd name="T22" fmla="*/ 2147483647 w 564"/>
                <a:gd name="T23" fmla="*/ 2147483647 h 1005"/>
                <a:gd name="T24" fmla="*/ 2147483647 w 564"/>
                <a:gd name="T25" fmla="*/ 2147483647 h 1005"/>
                <a:gd name="T26" fmla="*/ 2147483647 w 564"/>
                <a:gd name="T27" fmla="*/ 2147483647 h 1005"/>
                <a:gd name="T28" fmla="*/ 2147483647 w 564"/>
                <a:gd name="T29" fmla="*/ 2147483647 h 1005"/>
                <a:gd name="T30" fmla="*/ 2147483647 w 564"/>
                <a:gd name="T31" fmla="*/ 2147483647 h 1005"/>
                <a:gd name="T32" fmla="*/ 2147483647 w 564"/>
                <a:gd name="T33" fmla="*/ 2147483647 h 1005"/>
                <a:gd name="T34" fmla="*/ 0 w 564"/>
                <a:gd name="T35" fmla="*/ 2147483647 h 1005"/>
                <a:gd name="T36" fmla="*/ 0 w 564"/>
                <a:gd name="T37" fmla="*/ 2147483647 h 1005"/>
                <a:gd name="T38" fmla="*/ 0 w 564"/>
                <a:gd name="T39" fmla="*/ 2147483647 h 1005"/>
                <a:gd name="T40" fmla="*/ 2147483647 w 564"/>
                <a:gd name="T41" fmla="*/ 2147483647 h 1005"/>
                <a:gd name="T42" fmla="*/ 2147483647 w 564"/>
                <a:gd name="T43" fmla="*/ 2147483647 h 1005"/>
                <a:gd name="T44" fmla="*/ 2147483647 w 564"/>
                <a:gd name="T45" fmla="*/ 2147483647 h 1005"/>
                <a:gd name="T46" fmla="*/ 2147483647 w 564"/>
                <a:gd name="T47" fmla="*/ 2147483647 h 1005"/>
                <a:gd name="T48" fmla="*/ 2147483647 w 564"/>
                <a:gd name="T49" fmla="*/ 2147483647 h 1005"/>
                <a:gd name="T50" fmla="*/ 2147483647 w 564"/>
                <a:gd name="T51" fmla="*/ 2147483647 h 1005"/>
                <a:gd name="T52" fmla="*/ 2147483647 w 564"/>
                <a:gd name="T53" fmla="*/ 2147483647 h 1005"/>
                <a:gd name="T54" fmla="*/ 2147483647 w 564"/>
                <a:gd name="T55" fmla="*/ 2147483647 h 1005"/>
                <a:gd name="T56" fmla="*/ 2147483647 w 564"/>
                <a:gd name="T57" fmla="*/ 2147483647 h 1005"/>
                <a:gd name="T58" fmla="*/ 2147483647 w 564"/>
                <a:gd name="T59" fmla="*/ 2147483647 h 1005"/>
                <a:gd name="T60" fmla="*/ 2147483647 w 564"/>
                <a:gd name="T61" fmla="*/ 2147483647 h 1005"/>
                <a:gd name="T62" fmla="*/ 2147483647 w 564"/>
                <a:gd name="T63" fmla="*/ 2147483647 h 1005"/>
                <a:gd name="T64" fmla="*/ 2147483647 w 564"/>
                <a:gd name="T65" fmla="*/ 2147483647 h 1005"/>
                <a:gd name="T66" fmla="*/ 2147483647 w 564"/>
                <a:gd name="T67" fmla="*/ 2147483647 h 1005"/>
                <a:gd name="T68" fmla="*/ 2147483647 w 564"/>
                <a:gd name="T69" fmla="*/ 2147483647 h 1005"/>
                <a:gd name="T70" fmla="*/ 2147483647 w 564"/>
                <a:gd name="T71" fmla="*/ 2147483647 h 1005"/>
                <a:gd name="T72" fmla="*/ 2147483647 w 564"/>
                <a:gd name="T73" fmla="*/ 2147483647 h 1005"/>
                <a:gd name="T74" fmla="*/ 2147483647 w 564"/>
                <a:gd name="T75" fmla="*/ 2147483647 h 1005"/>
                <a:gd name="T76" fmla="*/ 2147483647 w 564"/>
                <a:gd name="T77" fmla="*/ 2147483647 h 1005"/>
                <a:gd name="T78" fmla="*/ 2147483647 w 564"/>
                <a:gd name="T79" fmla="*/ 2147483647 h 1005"/>
                <a:gd name="T80" fmla="*/ 2147483647 w 564"/>
                <a:gd name="T81" fmla="*/ 2147483647 h 1005"/>
                <a:gd name="T82" fmla="*/ 2147483647 w 564"/>
                <a:gd name="T83" fmla="*/ 2147483647 h 1005"/>
                <a:gd name="T84" fmla="*/ 2147483647 w 564"/>
                <a:gd name="T85" fmla="*/ 2147483647 h 100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64"/>
                <a:gd name="T130" fmla="*/ 0 h 1005"/>
                <a:gd name="T131" fmla="*/ 564 w 564"/>
                <a:gd name="T132" fmla="*/ 1005 h 100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64" h="1005">
                  <a:moveTo>
                    <a:pt x="564" y="250"/>
                  </a:moveTo>
                  <a:lnTo>
                    <a:pt x="564" y="665"/>
                  </a:lnTo>
                  <a:lnTo>
                    <a:pt x="564" y="870"/>
                  </a:lnTo>
                  <a:lnTo>
                    <a:pt x="549" y="886"/>
                  </a:lnTo>
                  <a:lnTo>
                    <a:pt x="533" y="901"/>
                  </a:lnTo>
                  <a:lnTo>
                    <a:pt x="518" y="916"/>
                  </a:lnTo>
                  <a:lnTo>
                    <a:pt x="502" y="928"/>
                  </a:lnTo>
                  <a:lnTo>
                    <a:pt x="485" y="940"/>
                  </a:lnTo>
                  <a:lnTo>
                    <a:pt x="468" y="951"/>
                  </a:lnTo>
                  <a:lnTo>
                    <a:pt x="450" y="961"/>
                  </a:lnTo>
                  <a:lnTo>
                    <a:pt x="432" y="971"/>
                  </a:lnTo>
                  <a:lnTo>
                    <a:pt x="414" y="978"/>
                  </a:lnTo>
                  <a:lnTo>
                    <a:pt x="395" y="985"/>
                  </a:lnTo>
                  <a:lnTo>
                    <a:pt x="377" y="991"/>
                  </a:lnTo>
                  <a:lnTo>
                    <a:pt x="358" y="995"/>
                  </a:lnTo>
                  <a:lnTo>
                    <a:pt x="339" y="1000"/>
                  </a:lnTo>
                  <a:lnTo>
                    <a:pt x="320" y="1002"/>
                  </a:lnTo>
                  <a:lnTo>
                    <a:pt x="301" y="1004"/>
                  </a:lnTo>
                  <a:lnTo>
                    <a:pt x="282" y="1005"/>
                  </a:lnTo>
                  <a:lnTo>
                    <a:pt x="263" y="1004"/>
                  </a:lnTo>
                  <a:lnTo>
                    <a:pt x="244" y="1003"/>
                  </a:lnTo>
                  <a:lnTo>
                    <a:pt x="225" y="1001"/>
                  </a:lnTo>
                  <a:lnTo>
                    <a:pt x="206" y="997"/>
                  </a:lnTo>
                  <a:lnTo>
                    <a:pt x="187" y="992"/>
                  </a:lnTo>
                  <a:lnTo>
                    <a:pt x="169" y="987"/>
                  </a:lnTo>
                  <a:lnTo>
                    <a:pt x="150" y="980"/>
                  </a:lnTo>
                  <a:lnTo>
                    <a:pt x="132" y="972"/>
                  </a:lnTo>
                  <a:lnTo>
                    <a:pt x="114" y="963"/>
                  </a:lnTo>
                  <a:lnTo>
                    <a:pt x="97" y="953"/>
                  </a:lnTo>
                  <a:lnTo>
                    <a:pt x="79" y="941"/>
                  </a:lnTo>
                  <a:lnTo>
                    <a:pt x="62" y="930"/>
                  </a:lnTo>
                  <a:lnTo>
                    <a:pt x="46" y="917"/>
                  </a:lnTo>
                  <a:lnTo>
                    <a:pt x="31" y="903"/>
                  </a:lnTo>
                  <a:lnTo>
                    <a:pt x="15" y="886"/>
                  </a:lnTo>
                  <a:lnTo>
                    <a:pt x="0" y="870"/>
                  </a:lnTo>
                  <a:lnTo>
                    <a:pt x="0" y="665"/>
                  </a:lnTo>
                  <a:lnTo>
                    <a:pt x="0" y="250"/>
                  </a:lnTo>
                  <a:lnTo>
                    <a:pt x="0" y="235"/>
                  </a:lnTo>
                  <a:lnTo>
                    <a:pt x="2" y="220"/>
                  </a:lnTo>
                  <a:lnTo>
                    <a:pt x="4" y="206"/>
                  </a:lnTo>
                  <a:lnTo>
                    <a:pt x="6" y="192"/>
                  </a:lnTo>
                  <a:lnTo>
                    <a:pt x="9" y="178"/>
                  </a:lnTo>
                  <a:lnTo>
                    <a:pt x="14" y="165"/>
                  </a:lnTo>
                  <a:lnTo>
                    <a:pt x="18" y="153"/>
                  </a:lnTo>
                  <a:lnTo>
                    <a:pt x="24" y="140"/>
                  </a:lnTo>
                  <a:lnTo>
                    <a:pt x="31" y="129"/>
                  </a:lnTo>
                  <a:lnTo>
                    <a:pt x="38" y="119"/>
                  </a:lnTo>
                  <a:lnTo>
                    <a:pt x="44" y="108"/>
                  </a:lnTo>
                  <a:lnTo>
                    <a:pt x="52" y="98"/>
                  </a:lnTo>
                  <a:lnTo>
                    <a:pt x="61" y="88"/>
                  </a:lnTo>
                  <a:lnTo>
                    <a:pt x="69" y="79"/>
                  </a:lnTo>
                  <a:lnTo>
                    <a:pt x="79" y="70"/>
                  </a:lnTo>
                  <a:lnTo>
                    <a:pt x="88" y="62"/>
                  </a:lnTo>
                  <a:lnTo>
                    <a:pt x="109" y="47"/>
                  </a:lnTo>
                  <a:lnTo>
                    <a:pt x="131" y="34"/>
                  </a:lnTo>
                  <a:lnTo>
                    <a:pt x="154" y="24"/>
                  </a:lnTo>
                  <a:lnTo>
                    <a:pt x="179" y="15"/>
                  </a:lnTo>
                  <a:lnTo>
                    <a:pt x="204" y="8"/>
                  </a:lnTo>
                  <a:lnTo>
                    <a:pt x="229" y="3"/>
                  </a:lnTo>
                  <a:lnTo>
                    <a:pt x="256" y="1"/>
                  </a:lnTo>
                  <a:lnTo>
                    <a:pt x="282" y="0"/>
                  </a:lnTo>
                  <a:lnTo>
                    <a:pt x="309" y="1"/>
                  </a:lnTo>
                  <a:lnTo>
                    <a:pt x="335" y="3"/>
                  </a:lnTo>
                  <a:lnTo>
                    <a:pt x="361" y="8"/>
                  </a:lnTo>
                  <a:lnTo>
                    <a:pt x="385" y="15"/>
                  </a:lnTo>
                  <a:lnTo>
                    <a:pt x="410" y="24"/>
                  </a:lnTo>
                  <a:lnTo>
                    <a:pt x="433" y="34"/>
                  </a:lnTo>
                  <a:lnTo>
                    <a:pt x="455" y="47"/>
                  </a:lnTo>
                  <a:lnTo>
                    <a:pt x="476" y="62"/>
                  </a:lnTo>
                  <a:lnTo>
                    <a:pt x="485" y="70"/>
                  </a:lnTo>
                  <a:lnTo>
                    <a:pt x="495" y="79"/>
                  </a:lnTo>
                  <a:lnTo>
                    <a:pt x="504" y="88"/>
                  </a:lnTo>
                  <a:lnTo>
                    <a:pt x="512" y="98"/>
                  </a:lnTo>
                  <a:lnTo>
                    <a:pt x="520" y="108"/>
                  </a:lnTo>
                  <a:lnTo>
                    <a:pt x="527" y="119"/>
                  </a:lnTo>
                  <a:lnTo>
                    <a:pt x="533" y="129"/>
                  </a:lnTo>
                  <a:lnTo>
                    <a:pt x="540" y="140"/>
                  </a:lnTo>
                  <a:lnTo>
                    <a:pt x="546" y="153"/>
                  </a:lnTo>
                  <a:lnTo>
                    <a:pt x="550" y="165"/>
                  </a:lnTo>
                  <a:lnTo>
                    <a:pt x="555" y="178"/>
                  </a:lnTo>
                  <a:lnTo>
                    <a:pt x="558" y="192"/>
                  </a:lnTo>
                  <a:lnTo>
                    <a:pt x="560" y="206"/>
                  </a:lnTo>
                  <a:lnTo>
                    <a:pt x="563" y="220"/>
                  </a:lnTo>
                  <a:lnTo>
                    <a:pt x="564" y="235"/>
                  </a:lnTo>
                  <a:lnTo>
                    <a:pt x="564" y="25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3906" name="Freeform 144"/>
            <p:cNvSpPr>
              <a:spLocks/>
            </p:cNvSpPr>
            <p:nvPr/>
          </p:nvSpPr>
          <p:spPr bwMode="auto">
            <a:xfrm flipH="1">
              <a:off x="8336850" y="5819387"/>
              <a:ext cx="59092" cy="74710"/>
            </a:xfrm>
            <a:custGeom>
              <a:avLst/>
              <a:gdLst>
                <a:gd name="T0" fmla="*/ 2147483647 w 208"/>
                <a:gd name="T1" fmla="*/ 2147483647 h 305"/>
                <a:gd name="T2" fmla="*/ 2147483647 w 208"/>
                <a:gd name="T3" fmla="*/ 0 h 305"/>
                <a:gd name="T4" fmla="*/ 2147483647 w 208"/>
                <a:gd name="T5" fmla="*/ 2147483647 h 305"/>
                <a:gd name="T6" fmla="*/ 2147483647 w 208"/>
                <a:gd name="T7" fmla="*/ 2147483647 h 305"/>
                <a:gd name="T8" fmla="*/ 2147483647 w 208"/>
                <a:gd name="T9" fmla="*/ 2147483647 h 305"/>
                <a:gd name="T10" fmla="*/ 2147483647 w 208"/>
                <a:gd name="T11" fmla="*/ 2147483647 h 305"/>
                <a:gd name="T12" fmla="*/ 2147483647 w 208"/>
                <a:gd name="T13" fmla="*/ 2147483647 h 305"/>
                <a:gd name="T14" fmla="*/ 2147483647 w 208"/>
                <a:gd name="T15" fmla="*/ 2147483647 h 305"/>
                <a:gd name="T16" fmla="*/ 2147483647 w 208"/>
                <a:gd name="T17" fmla="*/ 2147483647 h 305"/>
                <a:gd name="T18" fmla="*/ 2147483647 w 208"/>
                <a:gd name="T19" fmla="*/ 2147483647 h 305"/>
                <a:gd name="T20" fmla="*/ 2147483647 w 208"/>
                <a:gd name="T21" fmla="*/ 2147483647 h 305"/>
                <a:gd name="T22" fmla="*/ 0 w 208"/>
                <a:gd name="T23" fmla="*/ 2147483647 h 305"/>
                <a:gd name="T24" fmla="*/ 2147483647 w 208"/>
                <a:gd name="T25" fmla="*/ 2147483647 h 305"/>
                <a:gd name="T26" fmla="*/ 2147483647 w 208"/>
                <a:gd name="T27" fmla="*/ 2147483647 h 305"/>
                <a:gd name="T28" fmla="*/ 2147483647 w 208"/>
                <a:gd name="T29" fmla="*/ 2147483647 h 305"/>
                <a:gd name="T30" fmla="*/ 2147483647 w 208"/>
                <a:gd name="T31" fmla="*/ 2147483647 h 305"/>
                <a:gd name="T32" fmla="*/ 2147483647 w 208"/>
                <a:gd name="T33" fmla="*/ 2147483647 h 305"/>
                <a:gd name="T34" fmla="*/ 2147483647 w 208"/>
                <a:gd name="T35" fmla="*/ 2147483647 h 305"/>
                <a:gd name="T36" fmla="*/ 2147483647 w 208"/>
                <a:gd name="T37" fmla="*/ 2147483647 h 305"/>
                <a:gd name="T38" fmla="*/ 2147483647 w 208"/>
                <a:gd name="T39" fmla="*/ 2147483647 h 305"/>
                <a:gd name="T40" fmla="*/ 2147483647 w 208"/>
                <a:gd name="T41" fmla="*/ 2147483647 h 305"/>
                <a:gd name="T42" fmla="*/ 2147483647 w 208"/>
                <a:gd name="T43" fmla="*/ 2147483647 h 305"/>
                <a:gd name="T44" fmla="*/ 2147483647 w 208"/>
                <a:gd name="T45" fmla="*/ 2147483647 h 305"/>
                <a:gd name="T46" fmla="*/ 2147483647 w 208"/>
                <a:gd name="T47" fmla="*/ 2147483647 h 305"/>
                <a:gd name="T48" fmla="*/ 2147483647 w 208"/>
                <a:gd name="T49" fmla="*/ 2147483647 h 305"/>
                <a:gd name="T50" fmla="*/ 2147483647 w 208"/>
                <a:gd name="T51" fmla="*/ 2147483647 h 305"/>
                <a:gd name="T52" fmla="*/ 2147483647 w 208"/>
                <a:gd name="T53" fmla="*/ 2147483647 h 305"/>
                <a:gd name="T54" fmla="*/ 2147483647 w 208"/>
                <a:gd name="T55" fmla="*/ 2147483647 h 305"/>
                <a:gd name="T56" fmla="*/ 2147483647 w 208"/>
                <a:gd name="T57" fmla="*/ 2147483647 h 305"/>
                <a:gd name="T58" fmla="*/ 2147483647 w 208"/>
                <a:gd name="T59" fmla="*/ 2147483647 h 305"/>
                <a:gd name="T60" fmla="*/ 2147483647 w 208"/>
                <a:gd name="T61" fmla="*/ 2147483647 h 305"/>
                <a:gd name="T62" fmla="*/ 2147483647 w 208"/>
                <a:gd name="T63" fmla="*/ 2147483647 h 305"/>
                <a:gd name="T64" fmla="*/ 2147483647 w 208"/>
                <a:gd name="T65" fmla="*/ 2147483647 h 305"/>
                <a:gd name="T66" fmla="*/ 2147483647 w 208"/>
                <a:gd name="T67" fmla="*/ 2147483647 h 305"/>
                <a:gd name="T68" fmla="*/ 2147483647 w 208"/>
                <a:gd name="T69" fmla="*/ 2147483647 h 30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08"/>
                <a:gd name="T106" fmla="*/ 0 h 305"/>
                <a:gd name="T107" fmla="*/ 208 w 208"/>
                <a:gd name="T108" fmla="*/ 305 h 30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08" h="305">
                  <a:moveTo>
                    <a:pt x="155" y="2"/>
                  </a:moveTo>
                  <a:lnTo>
                    <a:pt x="155" y="2"/>
                  </a:lnTo>
                  <a:lnTo>
                    <a:pt x="146" y="0"/>
                  </a:lnTo>
                  <a:lnTo>
                    <a:pt x="136" y="0"/>
                  </a:lnTo>
                  <a:lnTo>
                    <a:pt x="126" y="1"/>
                  </a:lnTo>
                  <a:lnTo>
                    <a:pt x="116" y="4"/>
                  </a:lnTo>
                  <a:lnTo>
                    <a:pt x="106" y="8"/>
                  </a:lnTo>
                  <a:lnTo>
                    <a:pt x="97" y="12"/>
                  </a:lnTo>
                  <a:lnTo>
                    <a:pt x="86" y="19"/>
                  </a:lnTo>
                  <a:lnTo>
                    <a:pt x="76" y="26"/>
                  </a:lnTo>
                  <a:lnTo>
                    <a:pt x="67" y="35"/>
                  </a:lnTo>
                  <a:lnTo>
                    <a:pt x="58" y="46"/>
                  </a:lnTo>
                  <a:lnTo>
                    <a:pt x="49" y="56"/>
                  </a:lnTo>
                  <a:lnTo>
                    <a:pt x="40" y="68"/>
                  </a:lnTo>
                  <a:lnTo>
                    <a:pt x="34" y="81"/>
                  </a:lnTo>
                  <a:lnTo>
                    <a:pt x="26" y="94"/>
                  </a:lnTo>
                  <a:lnTo>
                    <a:pt x="19" y="109"/>
                  </a:lnTo>
                  <a:lnTo>
                    <a:pt x="14" y="125"/>
                  </a:lnTo>
                  <a:lnTo>
                    <a:pt x="9" y="140"/>
                  </a:lnTo>
                  <a:lnTo>
                    <a:pt x="6" y="155"/>
                  </a:lnTo>
                  <a:lnTo>
                    <a:pt x="2" y="170"/>
                  </a:lnTo>
                  <a:lnTo>
                    <a:pt x="1" y="185"/>
                  </a:lnTo>
                  <a:lnTo>
                    <a:pt x="0" y="199"/>
                  </a:lnTo>
                  <a:lnTo>
                    <a:pt x="1" y="213"/>
                  </a:lnTo>
                  <a:lnTo>
                    <a:pt x="2" y="226"/>
                  </a:lnTo>
                  <a:lnTo>
                    <a:pt x="5" y="238"/>
                  </a:lnTo>
                  <a:lnTo>
                    <a:pt x="7" y="250"/>
                  </a:lnTo>
                  <a:lnTo>
                    <a:pt x="11" y="261"/>
                  </a:lnTo>
                  <a:lnTo>
                    <a:pt x="16" y="270"/>
                  </a:lnTo>
                  <a:lnTo>
                    <a:pt x="21" y="279"/>
                  </a:lnTo>
                  <a:lnTo>
                    <a:pt x="28" y="288"/>
                  </a:lnTo>
                  <a:lnTo>
                    <a:pt x="36" y="293"/>
                  </a:lnTo>
                  <a:lnTo>
                    <a:pt x="44" y="298"/>
                  </a:lnTo>
                  <a:lnTo>
                    <a:pt x="53" y="303"/>
                  </a:lnTo>
                  <a:lnTo>
                    <a:pt x="62" y="305"/>
                  </a:lnTo>
                  <a:lnTo>
                    <a:pt x="72" y="305"/>
                  </a:lnTo>
                  <a:lnTo>
                    <a:pt x="82" y="304"/>
                  </a:lnTo>
                  <a:lnTo>
                    <a:pt x="92" y="302"/>
                  </a:lnTo>
                  <a:lnTo>
                    <a:pt x="102" y="297"/>
                  </a:lnTo>
                  <a:lnTo>
                    <a:pt x="111" y="293"/>
                  </a:lnTo>
                  <a:lnTo>
                    <a:pt x="121" y="286"/>
                  </a:lnTo>
                  <a:lnTo>
                    <a:pt x="131" y="279"/>
                  </a:lnTo>
                  <a:lnTo>
                    <a:pt x="140" y="270"/>
                  </a:lnTo>
                  <a:lnTo>
                    <a:pt x="149" y="259"/>
                  </a:lnTo>
                  <a:lnTo>
                    <a:pt x="158" y="249"/>
                  </a:lnTo>
                  <a:lnTo>
                    <a:pt x="167" y="237"/>
                  </a:lnTo>
                  <a:lnTo>
                    <a:pt x="174" y="224"/>
                  </a:lnTo>
                  <a:lnTo>
                    <a:pt x="182" y="211"/>
                  </a:lnTo>
                  <a:lnTo>
                    <a:pt x="189" y="196"/>
                  </a:lnTo>
                  <a:lnTo>
                    <a:pt x="194" y="181"/>
                  </a:lnTo>
                  <a:lnTo>
                    <a:pt x="199" y="166"/>
                  </a:lnTo>
                  <a:lnTo>
                    <a:pt x="202" y="150"/>
                  </a:lnTo>
                  <a:lnTo>
                    <a:pt x="205" y="135"/>
                  </a:lnTo>
                  <a:lnTo>
                    <a:pt x="206" y="120"/>
                  </a:lnTo>
                  <a:lnTo>
                    <a:pt x="208" y="106"/>
                  </a:lnTo>
                  <a:lnTo>
                    <a:pt x="208" y="92"/>
                  </a:lnTo>
                  <a:lnTo>
                    <a:pt x="205" y="79"/>
                  </a:lnTo>
                  <a:lnTo>
                    <a:pt x="203" y="67"/>
                  </a:lnTo>
                  <a:lnTo>
                    <a:pt x="201" y="55"/>
                  </a:lnTo>
                  <a:lnTo>
                    <a:pt x="196" y="45"/>
                  </a:lnTo>
                  <a:lnTo>
                    <a:pt x="192" y="35"/>
                  </a:lnTo>
                  <a:lnTo>
                    <a:pt x="186" y="26"/>
                  </a:lnTo>
                  <a:lnTo>
                    <a:pt x="180" y="18"/>
                  </a:lnTo>
                  <a:lnTo>
                    <a:pt x="172" y="12"/>
                  </a:lnTo>
                  <a:lnTo>
                    <a:pt x="164" y="7"/>
                  </a:lnTo>
                  <a:lnTo>
                    <a:pt x="155" y="2"/>
                  </a:lnTo>
                  <a:close/>
                </a:path>
              </a:pathLst>
            </a:custGeom>
            <a:solidFill>
              <a:srgbClr val="F6D1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3907" name="Freeform 145"/>
            <p:cNvSpPr>
              <a:spLocks/>
            </p:cNvSpPr>
            <p:nvPr/>
          </p:nvSpPr>
          <p:spPr bwMode="auto">
            <a:xfrm flipH="1">
              <a:off x="8646214" y="5819387"/>
              <a:ext cx="60830" cy="74710"/>
            </a:xfrm>
            <a:custGeom>
              <a:avLst/>
              <a:gdLst>
                <a:gd name="T0" fmla="*/ 2147483647 w 206"/>
                <a:gd name="T1" fmla="*/ 2147483647 h 305"/>
                <a:gd name="T2" fmla="*/ 2147483647 w 206"/>
                <a:gd name="T3" fmla="*/ 0 h 305"/>
                <a:gd name="T4" fmla="*/ 2147483647 w 206"/>
                <a:gd name="T5" fmla="*/ 2147483647 h 305"/>
                <a:gd name="T6" fmla="*/ 2147483647 w 206"/>
                <a:gd name="T7" fmla="*/ 2147483647 h 305"/>
                <a:gd name="T8" fmla="*/ 2147483647 w 206"/>
                <a:gd name="T9" fmla="*/ 2147483647 h 305"/>
                <a:gd name="T10" fmla="*/ 2147483647 w 206"/>
                <a:gd name="T11" fmla="*/ 2147483647 h 305"/>
                <a:gd name="T12" fmla="*/ 2147483647 w 206"/>
                <a:gd name="T13" fmla="*/ 2147483647 h 305"/>
                <a:gd name="T14" fmla="*/ 2147483647 w 206"/>
                <a:gd name="T15" fmla="*/ 2147483647 h 305"/>
                <a:gd name="T16" fmla="*/ 2147483647 w 206"/>
                <a:gd name="T17" fmla="*/ 2147483647 h 305"/>
                <a:gd name="T18" fmla="*/ 2147483647 w 206"/>
                <a:gd name="T19" fmla="*/ 2147483647 h 305"/>
                <a:gd name="T20" fmla="*/ 2147483647 w 206"/>
                <a:gd name="T21" fmla="*/ 2147483647 h 305"/>
                <a:gd name="T22" fmla="*/ 2147483647 w 206"/>
                <a:gd name="T23" fmla="*/ 2147483647 h 305"/>
                <a:gd name="T24" fmla="*/ 2147483647 w 206"/>
                <a:gd name="T25" fmla="*/ 2147483647 h 305"/>
                <a:gd name="T26" fmla="*/ 2147483647 w 206"/>
                <a:gd name="T27" fmla="*/ 2147483647 h 305"/>
                <a:gd name="T28" fmla="*/ 2147483647 w 206"/>
                <a:gd name="T29" fmla="*/ 2147483647 h 305"/>
                <a:gd name="T30" fmla="*/ 2147483647 w 206"/>
                <a:gd name="T31" fmla="*/ 2147483647 h 305"/>
                <a:gd name="T32" fmla="*/ 2147483647 w 206"/>
                <a:gd name="T33" fmla="*/ 2147483647 h 305"/>
                <a:gd name="T34" fmla="*/ 2147483647 w 206"/>
                <a:gd name="T35" fmla="*/ 2147483647 h 305"/>
                <a:gd name="T36" fmla="*/ 2147483647 w 206"/>
                <a:gd name="T37" fmla="*/ 2147483647 h 305"/>
                <a:gd name="T38" fmla="*/ 2147483647 w 206"/>
                <a:gd name="T39" fmla="*/ 2147483647 h 305"/>
                <a:gd name="T40" fmla="*/ 2147483647 w 206"/>
                <a:gd name="T41" fmla="*/ 2147483647 h 305"/>
                <a:gd name="T42" fmla="*/ 2147483647 w 206"/>
                <a:gd name="T43" fmla="*/ 2147483647 h 305"/>
                <a:gd name="T44" fmla="*/ 2147483647 w 206"/>
                <a:gd name="T45" fmla="*/ 2147483647 h 305"/>
                <a:gd name="T46" fmla="*/ 2147483647 w 206"/>
                <a:gd name="T47" fmla="*/ 2147483647 h 305"/>
                <a:gd name="T48" fmla="*/ 2147483647 w 206"/>
                <a:gd name="T49" fmla="*/ 2147483647 h 305"/>
                <a:gd name="T50" fmla="*/ 2147483647 w 206"/>
                <a:gd name="T51" fmla="*/ 2147483647 h 305"/>
                <a:gd name="T52" fmla="*/ 2147483647 w 206"/>
                <a:gd name="T53" fmla="*/ 2147483647 h 305"/>
                <a:gd name="T54" fmla="*/ 2147483647 w 206"/>
                <a:gd name="T55" fmla="*/ 2147483647 h 305"/>
                <a:gd name="T56" fmla="*/ 0 w 206"/>
                <a:gd name="T57" fmla="*/ 2147483647 h 305"/>
                <a:gd name="T58" fmla="*/ 2147483647 w 206"/>
                <a:gd name="T59" fmla="*/ 2147483647 h 305"/>
                <a:gd name="T60" fmla="*/ 2147483647 w 206"/>
                <a:gd name="T61" fmla="*/ 2147483647 h 305"/>
                <a:gd name="T62" fmla="*/ 2147483647 w 206"/>
                <a:gd name="T63" fmla="*/ 2147483647 h 305"/>
                <a:gd name="T64" fmla="*/ 2147483647 w 206"/>
                <a:gd name="T65" fmla="*/ 2147483647 h 305"/>
                <a:gd name="T66" fmla="*/ 2147483647 w 206"/>
                <a:gd name="T67" fmla="*/ 2147483647 h 305"/>
                <a:gd name="T68" fmla="*/ 2147483647 w 206"/>
                <a:gd name="T69" fmla="*/ 2147483647 h 30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06"/>
                <a:gd name="T106" fmla="*/ 0 h 305"/>
                <a:gd name="T107" fmla="*/ 206 w 206"/>
                <a:gd name="T108" fmla="*/ 305 h 30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06" h="305">
                  <a:moveTo>
                    <a:pt x="51" y="2"/>
                  </a:moveTo>
                  <a:lnTo>
                    <a:pt x="51" y="2"/>
                  </a:lnTo>
                  <a:lnTo>
                    <a:pt x="62" y="0"/>
                  </a:lnTo>
                  <a:lnTo>
                    <a:pt x="71" y="0"/>
                  </a:lnTo>
                  <a:lnTo>
                    <a:pt x="81" y="1"/>
                  </a:lnTo>
                  <a:lnTo>
                    <a:pt x="91" y="4"/>
                  </a:lnTo>
                  <a:lnTo>
                    <a:pt x="101" y="8"/>
                  </a:lnTo>
                  <a:lnTo>
                    <a:pt x="111" y="12"/>
                  </a:lnTo>
                  <a:lnTo>
                    <a:pt x="121" y="19"/>
                  </a:lnTo>
                  <a:lnTo>
                    <a:pt x="130" y="26"/>
                  </a:lnTo>
                  <a:lnTo>
                    <a:pt x="140" y="35"/>
                  </a:lnTo>
                  <a:lnTo>
                    <a:pt x="149" y="46"/>
                  </a:lnTo>
                  <a:lnTo>
                    <a:pt x="158" y="56"/>
                  </a:lnTo>
                  <a:lnTo>
                    <a:pt x="166" y="68"/>
                  </a:lnTo>
                  <a:lnTo>
                    <a:pt x="174" y="81"/>
                  </a:lnTo>
                  <a:lnTo>
                    <a:pt x="180" y="94"/>
                  </a:lnTo>
                  <a:lnTo>
                    <a:pt x="187" y="109"/>
                  </a:lnTo>
                  <a:lnTo>
                    <a:pt x="193" y="125"/>
                  </a:lnTo>
                  <a:lnTo>
                    <a:pt x="197" y="140"/>
                  </a:lnTo>
                  <a:lnTo>
                    <a:pt x="202" y="155"/>
                  </a:lnTo>
                  <a:lnTo>
                    <a:pt x="204" y="170"/>
                  </a:lnTo>
                  <a:lnTo>
                    <a:pt x="205" y="185"/>
                  </a:lnTo>
                  <a:lnTo>
                    <a:pt x="206" y="199"/>
                  </a:lnTo>
                  <a:lnTo>
                    <a:pt x="206" y="213"/>
                  </a:lnTo>
                  <a:lnTo>
                    <a:pt x="205" y="226"/>
                  </a:lnTo>
                  <a:lnTo>
                    <a:pt x="203" y="238"/>
                  </a:lnTo>
                  <a:lnTo>
                    <a:pt x="200" y="250"/>
                  </a:lnTo>
                  <a:lnTo>
                    <a:pt x="196" y="261"/>
                  </a:lnTo>
                  <a:lnTo>
                    <a:pt x="191" y="270"/>
                  </a:lnTo>
                  <a:lnTo>
                    <a:pt x="185" y="279"/>
                  </a:lnTo>
                  <a:lnTo>
                    <a:pt x="178" y="288"/>
                  </a:lnTo>
                  <a:lnTo>
                    <a:pt x="172" y="293"/>
                  </a:lnTo>
                  <a:lnTo>
                    <a:pt x="163" y="298"/>
                  </a:lnTo>
                  <a:lnTo>
                    <a:pt x="155" y="303"/>
                  </a:lnTo>
                  <a:lnTo>
                    <a:pt x="145" y="305"/>
                  </a:lnTo>
                  <a:lnTo>
                    <a:pt x="134" y="305"/>
                  </a:lnTo>
                  <a:lnTo>
                    <a:pt x="126" y="304"/>
                  </a:lnTo>
                  <a:lnTo>
                    <a:pt x="115" y="302"/>
                  </a:lnTo>
                  <a:lnTo>
                    <a:pt x="105" y="297"/>
                  </a:lnTo>
                  <a:lnTo>
                    <a:pt x="95" y="293"/>
                  </a:lnTo>
                  <a:lnTo>
                    <a:pt x="85" y="286"/>
                  </a:lnTo>
                  <a:lnTo>
                    <a:pt x="75" y="279"/>
                  </a:lnTo>
                  <a:lnTo>
                    <a:pt x="66" y="270"/>
                  </a:lnTo>
                  <a:lnTo>
                    <a:pt x="57" y="259"/>
                  </a:lnTo>
                  <a:lnTo>
                    <a:pt x="48" y="249"/>
                  </a:lnTo>
                  <a:lnTo>
                    <a:pt x="40" y="237"/>
                  </a:lnTo>
                  <a:lnTo>
                    <a:pt x="32" y="224"/>
                  </a:lnTo>
                  <a:lnTo>
                    <a:pt x="25" y="211"/>
                  </a:lnTo>
                  <a:lnTo>
                    <a:pt x="19" y="196"/>
                  </a:lnTo>
                  <a:lnTo>
                    <a:pt x="13" y="181"/>
                  </a:lnTo>
                  <a:lnTo>
                    <a:pt x="8" y="166"/>
                  </a:lnTo>
                  <a:lnTo>
                    <a:pt x="4" y="150"/>
                  </a:lnTo>
                  <a:lnTo>
                    <a:pt x="2" y="135"/>
                  </a:lnTo>
                  <a:lnTo>
                    <a:pt x="0" y="120"/>
                  </a:lnTo>
                  <a:lnTo>
                    <a:pt x="0" y="106"/>
                  </a:lnTo>
                  <a:lnTo>
                    <a:pt x="0" y="92"/>
                  </a:lnTo>
                  <a:lnTo>
                    <a:pt x="1" y="79"/>
                  </a:lnTo>
                  <a:lnTo>
                    <a:pt x="3" y="67"/>
                  </a:lnTo>
                  <a:lnTo>
                    <a:pt x="7" y="55"/>
                  </a:lnTo>
                  <a:lnTo>
                    <a:pt x="10" y="45"/>
                  </a:lnTo>
                  <a:lnTo>
                    <a:pt x="14" y="35"/>
                  </a:lnTo>
                  <a:lnTo>
                    <a:pt x="21" y="26"/>
                  </a:lnTo>
                  <a:lnTo>
                    <a:pt x="27" y="18"/>
                  </a:lnTo>
                  <a:lnTo>
                    <a:pt x="35" y="12"/>
                  </a:lnTo>
                  <a:lnTo>
                    <a:pt x="43" y="7"/>
                  </a:lnTo>
                  <a:lnTo>
                    <a:pt x="51" y="2"/>
                  </a:lnTo>
                  <a:close/>
                </a:path>
              </a:pathLst>
            </a:custGeom>
            <a:solidFill>
              <a:srgbClr val="F6D1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3908" name="Freeform 146"/>
            <p:cNvSpPr>
              <a:spLocks/>
            </p:cNvSpPr>
            <p:nvPr/>
          </p:nvSpPr>
          <p:spPr bwMode="auto">
            <a:xfrm flipH="1">
              <a:off x="8486318" y="6102589"/>
              <a:ext cx="71258" cy="57335"/>
            </a:xfrm>
            <a:custGeom>
              <a:avLst/>
              <a:gdLst>
                <a:gd name="T0" fmla="*/ 2147483647 w 242"/>
                <a:gd name="T1" fmla="*/ 2147483647 h 227"/>
                <a:gd name="T2" fmla="*/ 2147483647 w 242"/>
                <a:gd name="T3" fmla="*/ 2147483647 h 227"/>
                <a:gd name="T4" fmla="*/ 2147483647 w 242"/>
                <a:gd name="T5" fmla="*/ 2147483647 h 227"/>
                <a:gd name="T6" fmla="*/ 2147483647 w 242"/>
                <a:gd name="T7" fmla="*/ 2147483647 h 227"/>
                <a:gd name="T8" fmla="*/ 0 w 242"/>
                <a:gd name="T9" fmla="*/ 2147483647 h 227"/>
                <a:gd name="T10" fmla="*/ 2147483647 w 242"/>
                <a:gd name="T11" fmla="*/ 0 h 227"/>
                <a:gd name="T12" fmla="*/ 2147483647 w 242"/>
                <a:gd name="T13" fmla="*/ 2147483647 h 2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2"/>
                <a:gd name="T22" fmla="*/ 0 h 227"/>
                <a:gd name="T23" fmla="*/ 242 w 242"/>
                <a:gd name="T24" fmla="*/ 227 h 22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2" h="227">
                  <a:moveTo>
                    <a:pt x="242" y="125"/>
                  </a:moveTo>
                  <a:lnTo>
                    <a:pt x="174" y="227"/>
                  </a:lnTo>
                  <a:lnTo>
                    <a:pt x="68" y="227"/>
                  </a:lnTo>
                  <a:lnTo>
                    <a:pt x="0" y="125"/>
                  </a:lnTo>
                  <a:lnTo>
                    <a:pt x="120" y="0"/>
                  </a:lnTo>
                  <a:lnTo>
                    <a:pt x="242" y="125"/>
                  </a:ln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3909" name="Freeform 147"/>
            <p:cNvSpPr>
              <a:spLocks/>
            </p:cNvSpPr>
            <p:nvPr/>
          </p:nvSpPr>
          <p:spPr bwMode="auto">
            <a:xfrm flipH="1">
              <a:off x="8486318" y="6102589"/>
              <a:ext cx="71258" cy="57335"/>
            </a:xfrm>
            <a:custGeom>
              <a:avLst/>
              <a:gdLst>
                <a:gd name="T0" fmla="*/ 2147483647 w 242"/>
                <a:gd name="T1" fmla="*/ 2147483647 h 227"/>
                <a:gd name="T2" fmla="*/ 2147483647 w 242"/>
                <a:gd name="T3" fmla="*/ 2147483647 h 227"/>
                <a:gd name="T4" fmla="*/ 2147483647 w 242"/>
                <a:gd name="T5" fmla="*/ 2147483647 h 227"/>
                <a:gd name="T6" fmla="*/ 2147483647 w 242"/>
                <a:gd name="T7" fmla="*/ 2147483647 h 227"/>
                <a:gd name="T8" fmla="*/ 0 w 242"/>
                <a:gd name="T9" fmla="*/ 2147483647 h 227"/>
                <a:gd name="T10" fmla="*/ 2147483647 w 242"/>
                <a:gd name="T11" fmla="*/ 0 h 227"/>
                <a:gd name="T12" fmla="*/ 2147483647 w 242"/>
                <a:gd name="T13" fmla="*/ 2147483647 h 2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2"/>
                <a:gd name="T22" fmla="*/ 0 h 227"/>
                <a:gd name="T23" fmla="*/ 242 w 242"/>
                <a:gd name="T24" fmla="*/ 227 h 22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2" h="227">
                  <a:moveTo>
                    <a:pt x="242" y="125"/>
                  </a:moveTo>
                  <a:lnTo>
                    <a:pt x="174" y="227"/>
                  </a:lnTo>
                  <a:lnTo>
                    <a:pt x="68" y="227"/>
                  </a:lnTo>
                  <a:lnTo>
                    <a:pt x="0" y="125"/>
                  </a:lnTo>
                  <a:lnTo>
                    <a:pt x="120" y="0"/>
                  </a:lnTo>
                  <a:lnTo>
                    <a:pt x="242" y="12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3910" name="Freeform 148"/>
            <p:cNvSpPr>
              <a:spLocks/>
            </p:cNvSpPr>
            <p:nvPr/>
          </p:nvSpPr>
          <p:spPr bwMode="auto">
            <a:xfrm flipH="1">
              <a:off x="8479366" y="6159924"/>
              <a:ext cx="86900" cy="161581"/>
            </a:xfrm>
            <a:custGeom>
              <a:avLst/>
              <a:gdLst>
                <a:gd name="T0" fmla="*/ 2147483647 w 300"/>
                <a:gd name="T1" fmla="*/ 0 h 654"/>
                <a:gd name="T2" fmla="*/ 2147483647 w 300"/>
                <a:gd name="T3" fmla="*/ 2147483647 h 654"/>
                <a:gd name="T4" fmla="*/ 0 w 300"/>
                <a:gd name="T5" fmla="*/ 2147483647 h 654"/>
                <a:gd name="T6" fmla="*/ 2147483647 w 300"/>
                <a:gd name="T7" fmla="*/ 0 h 654"/>
                <a:gd name="T8" fmla="*/ 2147483647 w 300"/>
                <a:gd name="T9" fmla="*/ 0 h 6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0"/>
                <a:gd name="T16" fmla="*/ 0 h 654"/>
                <a:gd name="T17" fmla="*/ 300 w 300"/>
                <a:gd name="T18" fmla="*/ 654 h 6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0" h="654">
                  <a:moveTo>
                    <a:pt x="203" y="0"/>
                  </a:moveTo>
                  <a:lnTo>
                    <a:pt x="300" y="654"/>
                  </a:lnTo>
                  <a:lnTo>
                    <a:pt x="0" y="654"/>
                  </a:lnTo>
                  <a:lnTo>
                    <a:pt x="97" y="0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3911" name="Freeform 149"/>
            <p:cNvSpPr>
              <a:spLocks/>
            </p:cNvSpPr>
            <p:nvPr/>
          </p:nvSpPr>
          <p:spPr bwMode="auto">
            <a:xfrm flipH="1">
              <a:off x="8479366" y="6159924"/>
              <a:ext cx="86900" cy="161581"/>
            </a:xfrm>
            <a:custGeom>
              <a:avLst/>
              <a:gdLst>
                <a:gd name="T0" fmla="*/ 2147483647 w 300"/>
                <a:gd name="T1" fmla="*/ 0 h 654"/>
                <a:gd name="T2" fmla="*/ 2147483647 w 300"/>
                <a:gd name="T3" fmla="*/ 2147483647 h 654"/>
                <a:gd name="T4" fmla="*/ 0 w 300"/>
                <a:gd name="T5" fmla="*/ 2147483647 h 654"/>
                <a:gd name="T6" fmla="*/ 2147483647 w 300"/>
                <a:gd name="T7" fmla="*/ 0 h 654"/>
                <a:gd name="T8" fmla="*/ 2147483647 w 300"/>
                <a:gd name="T9" fmla="*/ 0 h 6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0"/>
                <a:gd name="T16" fmla="*/ 0 h 654"/>
                <a:gd name="T17" fmla="*/ 300 w 300"/>
                <a:gd name="T18" fmla="*/ 654 h 6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0" h="654">
                  <a:moveTo>
                    <a:pt x="203" y="0"/>
                  </a:moveTo>
                  <a:lnTo>
                    <a:pt x="300" y="654"/>
                  </a:lnTo>
                  <a:lnTo>
                    <a:pt x="0" y="654"/>
                  </a:lnTo>
                  <a:lnTo>
                    <a:pt x="97" y="0"/>
                  </a:lnTo>
                  <a:lnTo>
                    <a:pt x="20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3912" name="Freeform 150"/>
            <p:cNvSpPr>
              <a:spLocks/>
            </p:cNvSpPr>
            <p:nvPr/>
          </p:nvSpPr>
          <p:spPr bwMode="auto">
            <a:xfrm flipH="1">
              <a:off x="8434178" y="6019192"/>
              <a:ext cx="88638" cy="142469"/>
            </a:xfrm>
            <a:custGeom>
              <a:avLst/>
              <a:gdLst>
                <a:gd name="T0" fmla="*/ 2147483647 w 307"/>
                <a:gd name="T1" fmla="*/ 0 h 573"/>
                <a:gd name="T2" fmla="*/ 2147483647 w 307"/>
                <a:gd name="T3" fmla="*/ 2147483647 h 573"/>
                <a:gd name="T4" fmla="*/ 2147483647 w 307"/>
                <a:gd name="T5" fmla="*/ 2147483647 h 573"/>
                <a:gd name="T6" fmla="*/ 0 w 307"/>
                <a:gd name="T7" fmla="*/ 2147483647 h 573"/>
                <a:gd name="T8" fmla="*/ 2147483647 w 307"/>
                <a:gd name="T9" fmla="*/ 0 h 5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7"/>
                <a:gd name="T16" fmla="*/ 0 h 573"/>
                <a:gd name="T17" fmla="*/ 307 w 307"/>
                <a:gd name="T18" fmla="*/ 573 h 5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7" h="573">
                  <a:moveTo>
                    <a:pt x="283" y="0"/>
                  </a:moveTo>
                  <a:lnTo>
                    <a:pt x="307" y="93"/>
                  </a:lnTo>
                  <a:lnTo>
                    <a:pt x="239" y="573"/>
                  </a:lnTo>
                  <a:lnTo>
                    <a:pt x="0" y="340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3913" name="Freeform 151"/>
            <p:cNvSpPr>
              <a:spLocks/>
            </p:cNvSpPr>
            <p:nvPr/>
          </p:nvSpPr>
          <p:spPr bwMode="auto">
            <a:xfrm flipH="1">
              <a:off x="8434178" y="6019192"/>
              <a:ext cx="88638" cy="142469"/>
            </a:xfrm>
            <a:custGeom>
              <a:avLst/>
              <a:gdLst>
                <a:gd name="T0" fmla="*/ 2147483647 w 307"/>
                <a:gd name="T1" fmla="*/ 0 h 573"/>
                <a:gd name="T2" fmla="*/ 2147483647 w 307"/>
                <a:gd name="T3" fmla="*/ 2147483647 h 573"/>
                <a:gd name="T4" fmla="*/ 2147483647 w 307"/>
                <a:gd name="T5" fmla="*/ 2147483647 h 573"/>
                <a:gd name="T6" fmla="*/ 0 w 307"/>
                <a:gd name="T7" fmla="*/ 2147483647 h 573"/>
                <a:gd name="T8" fmla="*/ 2147483647 w 307"/>
                <a:gd name="T9" fmla="*/ 0 h 5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7"/>
                <a:gd name="T16" fmla="*/ 0 h 573"/>
                <a:gd name="T17" fmla="*/ 307 w 307"/>
                <a:gd name="T18" fmla="*/ 573 h 5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7" h="573">
                  <a:moveTo>
                    <a:pt x="283" y="0"/>
                  </a:moveTo>
                  <a:lnTo>
                    <a:pt x="307" y="93"/>
                  </a:lnTo>
                  <a:lnTo>
                    <a:pt x="239" y="573"/>
                  </a:lnTo>
                  <a:lnTo>
                    <a:pt x="0" y="340"/>
                  </a:lnTo>
                  <a:lnTo>
                    <a:pt x="28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3914" name="Freeform 152"/>
            <p:cNvSpPr>
              <a:spLocks/>
            </p:cNvSpPr>
            <p:nvPr/>
          </p:nvSpPr>
          <p:spPr bwMode="auto">
            <a:xfrm flipH="1">
              <a:off x="8441130" y="5991393"/>
              <a:ext cx="163372" cy="46911"/>
            </a:xfrm>
            <a:custGeom>
              <a:avLst/>
              <a:gdLst>
                <a:gd name="T0" fmla="*/ 2147483647 w 564"/>
                <a:gd name="T1" fmla="*/ 0 h 190"/>
                <a:gd name="T2" fmla="*/ 2147483647 w 564"/>
                <a:gd name="T3" fmla="*/ 2147483647 h 190"/>
                <a:gd name="T4" fmla="*/ 2147483647 w 564"/>
                <a:gd name="T5" fmla="*/ 2147483647 h 190"/>
                <a:gd name="T6" fmla="*/ 2147483647 w 564"/>
                <a:gd name="T7" fmla="*/ 2147483647 h 190"/>
                <a:gd name="T8" fmla="*/ 2147483647 w 564"/>
                <a:gd name="T9" fmla="*/ 2147483647 h 190"/>
                <a:gd name="T10" fmla="*/ 2147483647 w 564"/>
                <a:gd name="T11" fmla="*/ 2147483647 h 190"/>
                <a:gd name="T12" fmla="*/ 2147483647 w 564"/>
                <a:gd name="T13" fmla="*/ 2147483647 h 190"/>
                <a:gd name="T14" fmla="*/ 2147483647 w 564"/>
                <a:gd name="T15" fmla="*/ 2147483647 h 190"/>
                <a:gd name="T16" fmla="*/ 2147483647 w 564"/>
                <a:gd name="T17" fmla="*/ 2147483647 h 190"/>
                <a:gd name="T18" fmla="*/ 2147483647 w 564"/>
                <a:gd name="T19" fmla="*/ 2147483647 h 190"/>
                <a:gd name="T20" fmla="*/ 2147483647 w 564"/>
                <a:gd name="T21" fmla="*/ 2147483647 h 190"/>
                <a:gd name="T22" fmla="*/ 2147483647 w 564"/>
                <a:gd name="T23" fmla="*/ 2147483647 h 190"/>
                <a:gd name="T24" fmla="*/ 2147483647 w 564"/>
                <a:gd name="T25" fmla="*/ 2147483647 h 190"/>
                <a:gd name="T26" fmla="*/ 2147483647 w 564"/>
                <a:gd name="T27" fmla="*/ 2147483647 h 190"/>
                <a:gd name="T28" fmla="*/ 2147483647 w 564"/>
                <a:gd name="T29" fmla="*/ 2147483647 h 190"/>
                <a:gd name="T30" fmla="*/ 2147483647 w 564"/>
                <a:gd name="T31" fmla="*/ 2147483647 h 190"/>
                <a:gd name="T32" fmla="*/ 2147483647 w 564"/>
                <a:gd name="T33" fmla="*/ 2147483647 h 190"/>
                <a:gd name="T34" fmla="*/ 2147483647 w 564"/>
                <a:gd name="T35" fmla="*/ 2147483647 h 190"/>
                <a:gd name="T36" fmla="*/ 2147483647 w 564"/>
                <a:gd name="T37" fmla="*/ 2147483647 h 190"/>
                <a:gd name="T38" fmla="*/ 2147483647 w 564"/>
                <a:gd name="T39" fmla="*/ 2147483647 h 190"/>
                <a:gd name="T40" fmla="*/ 2147483647 w 564"/>
                <a:gd name="T41" fmla="*/ 2147483647 h 190"/>
                <a:gd name="T42" fmla="*/ 2147483647 w 564"/>
                <a:gd name="T43" fmla="*/ 2147483647 h 190"/>
                <a:gd name="T44" fmla="*/ 2147483647 w 564"/>
                <a:gd name="T45" fmla="*/ 2147483647 h 190"/>
                <a:gd name="T46" fmla="*/ 2147483647 w 564"/>
                <a:gd name="T47" fmla="*/ 2147483647 h 190"/>
                <a:gd name="T48" fmla="*/ 2147483647 w 564"/>
                <a:gd name="T49" fmla="*/ 2147483647 h 190"/>
                <a:gd name="T50" fmla="*/ 2147483647 w 564"/>
                <a:gd name="T51" fmla="*/ 2147483647 h 190"/>
                <a:gd name="T52" fmla="*/ 2147483647 w 564"/>
                <a:gd name="T53" fmla="*/ 2147483647 h 190"/>
                <a:gd name="T54" fmla="*/ 2147483647 w 564"/>
                <a:gd name="T55" fmla="*/ 2147483647 h 190"/>
                <a:gd name="T56" fmla="*/ 2147483647 w 564"/>
                <a:gd name="T57" fmla="*/ 2147483647 h 190"/>
                <a:gd name="T58" fmla="*/ 2147483647 w 564"/>
                <a:gd name="T59" fmla="*/ 2147483647 h 190"/>
                <a:gd name="T60" fmla="*/ 2147483647 w 564"/>
                <a:gd name="T61" fmla="*/ 2147483647 h 190"/>
                <a:gd name="T62" fmla="*/ 2147483647 w 564"/>
                <a:gd name="T63" fmla="*/ 2147483647 h 190"/>
                <a:gd name="T64" fmla="*/ 2147483647 w 564"/>
                <a:gd name="T65" fmla="*/ 2147483647 h 190"/>
                <a:gd name="T66" fmla="*/ 2147483647 w 564"/>
                <a:gd name="T67" fmla="*/ 2147483647 h 190"/>
                <a:gd name="T68" fmla="*/ 2147483647 w 564"/>
                <a:gd name="T69" fmla="*/ 2147483647 h 190"/>
                <a:gd name="T70" fmla="*/ 2147483647 w 564"/>
                <a:gd name="T71" fmla="*/ 2147483647 h 190"/>
                <a:gd name="T72" fmla="*/ 0 w 564"/>
                <a:gd name="T73" fmla="*/ 2147483647 h 190"/>
                <a:gd name="T74" fmla="*/ 0 w 564"/>
                <a:gd name="T75" fmla="*/ 2147483647 h 190"/>
                <a:gd name="T76" fmla="*/ 2147483647 w 564"/>
                <a:gd name="T77" fmla="*/ 0 h 19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64"/>
                <a:gd name="T118" fmla="*/ 0 h 190"/>
                <a:gd name="T119" fmla="*/ 564 w 564"/>
                <a:gd name="T120" fmla="*/ 190 h 19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64" h="190">
                  <a:moveTo>
                    <a:pt x="564" y="0"/>
                  </a:moveTo>
                  <a:lnTo>
                    <a:pt x="564" y="19"/>
                  </a:lnTo>
                  <a:lnTo>
                    <a:pt x="558" y="27"/>
                  </a:lnTo>
                  <a:lnTo>
                    <a:pt x="539" y="45"/>
                  </a:lnTo>
                  <a:lnTo>
                    <a:pt x="511" y="72"/>
                  </a:lnTo>
                  <a:lnTo>
                    <a:pt x="494" y="87"/>
                  </a:lnTo>
                  <a:lnTo>
                    <a:pt x="475" y="102"/>
                  </a:lnTo>
                  <a:lnTo>
                    <a:pt x="454" y="117"/>
                  </a:lnTo>
                  <a:lnTo>
                    <a:pt x="432" y="133"/>
                  </a:lnTo>
                  <a:lnTo>
                    <a:pt x="409" y="147"/>
                  </a:lnTo>
                  <a:lnTo>
                    <a:pt x="384" y="160"/>
                  </a:lnTo>
                  <a:lnTo>
                    <a:pt x="359" y="171"/>
                  </a:lnTo>
                  <a:lnTo>
                    <a:pt x="334" y="181"/>
                  </a:lnTo>
                  <a:lnTo>
                    <a:pt x="321" y="184"/>
                  </a:lnTo>
                  <a:lnTo>
                    <a:pt x="309" y="186"/>
                  </a:lnTo>
                  <a:lnTo>
                    <a:pt x="296" y="189"/>
                  </a:lnTo>
                  <a:lnTo>
                    <a:pt x="283" y="190"/>
                  </a:lnTo>
                  <a:lnTo>
                    <a:pt x="275" y="190"/>
                  </a:lnTo>
                  <a:lnTo>
                    <a:pt x="263" y="190"/>
                  </a:lnTo>
                  <a:lnTo>
                    <a:pt x="250" y="187"/>
                  </a:lnTo>
                  <a:lnTo>
                    <a:pt x="237" y="185"/>
                  </a:lnTo>
                  <a:lnTo>
                    <a:pt x="225" y="183"/>
                  </a:lnTo>
                  <a:lnTo>
                    <a:pt x="213" y="179"/>
                  </a:lnTo>
                  <a:lnTo>
                    <a:pt x="200" y="174"/>
                  </a:lnTo>
                  <a:lnTo>
                    <a:pt x="175" y="165"/>
                  </a:lnTo>
                  <a:lnTo>
                    <a:pt x="152" y="153"/>
                  </a:lnTo>
                  <a:lnTo>
                    <a:pt x="128" y="139"/>
                  </a:lnTo>
                  <a:lnTo>
                    <a:pt x="107" y="125"/>
                  </a:lnTo>
                  <a:lnTo>
                    <a:pt x="87" y="110"/>
                  </a:lnTo>
                  <a:lnTo>
                    <a:pt x="69" y="95"/>
                  </a:lnTo>
                  <a:lnTo>
                    <a:pt x="52" y="81"/>
                  </a:lnTo>
                  <a:lnTo>
                    <a:pt x="24" y="55"/>
                  </a:lnTo>
                  <a:lnTo>
                    <a:pt x="6" y="37"/>
                  </a:lnTo>
                  <a:lnTo>
                    <a:pt x="0" y="30"/>
                  </a:lnTo>
                  <a:lnTo>
                    <a:pt x="0" y="1"/>
                  </a:lnTo>
                  <a:lnTo>
                    <a:pt x="564" y="0"/>
                  </a:lnTo>
                  <a:close/>
                </a:path>
              </a:pathLst>
            </a:custGeom>
            <a:solidFill>
              <a:srgbClr val="A385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3915" name="Freeform 153"/>
            <p:cNvSpPr>
              <a:spLocks/>
            </p:cNvSpPr>
            <p:nvPr/>
          </p:nvSpPr>
          <p:spPr bwMode="auto">
            <a:xfrm flipH="1">
              <a:off x="8441130" y="5991393"/>
              <a:ext cx="163372" cy="46911"/>
            </a:xfrm>
            <a:custGeom>
              <a:avLst/>
              <a:gdLst>
                <a:gd name="T0" fmla="*/ 2147483647 w 564"/>
                <a:gd name="T1" fmla="*/ 0 h 190"/>
                <a:gd name="T2" fmla="*/ 2147483647 w 564"/>
                <a:gd name="T3" fmla="*/ 2147483647 h 190"/>
                <a:gd name="T4" fmla="*/ 2147483647 w 564"/>
                <a:gd name="T5" fmla="*/ 2147483647 h 190"/>
                <a:gd name="T6" fmla="*/ 2147483647 w 564"/>
                <a:gd name="T7" fmla="*/ 2147483647 h 190"/>
                <a:gd name="T8" fmla="*/ 2147483647 w 564"/>
                <a:gd name="T9" fmla="*/ 2147483647 h 190"/>
                <a:gd name="T10" fmla="*/ 2147483647 w 564"/>
                <a:gd name="T11" fmla="*/ 2147483647 h 190"/>
                <a:gd name="T12" fmla="*/ 2147483647 w 564"/>
                <a:gd name="T13" fmla="*/ 2147483647 h 190"/>
                <a:gd name="T14" fmla="*/ 2147483647 w 564"/>
                <a:gd name="T15" fmla="*/ 2147483647 h 190"/>
                <a:gd name="T16" fmla="*/ 2147483647 w 564"/>
                <a:gd name="T17" fmla="*/ 2147483647 h 190"/>
                <a:gd name="T18" fmla="*/ 2147483647 w 564"/>
                <a:gd name="T19" fmla="*/ 2147483647 h 190"/>
                <a:gd name="T20" fmla="*/ 2147483647 w 564"/>
                <a:gd name="T21" fmla="*/ 2147483647 h 190"/>
                <a:gd name="T22" fmla="*/ 2147483647 w 564"/>
                <a:gd name="T23" fmla="*/ 2147483647 h 190"/>
                <a:gd name="T24" fmla="*/ 2147483647 w 564"/>
                <a:gd name="T25" fmla="*/ 2147483647 h 190"/>
                <a:gd name="T26" fmla="*/ 2147483647 w 564"/>
                <a:gd name="T27" fmla="*/ 2147483647 h 190"/>
                <a:gd name="T28" fmla="*/ 2147483647 w 564"/>
                <a:gd name="T29" fmla="*/ 2147483647 h 190"/>
                <a:gd name="T30" fmla="*/ 2147483647 w 564"/>
                <a:gd name="T31" fmla="*/ 2147483647 h 190"/>
                <a:gd name="T32" fmla="*/ 2147483647 w 564"/>
                <a:gd name="T33" fmla="*/ 2147483647 h 190"/>
                <a:gd name="T34" fmla="*/ 2147483647 w 564"/>
                <a:gd name="T35" fmla="*/ 2147483647 h 190"/>
                <a:gd name="T36" fmla="*/ 2147483647 w 564"/>
                <a:gd name="T37" fmla="*/ 2147483647 h 190"/>
                <a:gd name="T38" fmla="*/ 2147483647 w 564"/>
                <a:gd name="T39" fmla="*/ 2147483647 h 190"/>
                <a:gd name="T40" fmla="*/ 2147483647 w 564"/>
                <a:gd name="T41" fmla="*/ 2147483647 h 190"/>
                <a:gd name="T42" fmla="*/ 2147483647 w 564"/>
                <a:gd name="T43" fmla="*/ 2147483647 h 190"/>
                <a:gd name="T44" fmla="*/ 2147483647 w 564"/>
                <a:gd name="T45" fmla="*/ 2147483647 h 190"/>
                <a:gd name="T46" fmla="*/ 2147483647 w 564"/>
                <a:gd name="T47" fmla="*/ 2147483647 h 190"/>
                <a:gd name="T48" fmla="*/ 2147483647 w 564"/>
                <a:gd name="T49" fmla="*/ 2147483647 h 190"/>
                <a:gd name="T50" fmla="*/ 2147483647 w 564"/>
                <a:gd name="T51" fmla="*/ 2147483647 h 190"/>
                <a:gd name="T52" fmla="*/ 2147483647 w 564"/>
                <a:gd name="T53" fmla="*/ 2147483647 h 190"/>
                <a:gd name="T54" fmla="*/ 2147483647 w 564"/>
                <a:gd name="T55" fmla="*/ 2147483647 h 190"/>
                <a:gd name="T56" fmla="*/ 2147483647 w 564"/>
                <a:gd name="T57" fmla="*/ 2147483647 h 190"/>
                <a:gd name="T58" fmla="*/ 2147483647 w 564"/>
                <a:gd name="T59" fmla="*/ 2147483647 h 190"/>
                <a:gd name="T60" fmla="*/ 2147483647 w 564"/>
                <a:gd name="T61" fmla="*/ 2147483647 h 190"/>
                <a:gd name="T62" fmla="*/ 2147483647 w 564"/>
                <a:gd name="T63" fmla="*/ 2147483647 h 190"/>
                <a:gd name="T64" fmla="*/ 2147483647 w 564"/>
                <a:gd name="T65" fmla="*/ 2147483647 h 190"/>
                <a:gd name="T66" fmla="*/ 2147483647 w 564"/>
                <a:gd name="T67" fmla="*/ 2147483647 h 190"/>
                <a:gd name="T68" fmla="*/ 2147483647 w 564"/>
                <a:gd name="T69" fmla="*/ 2147483647 h 190"/>
                <a:gd name="T70" fmla="*/ 2147483647 w 564"/>
                <a:gd name="T71" fmla="*/ 2147483647 h 190"/>
                <a:gd name="T72" fmla="*/ 0 w 564"/>
                <a:gd name="T73" fmla="*/ 2147483647 h 190"/>
                <a:gd name="T74" fmla="*/ 0 w 564"/>
                <a:gd name="T75" fmla="*/ 2147483647 h 190"/>
                <a:gd name="T76" fmla="*/ 2147483647 w 564"/>
                <a:gd name="T77" fmla="*/ 0 h 19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64"/>
                <a:gd name="T118" fmla="*/ 0 h 190"/>
                <a:gd name="T119" fmla="*/ 564 w 564"/>
                <a:gd name="T120" fmla="*/ 190 h 19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64" h="190">
                  <a:moveTo>
                    <a:pt x="564" y="0"/>
                  </a:moveTo>
                  <a:lnTo>
                    <a:pt x="564" y="19"/>
                  </a:lnTo>
                  <a:lnTo>
                    <a:pt x="558" y="27"/>
                  </a:lnTo>
                  <a:lnTo>
                    <a:pt x="539" y="45"/>
                  </a:lnTo>
                  <a:lnTo>
                    <a:pt x="511" y="72"/>
                  </a:lnTo>
                  <a:lnTo>
                    <a:pt x="494" y="87"/>
                  </a:lnTo>
                  <a:lnTo>
                    <a:pt x="475" y="102"/>
                  </a:lnTo>
                  <a:lnTo>
                    <a:pt x="454" y="117"/>
                  </a:lnTo>
                  <a:lnTo>
                    <a:pt x="432" y="133"/>
                  </a:lnTo>
                  <a:lnTo>
                    <a:pt x="409" y="147"/>
                  </a:lnTo>
                  <a:lnTo>
                    <a:pt x="384" y="160"/>
                  </a:lnTo>
                  <a:lnTo>
                    <a:pt x="359" y="171"/>
                  </a:lnTo>
                  <a:lnTo>
                    <a:pt x="334" y="181"/>
                  </a:lnTo>
                  <a:lnTo>
                    <a:pt x="321" y="184"/>
                  </a:lnTo>
                  <a:lnTo>
                    <a:pt x="309" y="186"/>
                  </a:lnTo>
                  <a:lnTo>
                    <a:pt x="296" y="189"/>
                  </a:lnTo>
                  <a:lnTo>
                    <a:pt x="283" y="190"/>
                  </a:lnTo>
                  <a:lnTo>
                    <a:pt x="275" y="190"/>
                  </a:lnTo>
                  <a:lnTo>
                    <a:pt x="263" y="190"/>
                  </a:lnTo>
                  <a:lnTo>
                    <a:pt x="250" y="187"/>
                  </a:lnTo>
                  <a:lnTo>
                    <a:pt x="237" y="185"/>
                  </a:lnTo>
                  <a:lnTo>
                    <a:pt x="225" y="183"/>
                  </a:lnTo>
                  <a:lnTo>
                    <a:pt x="213" y="179"/>
                  </a:lnTo>
                  <a:lnTo>
                    <a:pt x="200" y="174"/>
                  </a:lnTo>
                  <a:lnTo>
                    <a:pt x="175" y="165"/>
                  </a:lnTo>
                  <a:lnTo>
                    <a:pt x="152" y="153"/>
                  </a:lnTo>
                  <a:lnTo>
                    <a:pt x="128" y="139"/>
                  </a:lnTo>
                  <a:lnTo>
                    <a:pt x="107" y="125"/>
                  </a:lnTo>
                  <a:lnTo>
                    <a:pt x="87" y="110"/>
                  </a:lnTo>
                  <a:lnTo>
                    <a:pt x="69" y="95"/>
                  </a:lnTo>
                  <a:lnTo>
                    <a:pt x="52" y="81"/>
                  </a:lnTo>
                  <a:lnTo>
                    <a:pt x="24" y="55"/>
                  </a:lnTo>
                  <a:lnTo>
                    <a:pt x="6" y="37"/>
                  </a:lnTo>
                  <a:lnTo>
                    <a:pt x="0" y="30"/>
                  </a:lnTo>
                  <a:lnTo>
                    <a:pt x="0" y="1"/>
                  </a:lnTo>
                  <a:lnTo>
                    <a:pt x="56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3916" name="Freeform 154"/>
            <p:cNvSpPr>
              <a:spLocks/>
            </p:cNvSpPr>
            <p:nvPr/>
          </p:nvSpPr>
          <p:spPr bwMode="auto">
            <a:xfrm flipH="1">
              <a:off x="8352492" y="5640432"/>
              <a:ext cx="340648" cy="382235"/>
            </a:xfrm>
            <a:custGeom>
              <a:avLst/>
              <a:gdLst>
                <a:gd name="T0" fmla="*/ 2147483647 w 1176"/>
                <a:gd name="T1" fmla="*/ 2147483647 h 1541"/>
                <a:gd name="T2" fmla="*/ 2147483647 w 1176"/>
                <a:gd name="T3" fmla="*/ 2147483647 h 1541"/>
                <a:gd name="T4" fmla="*/ 2147483647 w 1176"/>
                <a:gd name="T5" fmla="*/ 2147483647 h 1541"/>
                <a:gd name="T6" fmla="*/ 2147483647 w 1176"/>
                <a:gd name="T7" fmla="*/ 2147483647 h 1541"/>
                <a:gd name="T8" fmla="*/ 2147483647 w 1176"/>
                <a:gd name="T9" fmla="*/ 2147483647 h 1541"/>
                <a:gd name="T10" fmla="*/ 2147483647 w 1176"/>
                <a:gd name="T11" fmla="*/ 2147483647 h 1541"/>
                <a:gd name="T12" fmla="*/ 2147483647 w 1176"/>
                <a:gd name="T13" fmla="*/ 2147483647 h 1541"/>
                <a:gd name="T14" fmla="*/ 2147483647 w 1176"/>
                <a:gd name="T15" fmla="*/ 2147483647 h 1541"/>
                <a:gd name="T16" fmla="*/ 2147483647 w 1176"/>
                <a:gd name="T17" fmla="*/ 2147483647 h 1541"/>
                <a:gd name="T18" fmla="*/ 2147483647 w 1176"/>
                <a:gd name="T19" fmla="*/ 2147483647 h 1541"/>
                <a:gd name="T20" fmla="*/ 2147483647 w 1176"/>
                <a:gd name="T21" fmla="*/ 2147483647 h 1541"/>
                <a:gd name="T22" fmla="*/ 2147483647 w 1176"/>
                <a:gd name="T23" fmla="*/ 2147483647 h 1541"/>
                <a:gd name="T24" fmla="*/ 2147483647 w 1176"/>
                <a:gd name="T25" fmla="*/ 2147483647 h 1541"/>
                <a:gd name="T26" fmla="*/ 2147483647 w 1176"/>
                <a:gd name="T27" fmla="*/ 2147483647 h 1541"/>
                <a:gd name="T28" fmla="*/ 2147483647 w 1176"/>
                <a:gd name="T29" fmla="*/ 2147483647 h 1541"/>
                <a:gd name="T30" fmla="*/ 2147483647 w 1176"/>
                <a:gd name="T31" fmla="*/ 2147483647 h 1541"/>
                <a:gd name="T32" fmla="*/ 2147483647 w 1176"/>
                <a:gd name="T33" fmla="*/ 2147483647 h 1541"/>
                <a:gd name="T34" fmla="*/ 2147483647 w 1176"/>
                <a:gd name="T35" fmla="*/ 2147483647 h 1541"/>
                <a:gd name="T36" fmla="*/ 2147483647 w 1176"/>
                <a:gd name="T37" fmla="*/ 2147483647 h 1541"/>
                <a:gd name="T38" fmla="*/ 2147483647 w 1176"/>
                <a:gd name="T39" fmla="*/ 2147483647 h 1541"/>
                <a:gd name="T40" fmla="*/ 2147483647 w 1176"/>
                <a:gd name="T41" fmla="*/ 2147483647 h 1541"/>
                <a:gd name="T42" fmla="*/ 2147483647 w 1176"/>
                <a:gd name="T43" fmla="*/ 2147483647 h 1541"/>
                <a:gd name="T44" fmla="*/ 2147483647 w 1176"/>
                <a:gd name="T45" fmla="*/ 2147483647 h 1541"/>
                <a:gd name="T46" fmla="*/ 2147483647 w 1176"/>
                <a:gd name="T47" fmla="*/ 2147483647 h 1541"/>
                <a:gd name="T48" fmla="*/ 2147483647 w 1176"/>
                <a:gd name="T49" fmla="*/ 2147483647 h 1541"/>
                <a:gd name="T50" fmla="*/ 2147483647 w 1176"/>
                <a:gd name="T51" fmla="*/ 2147483647 h 1541"/>
                <a:gd name="T52" fmla="*/ 2147483647 w 1176"/>
                <a:gd name="T53" fmla="*/ 2147483647 h 1541"/>
                <a:gd name="T54" fmla="*/ 2147483647 w 1176"/>
                <a:gd name="T55" fmla="*/ 2147483647 h 1541"/>
                <a:gd name="T56" fmla="*/ 2147483647 w 1176"/>
                <a:gd name="T57" fmla="*/ 2147483647 h 1541"/>
                <a:gd name="T58" fmla="*/ 2147483647 w 1176"/>
                <a:gd name="T59" fmla="*/ 2147483647 h 1541"/>
                <a:gd name="T60" fmla="*/ 2147483647 w 1176"/>
                <a:gd name="T61" fmla="*/ 2147483647 h 1541"/>
                <a:gd name="T62" fmla="*/ 2147483647 w 1176"/>
                <a:gd name="T63" fmla="*/ 2147483647 h 1541"/>
                <a:gd name="T64" fmla="*/ 2147483647 w 1176"/>
                <a:gd name="T65" fmla="*/ 2147483647 h 1541"/>
                <a:gd name="T66" fmla="*/ 2147483647 w 1176"/>
                <a:gd name="T67" fmla="*/ 2147483647 h 1541"/>
                <a:gd name="T68" fmla="*/ 0 w 1176"/>
                <a:gd name="T69" fmla="*/ 2147483647 h 1541"/>
                <a:gd name="T70" fmla="*/ 2147483647 w 1176"/>
                <a:gd name="T71" fmla="*/ 2147483647 h 1541"/>
                <a:gd name="T72" fmla="*/ 2147483647 w 1176"/>
                <a:gd name="T73" fmla="*/ 2147483647 h 1541"/>
                <a:gd name="T74" fmla="*/ 2147483647 w 1176"/>
                <a:gd name="T75" fmla="*/ 2147483647 h 1541"/>
                <a:gd name="T76" fmla="*/ 2147483647 w 1176"/>
                <a:gd name="T77" fmla="*/ 2147483647 h 1541"/>
                <a:gd name="T78" fmla="*/ 2147483647 w 1176"/>
                <a:gd name="T79" fmla="*/ 2147483647 h 1541"/>
                <a:gd name="T80" fmla="*/ 2147483647 w 1176"/>
                <a:gd name="T81" fmla="*/ 2147483647 h 1541"/>
                <a:gd name="T82" fmla="*/ 2147483647 w 1176"/>
                <a:gd name="T83" fmla="*/ 2147483647 h 1541"/>
                <a:gd name="T84" fmla="*/ 2147483647 w 1176"/>
                <a:gd name="T85" fmla="*/ 2147483647 h 1541"/>
                <a:gd name="T86" fmla="*/ 2147483647 w 1176"/>
                <a:gd name="T87" fmla="*/ 2147483647 h 1541"/>
                <a:gd name="T88" fmla="*/ 2147483647 w 1176"/>
                <a:gd name="T89" fmla="*/ 2147483647 h 1541"/>
                <a:gd name="T90" fmla="*/ 2147483647 w 1176"/>
                <a:gd name="T91" fmla="*/ 2147483647 h 154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176"/>
                <a:gd name="T139" fmla="*/ 0 h 1541"/>
                <a:gd name="T140" fmla="*/ 1176 w 1176"/>
                <a:gd name="T141" fmla="*/ 1541 h 1541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176" h="1541">
                  <a:moveTo>
                    <a:pt x="588" y="0"/>
                  </a:moveTo>
                  <a:lnTo>
                    <a:pt x="588" y="0"/>
                  </a:lnTo>
                  <a:lnTo>
                    <a:pt x="627" y="1"/>
                  </a:lnTo>
                  <a:lnTo>
                    <a:pt x="665" y="3"/>
                  </a:lnTo>
                  <a:lnTo>
                    <a:pt x="701" y="8"/>
                  </a:lnTo>
                  <a:lnTo>
                    <a:pt x="736" y="13"/>
                  </a:lnTo>
                  <a:lnTo>
                    <a:pt x="770" y="19"/>
                  </a:lnTo>
                  <a:lnTo>
                    <a:pt x="801" y="28"/>
                  </a:lnTo>
                  <a:lnTo>
                    <a:pt x="831" y="38"/>
                  </a:lnTo>
                  <a:lnTo>
                    <a:pt x="860" y="50"/>
                  </a:lnTo>
                  <a:lnTo>
                    <a:pt x="886" y="62"/>
                  </a:lnTo>
                  <a:lnTo>
                    <a:pt x="912" y="76"/>
                  </a:lnTo>
                  <a:lnTo>
                    <a:pt x="936" y="91"/>
                  </a:lnTo>
                  <a:lnTo>
                    <a:pt x="958" y="106"/>
                  </a:lnTo>
                  <a:lnTo>
                    <a:pt x="980" y="123"/>
                  </a:lnTo>
                  <a:lnTo>
                    <a:pt x="1000" y="142"/>
                  </a:lnTo>
                  <a:lnTo>
                    <a:pt x="1019" y="160"/>
                  </a:lnTo>
                  <a:lnTo>
                    <a:pt x="1037" y="180"/>
                  </a:lnTo>
                  <a:lnTo>
                    <a:pt x="1052" y="201"/>
                  </a:lnTo>
                  <a:lnTo>
                    <a:pt x="1067" y="222"/>
                  </a:lnTo>
                  <a:lnTo>
                    <a:pt x="1082" y="245"/>
                  </a:lnTo>
                  <a:lnTo>
                    <a:pt x="1094" y="268"/>
                  </a:lnTo>
                  <a:lnTo>
                    <a:pt x="1106" y="292"/>
                  </a:lnTo>
                  <a:lnTo>
                    <a:pt x="1116" y="316"/>
                  </a:lnTo>
                  <a:lnTo>
                    <a:pt x="1127" y="341"/>
                  </a:lnTo>
                  <a:lnTo>
                    <a:pt x="1135" y="366"/>
                  </a:lnTo>
                  <a:lnTo>
                    <a:pt x="1143" y="392"/>
                  </a:lnTo>
                  <a:lnTo>
                    <a:pt x="1150" y="419"/>
                  </a:lnTo>
                  <a:lnTo>
                    <a:pt x="1156" y="446"/>
                  </a:lnTo>
                  <a:lnTo>
                    <a:pt x="1160" y="473"/>
                  </a:lnTo>
                  <a:lnTo>
                    <a:pt x="1165" y="500"/>
                  </a:lnTo>
                  <a:lnTo>
                    <a:pt x="1168" y="527"/>
                  </a:lnTo>
                  <a:lnTo>
                    <a:pt x="1171" y="555"/>
                  </a:lnTo>
                  <a:lnTo>
                    <a:pt x="1174" y="583"/>
                  </a:lnTo>
                  <a:lnTo>
                    <a:pt x="1176" y="638"/>
                  </a:lnTo>
                  <a:lnTo>
                    <a:pt x="1175" y="694"/>
                  </a:lnTo>
                  <a:lnTo>
                    <a:pt x="1173" y="749"/>
                  </a:lnTo>
                  <a:lnTo>
                    <a:pt x="1168" y="803"/>
                  </a:lnTo>
                  <a:lnTo>
                    <a:pt x="1162" y="856"/>
                  </a:lnTo>
                  <a:lnTo>
                    <a:pt x="1155" y="907"/>
                  </a:lnTo>
                  <a:lnTo>
                    <a:pt x="1147" y="956"/>
                  </a:lnTo>
                  <a:lnTo>
                    <a:pt x="1137" y="1002"/>
                  </a:lnTo>
                  <a:lnTo>
                    <a:pt x="1128" y="1045"/>
                  </a:lnTo>
                  <a:lnTo>
                    <a:pt x="1118" y="1085"/>
                  </a:lnTo>
                  <a:lnTo>
                    <a:pt x="1107" y="1121"/>
                  </a:lnTo>
                  <a:lnTo>
                    <a:pt x="1097" y="1153"/>
                  </a:lnTo>
                  <a:lnTo>
                    <a:pt x="1088" y="1180"/>
                  </a:lnTo>
                  <a:lnTo>
                    <a:pt x="1079" y="1203"/>
                  </a:lnTo>
                  <a:lnTo>
                    <a:pt x="1072" y="1220"/>
                  </a:lnTo>
                  <a:lnTo>
                    <a:pt x="1066" y="1231"/>
                  </a:lnTo>
                  <a:lnTo>
                    <a:pt x="1051" y="1251"/>
                  </a:lnTo>
                  <a:lnTo>
                    <a:pt x="1033" y="1272"/>
                  </a:lnTo>
                  <a:lnTo>
                    <a:pt x="1011" y="1296"/>
                  </a:lnTo>
                  <a:lnTo>
                    <a:pt x="984" y="1321"/>
                  </a:lnTo>
                  <a:lnTo>
                    <a:pt x="956" y="1346"/>
                  </a:lnTo>
                  <a:lnTo>
                    <a:pt x="925" y="1371"/>
                  </a:lnTo>
                  <a:lnTo>
                    <a:pt x="891" y="1397"/>
                  </a:lnTo>
                  <a:lnTo>
                    <a:pt x="856" y="1422"/>
                  </a:lnTo>
                  <a:lnTo>
                    <a:pt x="820" y="1446"/>
                  </a:lnTo>
                  <a:lnTo>
                    <a:pt x="784" y="1469"/>
                  </a:lnTo>
                  <a:lnTo>
                    <a:pt x="748" y="1488"/>
                  </a:lnTo>
                  <a:lnTo>
                    <a:pt x="713" y="1506"/>
                  </a:lnTo>
                  <a:lnTo>
                    <a:pt x="679" y="1521"/>
                  </a:lnTo>
                  <a:lnTo>
                    <a:pt x="662" y="1527"/>
                  </a:lnTo>
                  <a:lnTo>
                    <a:pt x="646" y="1531"/>
                  </a:lnTo>
                  <a:lnTo>
                    <a:pt x="631" y="1536"/>
                  </a:lnTo>
                  <a:lnTo>
                    <a:pt x="615" y="1539"/>
                  </a:lnTo>
                  <a:lnTo>
                    <a:pt x="602" y="1540"/>
                  </a:lnTo>
                  <a:lnTo>
                    <a:pt x="588" y="1541"/>
                  </a:lnTo>
                  <a:lnTo>
                    <a:pt x="575" y="1540"/>
                  </a:lnTo>
                  <a:lnTo>
                    <a:pt x="560" y="1539"/>
                  </a:lnTo>
                  <a:lnTo>
                    <a:pt x="545" y="1536"/>
                  </a:lnTo>
                  <a:lnTo>
                    <a:pt x="530" y="1531"/>
                  </a:lnTo>
                  <a:lnTo>
                    <a:pt x="513" y="1527"/>
                  </a:lnTo>
                  <a:lnTo>
                    <a:pt x="497" y="1521"/>
                  </a:lnTo>
                  <a:lnTo>
                    <a:pt x="462" y="1506"/>
                  </a:lnTo>
                  <a:lnTo>
                    <a:pt x="428" y="1488"/>
                  </a:lnTo>
                  <a:lnTo>
                    <a:pt x="392" y="1469"/>
                  </a:lnTo>
                  <a:lnTo>
                    <a:pt x="355" y="1446"/>
                  </a:lnTo>
                  <a:lnTo>
                    <a:pt x="320" y="1422"/>
                  </a:lnTo>
                  <a:lnTo>
                    <a:pt x="284" y="1397"/>
                  </a:lnTo>
                  <a:lnTo>
                    <a:pt x="252" y="1371"/>
                  </a:lnTo>
                  <a:lnTo>
                    <a:pt x="220" y="1346"/>
                  </a:lnTo>
                  <a:lnTo>
                    <a:pt x="191" y="1321"/>
                  </a:lnTo>
                  <a:lnTo>
                    <a:pt x="165" y="1296"/>
                  </a:lnTo>
                  <a:lnTo>
                    <a:pt x="142" y="1272"/>
                  </a:lnTo>
                  <a:lnTo>
                    <a:pt x="124" y="1251"/>
                  </a:lnTo>
                  <a:lnTo>
                    <a:pt x="109" y="1231"/>
                  </a:lnTo>
                  <a:lnTo>
                    <a:pt x="103" y="1220"/>
                  </a:lnTo>
                  <a:lnTo>
                    <a:pt x="96" y="1203"/>
                  </a:lnTo>
                  <a:lnTo>
                    <a:pt x="88" y="1180"/>
                  </a:lnTo>
                  <a:lnTo>
                    <a:pt x="78" y="1153"/>
                  </a:lnTo>
                  <a:lnTo>
                    <a:pt x="69" y="1121"/>
                  </a:lnTo>
                  <a:lnTo>
                    <a:pt x="59" y="1085"/>
                  </a:lnTo>
                  <a:lnTo>
                    <a:pt x="48" y="1045"/>
                  </a:lnTo>
                  <a:lnTo>
                    <a:pt x="38" y="1002"/>
                  </a:lnTo>
                  <a:lnTo>
                    <a:pt x="29" y="956"/>
                  </a:lnTo>
                  <a:lnTo>
                    <a:pt x="20" y="907"/>
                  </a:lnTo>
                  <a:lnTo>
                    <a:pt x="13" y="856"/>
                  </a:lnTo>
                  <a:lnTo>
                    <a:pt x="7" y="803"/>
                  </a:lnTo>
                  <a:lnTo>
                    <a:pt x="2" y="749"/>
                  </a:lnTo>
                  <a:lnTo>
                    <a:pt x="0" y="694"/>
                  </a:lnTo>
                  <a:lnTo>
                    <a:pt x="0" y="638"/>
                  </a:lnTo>
                  <a:lnTo>
                    <a:pt x="2" y="583"/>
                  </a:lnTo>
                  <a:lnTo>
                    <a:pt x="4" y="555"/>
                  </a:lnTo>
                  <a:lnTo>
                    <a:pt x="7" y="527"/>
                  </a:lnTo>
                  <a:lnTo>
                    <a:pt x="10" y="500"/>
                  </a:lnTo>
                  <a:lnTo>
                    <a:pt x="15" y="473"/>
                  </a:lnTo>
                  <a:lnTo>
                    <a:pt x="19" y="446"/>
                  </a:lnTo>
                  <a:lnTo>
                    <a:pt x="26" y="419"/>
                  </a:lnTo>
                  <a:lnTo>
                    <a:pt x="33" y="392"/>
                  </a:lnTo>
                  <a:lnTo>
                    <a:pt x="41" y="366"/>
                  </a:lnTo>
                  <a:lnTo>
                    <a:pt x="48" y="341"/>
                  </a:lnTo>
                  <a:lnTo>
                    <a:pt x="59" y="316"/>
                  </a:lnTo>
                  <a:lnTo>
                    <a:pt x="70" y="292"/>
                  </a:lnTo>
                  <a:lnTo>
                    <a:pt x="81" y="268"/>
                  </a:lnTo>
                  <a:lnTo>
                    <a:pt x="93" y="245"/>
                  </a:lnTo>
                  <a:lnTo>
                    <a:pt x="108" y="222"/>
                  </a:lnTo>
                  <a:lnTo>
                    <a:pt x="123" y="201"/>
                  </a:lnTo>
                  <a:lnTo>
                    <a:pt x="139" y="180"/>
                  </a:lnTo>
                  <a:lnTo>
                    <a:pt x="156" y="160"/>
                  </a:lnTo>
                  <a:lnTo>
                    <a:pt x="175" y="142"/>
                  </a:lnTo>
                  <a:lnTo>
                    <a:pt x="195" y="123"/>
                  </a:lnTo>
                  <a:lnTo>
                    <a:pt x="217" y="106"/>
                  </a:lnTo>
                  <a:lnTo>
                    <a:pt x="239" y="91"/>
                  </a:lnTo>
                  <a:lnTo>
                    <a:pt x="264" y="76"/>
                  </a:lnTo>
                  <a:lnTo>
                    <a:pt x="289" y="62"/>
                  </a:lnTo>
                  <a:lnTo>
                    <a:pt x="315" y="50"/>
                  </a:lnTo>
                  <a:lnTo>
                    <a:pt x="345" y="38"/>
                  </a:lnTo>
                  <a:lnTo>
                    <a:pt x="374" y="28"/>
                  </a:lnTo>
                  <a:lnTo>
                    <a:pt x="405" y="19"/>
                  </a:lnTo>
                  <a:lnTo>
                    <a:pt x="439" y="13"/>
                  </a:lnTo>
                  <a:lnTo>
                    <a:pt x="474" y="8"/>
                  </a:lnTo>
                  <a:lnTo>
                    <a:pt x="510" y="3"/>
                  </a:lnTo>
                  <a:lnTo>
                    <a:pt x="548" y="1"/>
                  </a:lnTo>
                  <a:lnTo>
                    <a:pt x="588" y="0"/>
                  </a:lnTo>
                  <a:close/>
                </a:path>
              </a:pathLst>
            </a:custGeom>
            <a:solidFill>
              <a:srgbClr val="DBB1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3917" name="Freeform 155"/>
            <p:cNvSpPr>
              <a:spLocks noEditPoints="1"/>
            </p:cNvSpPr>
            <p:nvPr/>
          </p:nvSpPr>
          <p:spPr bwMode="auto">
            <a:xfrm flipH="1">
              <a:off x="8347278" y="5607421"/>
              <a:ext cx="358028" cy="277989"/>
            </a:xfrm>
            <a:custGeom>
              <a:avLst/>
              <a:gdLst>
                <a:gd name="T0" fmla="*/ 2147483647 w 1236"/>
                <a:gd name="T1" fmla="*/ 2147483647 h 1115"/>
                <a:gd name="T2" fmla="*/ 2147483647 w 1236"/>
                <a:gd name="T3" fmla="*/ 2147483647 h 1115"/>
                <a:gd name="T4" fmla="*/ 2147483647 w 1236"/>
                <a:gd name="T5" fmla="*/ 2147483647 h 1115"/>
                <a:gd name="T6" fmla="*/ 2147483647 w 1236"/>
                <a:gd name="T7" fmla="*/ 2147483647 h 1115"/>
                <a:gd name="T8" fmla="*/ 2147483647 w 1236"/>
                <a:gd name="T9" fmla="*/ 2147483647 h 1115"/>
                <a:gd name="T10" fmla="*/ 2147483647 w 1236"/>
                <a:gd name="T11" fmla="*/ 2147483647 h 1115"/>
                <a:gd name="T12" fmla="*/ 2147483647 w 1236"/>
                <a:gd name="T13" fmla="*/ 2147483647 h 1115"/>
                <a:gd name="T14" fmla="*/ 2147483647 w 1236"/>
                <a:gd name="T15" fmla="*/ 2147483647 h 1115"/>
                <a:gd name="T16" fmla="*/ 2147483647 w 1236"/>
                <a:gd name="T17" fmla="*/ 2147483647 h 1115"/>
                <a:gd name="T18" fmla="*/ 2147483647 w 1236"/>
                <a:gd name="T19" fmla="*/ 2147483647 h 1115"/>
                <a:gd name="T20" fmla="*/ 2147483647 w 1236"/>
                <a:gd name="T21" fmla="*/ 2147483647 h 1115"/>
                <a:gd name="T22" fmla="*/ 2147483647 w 1236"/>
                <a:gd name="T23" fmla="*/ 2147483647 h 1115"/>
                <a:gd name="T24" fmla="*/ 2147483647 w 1236"/>
                <a:gd name="T25" fmla="*/ 2147483647 h 1115"/>
                <a:gd name="T26" fmla="*/ 2147483647 w 1236"/>
                <a:gd name="T27" fmla="*/ 2147483647 h 1115"/>
                <a:gd name="T28" fmla="*/ 2147483647 w 1236"/>
                <a:gd name="T29" fmla="*/ 2147483647 h 1115"/>
                <a:gd name="T30" fmla="*/ 2147483647 w 1236"/>
                <a:gd name="T31" fmla="*/ 2147483647 h 1115"/>
                <a:gd name="T32" fmla="*/ 2147483647 w 1236"/>
                <a:gd name="T33" fmla="*/ 2147483647 h 1115"/>
                <a:gd name="T34" fmla="*/ 2147483647 w 1236"/>
                <a:gd name="T35" fmla="*/ 2147483647 h 1115"/>
                <a:gd name="T36" fmla="*/ 2147483647 w 1236"/>
                <a:gd name="T37" fmla="*/ 2147483647 h 1115"/>
                <a:gd name="T38" fmla="*/ 2147483647 w 1236"/>
                <a:gd name="T39" fmla="*/ 2147483647 h 1115"/>
                <a:gd name="T40" fmla="*/ 2147483647 w 1236"/>
                <a:gd name="T41" fmla="*/ 2147483647 h 1115"/>
                <a:gd name="T42" fmla="*/ 2147483647 w 1236"/>
                <a:gd name="T43" fmla="*/ 2147483647 h 1115"/>
                <a:gd name="T44" fmla="*/ 2147483647 w 1236"/>
                <a:gd name="T45" fmla="*/ 2147483647 h 1115"/>
                <a:gd name="T46" fmla="*/ 2147483647 w 1236"/>
                <a:gd name="T47" fmla="*/ 2147483647 h 1115"/>
                <a:gd name="T48" fmla="*/ 2147483647 w 1236"/>
                <a:gd name="T49" fmla="*/ 2147483647 h 1115"/>
                <a:gd name="T50" fmla="*/ 2147483647 w 1236"/>
                <a:gd name="T51" fmla="*/ 2147483647 h 1115"/>
                <a:gd name="T52" fmla="*/ 2147483647 w 1236"/>
                <a:gd name="T53" fmla="*/ 2147483647 h 1115"/>
                <a:gd name="T54" fmla="*/ 2147483647 w 1236"/>
                <a:gd name="T55" fmla="*/ 2147483647 h 1115"/>
                <a:gd name="T56" fmla="*/ 2147483647 w 1236"/>
                <a:gd name="T57" fmla="*/ 2147483647 h 1115"/>
                <a:gd name="T58" fmla="*/ 2147483647 w 1236"/>
                <a:gd name="T59" fmla="*/ 2147483647 h 1115"/>
                <a:gd name="T60" fmla="*/ 2147483647 w 1236"/>
                <a:gd name="T61" fmla="*/ 2147483647 h 1115"/>
                <a:gd name="T62" fmla="*/ 2147483647 w 1236"/>
                <a:gd name="T63" fmla="*/ 2147483647 h 1115"/>
                <a:gd name="T64" fmla="*/ 2147483647 w 1236"/>
                <a:gd name="T65" fmla="*/ 2147483647 h 1115"/>
                <a:gd name="T66" fmla="*/ 2147483647 w 1236"/>
                <a:gd name="T67" fmla="*/ 2147483647 h 1115"/>
                <a:gd name="T68" fmla="*/ 2147483647 w 1236"/>
                <a:gd name="T69" fmla="*/ 2147483647 h 1115"/>
                <a:gd name="T70" fmla="*/ 2147483647 w 1236"/>
                <a:gd name="T71" fmla="*/ 2147483647 h 1115"/>
                <a:gd name="T72" fmla="*/ 2147483647 w 1236"/>
                <a:gd name="T73" fmla="*/ 2147483647 h 1115"/>
                <a:gd name="T74" fmla="*/ 2147483647 w 1236"/>
                <a:gd name="T75" fmla="*/ 2147483647 h 1115"/>
                <a:gd name="T76" fmla="*/ 2147483647 w 1236"/>
                <a:gd name="T77" fmla="*/ 2147483647 h 1115"/>
                <a:gd name="T78" fmla="*/ 2147483647 w 1236"/>
                <a:gd name="T79" fmla="*/ 2147483647 h 1115"/>
                <a:gd name="T80" fmla="*/ 2147483647 w 1236"/>
                <a:gd name="T81" fmla="*/ 2147483647 h 1115"/>
                <a:gd name="T82" fmla="*/ 2147483647 w 1236"/>
                <a:gd name="T83" fmla="*/ 2147483647 h 1115"/>
                <a:gd name="T84" fmla="*/ 2147483647 w 1236"/>
                <a:gd name="T85" fmla="*/ 2147483647 h 1115"/>
                <a:gd name="T86" fmla="*/ 2147483647 w 1236"/>
                <a:gd name="T87" fmla="*/ 2147483647 h 1115"/>
                <a:gd name="T88" fmla="*/ 2147483647 w 1236"/>
                <a:gd name="T89" fmla="*/ 2147483647 h 1115"/>
                <a:gd name="T90" fmla="*/ 2147483647 w 1236"/>
                <a:gd name="T91" fmla="*/ 2147483647 h 1115"/>
                <a:gd name="T92" fmla="*/ 2147483647 w 1236"/>
                <a:gd name="T93" fmla="*/ 2147483647 h 1115"/>
                <a:gd name="T94" fmla="*/ 2147483647 w 1236"/>
                <a:gd name="T95" fmla="*/ 2147483647 h 1115"/>
                <a:gd name="T96" fmla="*/ 2147483647 w 1236"/>
                <a:gd name="T97" fmla="*/ 2147483647 h 1115"/>
                <a:gd name="T98" fmla="*/ 2147483647 w 1236"/>
                <a:gd name="T99" fmla="*/ 2147483647 h 1115"/>
                <a:gd name="T100" fmla="*/ 2147483647 w 1236"/>
                <a:gd name="T101" fmla="*/ 2147483647 h 1115"/>
                <a:gd name="T102" fmla="*/ 2147483647 w 1236"/>
                <a:gd name="T103" fmla="*/ 2147483647 h 1115"/>
                <a:gd name="T104" fmla="*/ 2147483647 w 1236"/>
                <a:gd name="T105" fmla="*/ 2147483647 h 1115"/>
                <a:gd name="T106" fmla="*/ 2147483647 w 1236"/>
                <a:gd name="T107" fmla="*/ 2147483647 h 111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236"/>
                <a:gd name="T163" fmla="*/ 0 h 1115"/>
                <a:gd name="T164" fmla="*/ 1236 w 1236"/>
                <a:gd name="T165" fmla="*/ 1115 h 111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236" h="1115">
                  <a:moveTo>
                    <a:pt x="1007" y="155"/>
                  </a:moveTo>
                  <a:lnTo>
                    <a:pt x="1007" y="155"/>
                  </a:lnTo>
                  <a:lnTo>
                    <a:pt x="979" y="135"/>
                  </a:lnTo>
                  <a:lnTo>
                    <a:pt x="949" y="116"/>
                  </a:lnTo>
                  <a:lnTo>
                    <a:pt x="917" y="99"/>
                  </a:lnTo>
                  <a:lnTo>
                    <a:pt x="885" y="84"/>
                  </a:lnTo>
                  <a:lnTo>
                    <a:pt x="851" y="69"/>
                  </a:lnTo>
                  <a:lnTo>
                    <a:pt x="818" y="56"/>
                  </a:lnTo>
                  <a:lnTo>
                    <a:pt x="782" y="45"/>
                  </a:lnTo>
                  <a:lnTo>
                    <a:pt x="746" y="34"/>
                  </a:lnTo>
                  <a:lnTo>
                    <a:pt x="709" y="25"/>
                  </a:lnTo>
                  <a:lnTo>
                    <a:pt x="672" y="18"/>
                  </a:lnTo>
                  <a:lnTo>
                    <a:pt x="634" y="11"/>
                  </a:lnTo>
                  <a:lnTo>
                    <a:pt x="595" y="7"/>
                  </a:lnTo>
                  <a:lnTo>
                    <a:pt x="557" y="3"/>
                  </a:lnTo>
                  <a:lnTo>
                    <a:pt x="520" y="1"/>
                  </a:lnTo>
                  <a:lnTo>
                    <a:pt x="482" y="0"/>
                  </a:lnTo>
                  <a:lnTo>
                    <a:pt x="445" y="0"/>
                  </a:lnTo>
                  <a:lnTo>
                    <a:pt x="408" y="1"/>
                  </a:lnTo>
                  <a:lnTo>
                    <a:pt x="372" y="3"/>
                  </a:lnTo>
                  <a:lnTo>
                    <a:pt x="336" y="7"/>
                  </a:lnTo>
                  <a:lnTo>
                    <a:pt x="301" y="11"/>
                  </a:lnTo>
                  <a:lnTo>
                    <a:pt x="268" y="17"/>
                  </a:lnTo>
                  <a:lnTo>
                    <a:pt x="235" y="24"/>
                  </a:lnTo>
                  <a:lnTo>
                    <a:pt x="204" y="32"/>
                  </a:lnTo>
                  <a:lnTo>
                    <a:pt x="174" y="41"/>
                  </a:lnTo>
                  <a:lnTo>
                    <a:pt x="146" y="51"/>
                  </a:lnTo>
                  <a:lnTo>
                    <a:pt x="119" y="62"/>
                  </a:lnTo>
                  <a:lnTo>
                    <a:pt x="94" y="74"/>
                  </a:lnTo>
                  <a:lnTo>
                    <a:pt x="70" y="87"/>
                  </a:lnTo>
                  <a:lnTo>
                    <a:pt x="49" y="102"/>
                  </a:lnTo>
                  <a:lnTo>
                    <a:pt x="30" y="116"/>
                  </a:lnTo>
                  <a:lnTo>
                    <a:pt x="14" y="132"/>
                  </a:lnTo>
                  <a:lnTo>
                    <a:pt x="0" y="150"/>
                  </a:lnTo>
                  <a:lnTo>
                    <a:pt x="5" y="168"/>
                  </a:lnTo>
                  <a:lnTo>
                    <a:pt x="9" y="187"/>
                  </a:lnTo>
                  <a:lnTo>
                    <a:pt x="13" y="209"/>
                  </a:lnTo>
                  <a:lnTo>
                    <a:pt x="17" y="233"/>
                  </a:lnTo>
                  <a:lnTo>
                    <a:pt x="22" y="284"/>
                  </a:lnTo>
                  <a:lnTo>
                    <a:pt x="27" y="339"/>
                  </a:lnTo>
                  <a:lnTo>
                    <a:pt x="29" y="398"/>
                  </a:lnTo>
                  <a:lnTo>
                    <a:pt x="31" y="462"/>
                  </a:lnTo>
                  <a:lnTo>
                    <a:pt x="33" y="593"/>
                  </a:lnTo>
                  <a:lnTo>
                    <a:pt x="35" y="731"/>
                  </a:lnTo>
                  <a:lnTo>
                    <a:pt x="36" y="798"/>
                  </a:lnTo>
                  <a:lnTo>
                    <a:pt x="37" y="863"/>
                  </a:lnTo>
                  <a:lnTo>
                    <a:pt x="40" y="927"/>
                  </a:lnTo>
                  <a:lnTo>
                    <a:pt x="43" y="988"/>
                  </a:lnTo>
                  <a:lnTo>
                    <a:pt x="48" y="1045"/>
                  </a:lnTo>
                  <a:lnTo>
                    <a:pt x="55" y="1097"/>
                  </a:lnTo>
                  <a:lnTo>
                    <a:pt x="55" y="1096"/>
                  </a:lnTo>
                  <a:lnTo>
                    <a:pt x="57" y="1104"/>
                  </a:lnTo>
                  <a:lnTo>
                    <a:pt x="60" y="1109"/>
                  </a:lnTo>
                  <a:lnTo>
                    <a:pt x="64" y="1114"/>
                  </a:lnTo>
                  <a:lnTo>
                    <a:pt x="65" y="1114"/>
                  </a:lnTo>
                  <a:lnTo>
                    <a:pt x="66" y="1115"/>
                  </a:lnTo>
                  <a:lnTo>
                    <a:pt x="70" y="1114"/>
                  </a:lnTo>
                  <a:lnTo>
                    <a:pt x="79" y="1112"/>
                  </a:lnTo>
                  <a:lnTo>
                    <a:pt x="80" y="1111"/>
                  </a:lnTo>
                  <a:lnTo>
                    <a:pt x="80" y="1109"/>
                  </a:lnTo>
                  <a:lnTo>
                    <a:pt x="82" y="1088"/>
                  </a:lnTo>
                  <a:lnTo>
                    <a:pt x="82" y="1065"/>
                  </a:lnTo>
                  <a:lnTo>
                    <a:pt x="80" y="1038"/>
                  </a:lnTo>
                  <a:lnTo>
                    <a:pt x="78" y="1011"/>
                  </a:lnTo>
                  <a:lnTo>
                    <a:pt x="74" y="984"/>
                  </a:lnTo>
                  <a:lnTo>
                    <a:pt x="64" y="931"/>
                  </a:lnTo>
                  <a:lnTo>
                    <a:pt x="69" y="902"/>
                  </a:lnTo>
                  <a:lnTo>
                    <a:pt x="77" y="874"/>
                  </a:lnTo>
                  <a:lnTo>
                    <a:pt x="85" y="849"/>
                  </a:lnTo>
                  <a:lnTo>
                    <a:pt x="93" y="827"/>
                  </a:lnTo>
                  <a:lnTo>
                    <a:pt x="103" y="805"/>
                  </a:lnTo>
                  <a:lnTo>
                    <a:pt x="113" y="785"/>
                  </a:lnTo>
                  <a:lnTo>
                    <a:pt x="134" y="744"/>
                  </a:lnTo>
                  <a:lnTo>
                    <a:pt x="156" y="701"/>
                  </a:lnTo>
                  <a:lnTo>
                    <a:pt x="167" y="678"/>
                  </a:lnTo>
                  <a:lnTo>
                    <a:pt x="177" y="654"/>
                  </a:lnTo>
                  <a:lnTo>
                    <a:pt x="188" y="627"/>
                  </a:lnTo>
                  <a:lnTo>
                    <a:pt x="197" y="598"/>
                  </a:lnTo>
                  <a:lnTo>
                    <a:pt x="206" y="565"/>
                  </a:lnTo>
                  <a:lnTo>
                    <a:pt x="215" y="530"/>
                  </a:lnTo>
                  <a:lnTo>
                    <a:pt x="229" y="509"/>
                  </a:lnTo>
                  <a:lnTo>
                    <a:pt x="244" y="491"/>
                  </a:lnTo>
                  <a:lnTo>
                    <a:pt x="262" y="469"/>
                  </a:lnTo>
                  <a:lnTo>
                    <a:pt x="271" y="458"/>
                  </a:lnTo>
                  <a:lnTo>
                    <a:pt x="281" y="450"/>
                  </a:lnTo>
                  <a:lnTo>
                    <a:pt x="293" y="442"/>
                  </a:lnTo>
                  <a:lnTo>
                    <a:pt x="303" y="435"/>
                  </a:lnTo>
                  <a:lnTo>
                    <a:pt x="331" y="426"/>
                  </a:lnTo>
                  <a:lnTo>
                    <a:pt x="355" y="419"/>
                  </a:lnTo>
                  <a:lnTo>
                    <a:pt x="377" y="413"/>
                  </a:lnTo>
                  <a:lnTo>
                    <a:pt x="396" y="410"/>
                  </a:lnTo>
                  <a:lnTo>
                    <a:pt x="413" y="409"/>
                  </a:lnTo>
                  <a:lnTo>
                    <a:pt x="428" y="409"/>
                  </a:lnTo>
                  <a:lnTo>
                    <a:pt x="443" y="411"/>
                  </a:lnTo>
                  <a:lnTo>
                    <a:pt x="456" y="414"/>
                  </a:lnTo>
                  <a:lnTo>
                    <a:pt x="471" y="420"/>
                  </a:lnTo>
                  <a:lnTo>
                    <a:pt x="485" y="425"/>
                  </a:lnTo>
                  <a:lnTo>
                    <a:pt x="517" y="440"/>
                  </a:lnTo>
                  <a:lnTo>
                    <a:pt x="555" y="458"/>
                  </a:lnTo>
                  <a:lnTo>
                    <a:pt x="577" y="468"/>
                  </a:lnTo>
                  <a:lnTo>
                    <a:pt x="604" y="479"/>
                  </a:lnTo>
                  <a:lnTo>
                    <a:pt x="630" y="489"/>
                  </a:lnTo>
                  <a:lnTo>
                    <a:pt x="663" y="498"/>
                  </a:lnTo>
                  <a:lnTo>
                    <a:pt x="701" y="509"/>
                  </a:lnTo>
                  <a:lnTo>
                    <a:pt x="741" y="520"/>
                  </a:lnTo>
                  <a:lnTo>
                    <a:pt x="783" y="529"/>
                  </a:lnTo>
                  <a:lnTo>
                    <a:pt x="822" y="536"/>
                  </a:lnTo>
                  <a:lnTo>
                    <a:pt x="840" y="538"/>
                  </a:lnTo>
                  <a:lnTo>
                    <a:pt x="856" y="539"/>
                  </a:lnTo>
                  <a:lnTo>
                    <a:pt x="871" y="541"/>
                  </a:lnTo>
                  <a:lnTo>
                    <a:pt x="884" y="541"/>
                  </a:lnTo>
                  <a:lnTo>
                    <a:pt x="914" y="537"/>
                  </a:lnTo>
                  <a:lnTo>
                    <a:pt x="933" y="535"/>
                  </a:lnTo>
                  <a:lnTo>
                    <a:pt x="953" y="532"/>
                  </a:lnTo>
                  <a:lnTo>
                    <a:pt x="972" y="528"/>
                  </a:lnTo>
                  <a:lnTo>
                    <a:pt x="989" y="522"/>
                  </a:lnTo>
                  <a:lnTo>
                    <a:pt x="995" y="519"/>
                  </a:lnTo>
                  <a:lnTo>
                    <a:pt x="1000" y="516"/>
                  </a:lnTo>
                  <a:lnTo>
                    <a:pt x="1004" y="511"/>
                  </a:lnTo>
                  <a:lnTo>
                    <a:pt x="1005" y="508"/>
                  </a:lnTo>
                  <a:lnTo>
                    <a:pt x="1026" y="541"/>
                  </a:lnTo>
                  <a:lnTo>
                    <a:pt x="1044" y="572"/>
                  </a:lnTo>
                  <a:lnTo>
                    <a:pt x="1061" y="602"/>
                  </a:lnTo>
                  <a:lnTo>
                    <a:pt x="1076" y="631"/>
                  </a:lnTo>
                  <a:lnTo>
                    <a:pt x="1088" y="660"/>
                  </a:lnTo>
                  <a:lnTo>
                    <a:pt x="1099" y="688"/>
                  </a:lnTo>
                  <a:lnTo>
                    <a:pt x="1109" y="715"/>
                  </a:lnTo>
                  <a:lnTo>
                    <a:pt x="1118" y="742"/>
                  </a:lnTo>
                  <a:lnTo>
                    <a:pt x="1126" y="769"/>
                  </a:lnTo>
                  <a:lnTo>
                    <a:pt x="1133" y="796"/>
                  </a:lnTo>
                  <a:lnTo>
                    <a:pt x="1145" y="849"/>
                  </a:lnTo>
                  <a:lnTo>
                    <a:pt x="1157" y="903"/>
                  </a:lnTo>
                  <a:lnTo>
                    <a:pt x="1170" y="960"/>
                  </a:lnTo>
                  <a:lnTo>
                    <a:pt x="1162" y="998"/>
                  </a:lnTo>
                  <a:lnTo>
                    <a:pt x="1160" y="1018"/>
                  </a:lnTo>
                  <a:lnTo>
                    <a:pt x="1157" y="1038"/>
                  </a:lnTo>
                  <a:lnTo>
                    <a:pt x="1156" y="1065"/>
                  </a:lnTo>
                  <a:lnTo>
                    <a:pt x="1156" y="1088"/>
                  </a:lnTo>
                  <a:lnTo>
                    <a:pt x="1157" y="1109"/>
                  </a:lnTo>
                  <a:lnTo>
                    <a:pt x="1157" y="1111"/>
                  </a:lnTo>
                  <a:lnTo>
                    <a:pt x="1160" y="1112"/>
                  </a:lnTo>
                  <a:lnTo>
                    <a:pt x="1168" y="1114"/>
                  </a:lnTo>
                  <a:lnTo>
                    <a:pt x="1172" y="1115"/>
                  </a:lnTo>
                  <a:lnTo>
                    <a:pt x="1174" y="1114"/>
                  </a:lnTo>
                  <a:lnTo>
                    <a:pt x="1178" y="1109"/>
                  </a:lnTo>
                  <a:lnTo>
                    <a:pt x="1181" y="1104"/>
                  </a:lnTo>
                  <a:lnTo>
                    <a:pt x="1183" y="1089"/>
                  </a:lnTo>
                  <a:lnTo>
                    <a:pt x="1184" y="1075"/>
                  </a:lnTo>
                  <a:lnTo>
                    <a:pt x="1191" y="1034"/>
                  </a:lnTo>
                  <a:lnTo>
                    <a:pt x="1200" y="997"/>
                  </a:lnTo>
                  <a:lnTo>
                    <a:pt x="1209" y="952"/>
                  </a:lnTo>
                  <a:lnTo>
                    <a:pt x="1217" y="898"/>
                  </a:lnTo>
                  <a:lnTo>
                    <a:pt x="1225" y="838"/>
                  </a:lnTo>
                  <a:lnTo>
                    <a:pt x="1231" y="772"/>
                  </a:lnTo>
                  <a:lnTo>
                    <a:pt x="1234" y="737"/>
                  </a:lnTo>
                  <a:lnTo>
                    <a:pt x="1235" y="703"/>
                  </a:lnTo>
                  <a:lnTo>
                    <a:pt x="1236" y="667"/>
                  </a:lnTo>
                  <a:lnTo>
                    <a:pt x="1236" y="631"/>
                  </a:lnTo>
                  <a:lnTo>
                    <a:pt x="1235" y="596"/>
                  </a:lnTo>
                  <a:lnTo>
                    <a:pt x="1233" y="559"/>
                  </a:lnTo>
                  <a:lnTo>
                    <a:pt x="1230" y="524"/>
                  </a:lnTo>
                  <a:lnTo>
                    <a:pt x="1226" y="489"/>
                  </a:lnTo>
                  <a:lnTo>
                    <a:pt x="1220" y="454"/>
                  </a:lnTo>
                  <a:lnTo>
                    <a:pt x="1215" y="421"/>
                  </a:lnTo>
                  <a:lnTo>
                    <a:pt x="1207" y="388"/>
                  </a:lnTo>
                  <a:lnTo>
                    <a:pt x="1197" y="357"/>
                  </a:lnTo>
                  <a:lnTo>
                    <a:pt x="1187" y="327"/>
                  </a:lnTo>
                  <a:lnTo>
                    <a:pt x="1174" y="299"/>
                  </a:lnTo>
                  <a:lnTo>
                    <a:pt x="1160" y="273"/>
                  </a:lnTo>
                  <a:lnTo>
                    <a:pt x="1152" y="260"/>
                  </a:lnTo>
                  <a:lnTo>
                    <a:pt x="1144" y="248"/>
                  </a:lnTo>
                  <a:lnTo>
                    <a:pt x="1135" y="236"/>
                  </a:lnTo>
                  <a:lnTo>
                    <a:pt x="1126" y="225"/>
                  </a:lnTo>
                  <a:lnTo>
                    <a:pt x="1116" y="216"/>
                  </a:lnTo>
                  <a:lnTo>
                    <a:pt x="1107" y="206"/>
                  </a:lnTo>
                  <a:lnTo>
                    <a:pt x="1096" y="197"/>
                  </a:lnTo>
                  <a:lnTo>
                    <a:pt x="1085" y="189"/>
                  </a:lnTo>
                  <a:lnTo>
                    <a:pt x="1073" y="181"/>
                  </a:lnTo>
                  <a:lnTo>
                    <a:pt x="1061" y="174"/>
                  </a:lnTo>
                  <a:lnTo>
                    <a:pt x="1049" y="168"/>
                  </a:lnTo>
                  <a:lnTo>
                    <a:pt x="1035" y="163"/>
                  </a:lnTo>
                  <a:lnTo>
                    <a:pt x="1022" y="158"/>
                  </a:lnTo>
                  <a:lnTo>
                    <a:pt x="1007" y="155"/>
                  </a:lnTo>
                  <a:close/>
                  <a:moveTo>
                    <a:pt x="563" y="373"/>
                  </a:moveTo>
                  <a:lnTo>
                    <a:pt x="563" y="373"/>
                  </a:lnTo>
                  <a:lnTo>
                    <a:pt x="548" y="369"/>
                  </a:lnTo>
                  <a:lnTo>
                    <a:pt x="571" y="374"/>
                  </a:lnTo>
                  <a:lnTo>
                    <a:pt x="563" y="373"/>
                  </a:ln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3918" name="Freeform 156"/>
            <p:cNvSpPr>
              <a:spLocks/>
            </p:cNvSpPr>
            <p:nvPr/>
          </p:nvSpPr>
          <p:spPr bwMode="auto">
            <a:xfrm flipH="1">
              <a:off x="8522816" y="6019192"/>
              <a:ext cx="86900" cy="142469"/>
            </a:xfrm>
            <a:custGeom>
              <a:avLst/>
              <a:gdLst>
                <a:gd name="T0" fmla="*/ 2147483647 w 301"/>
                <a:gd name="T1" fmla="*/ 0 h 578"/>
                <a:gd name="T2" fmla="*/ 0 w 301"/>
                <a:gd name="T3" fmla="*/ 2147483647 h 578"/>
                <a:gd name="T4" fmla="*/ 2147483647 w 301"/>
                <a:gd name="T5" fmla="*/ 2147483647 h 578"/>
                <a:gd name="T6" fmla="*/ 2147483647 w 301"/>
                <a:gd name="T7" fmla="*/ 2147483647 h 578"/>
                <a:gd name="T8" fmla="*/ 2147483647 w 301"/>
                <a:gd name="T9" fmla="*/ 0 h 5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1"/>
                <a:gd name="T16" fmla="*/ 0 h 578"/>
                <a:gd name="T17" fmla="*/ 301 w 301"/>
                <a:gd name="T18" fmla="*/ 578 h 5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1" h="578">
                  <a:moveTo>
                    <a:pt x="20" y="0"/>
                  </a:moveTo>
                  <a:lnTo>
                    <a:pt x="0" y="91"/>
                  </a:lnTo>
                  <a:lnTo>
                    <a:pt x="65" y="578"/>
                  </a:lnTo>
                  <a:lnTo>
                    <a:pt x="301" y="34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3919" name="Freeform 157"/>
            <p:cNvSpPr>
              <a:spLocks/>
            </p:cNvSpPr>
            <p:nvPr/>
          </p:nvSpPr>
          <p:spPr bwMode="auto">
            <a:xfrm flipH="1">
              <a:off x="8522816" y="6019192"/>
              <a:ext cx="86900" cy="142469"/>
            </a:xfrm>
            <a:custGeom>
              <a:avLst/>
              <a:gdLst>
                <a:gd name="T0" fmla="*/ 2147483647 w 301"/>
                <a:gd name="T1" fmla="*/ 0 h 578"/>
                <a:gd name="T2" fmla="*/ 0 w 301"/>
                <a:gd name="T3" fmla="*/ 2147483647 h 578"/>
                <a:gd name="T4" fmla="*/ 2147483647 w 301"/>
                <a:gd name="T5" fmla="*/ 2147483647 h 578"/>
                <a:gd name="T6" fmla="*/ 2147483647 w 301"/>
                <a:gd name="T7" fmla="*/ 2147483647 h 578"/>
                <a:gd name="T8" fmla="*/ 2147483647 w 301"/>
                <a:gd name="T9" fmla="*/ 0 h 5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1"/>
                <a:gd name="T16" fmla="*/ 0 h 578"/>
                <a:gd name="T17" fmla="*/ 301 w 301"/>
                <a:gd name="T18" fmla="*/ 578 h 5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1" h="578">
                  <a:moveTo>
                    <a:pt x="20" y="0"/>
                  </a:moveTo>
                  <a:lnTo>
                    <a:pt x="0" y="91"/>
                  </a:lnTo>
                  <a:lnTo>
                    <a:pt x="65" y="578"/>
                  </a:lnTo>
                  <a:lnTo>
                    <a:pt x="301" y="340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3920" name="Freeform 158"/>
            <p:cNvSpPr>
              <a:spLocks/>
            </p:cNvSpPr>
            <p:nvPr/>
          </p:nvSpPr>
          <p:spPr bwMode="auto">
            <a:xfrm flipH="1">
              <a:off x="8441130" y="6017455"/>
              <a:ext cx="163372" cy="85134"/>
            </a:xfrm>
            <a:custGeom>
              <a:avLst/>
              <a:gdLst>
                <a:gd name="T0" fmla="*/ 0 w 564"/>
                <a:gd name="T1" fmla="*/ 0 h 348"/>
                <a:gd name="T2" fmla="*/ 2147483647 w 564"/>
                <a:gd name="T3" fmla="*/ 2147483647 h 348"/>
                <a:gd name="T4" fmla="*/ 2147483647 w 564"/>
                <a:gd name="T5" fmla="*/ 0 h 348"/>
                <a:gd name="T6" fmla="*/ 2147483647 w 564"/>
                <a:gd name="T7" fmla="*/ 2147483647 h 348"/>
                <a:gd name="T8" fmla="*/ 2147483647 w 564"/>
                <a:gd name="T9" fmla="*/ 2147483647 h 348"/>
                <a:gd name="T10" fmla="*/ 0 w 564"/>
                <a:gd name="T11" fmla="*/ 2147483647 h 348"/>
                <a:gd name="T12" fmla="*/ 0 w 564"/>
                <a:gd name="T13" fmla="*/ 0 h 3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64"/>
                <a:gd name="T22" fmla="*/ 0 h 348"/>
                <a:gd name="T23" fmla="*/ 564 w 564"/>
                <a:gd name="T24" fmla="*/ 348 h 34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64" h="348">
                  <a:moveTo>
                    <a:pt x="0" y="0"/>
                  </a:moveTo>
                  <a:lnTo>
                    <a:pt x="281" y="338"/>
                  </a:lnTo>
                  <a:lnTo>
                    <a:pt x="564" y="0"/>
                  </a:lnTo>
                  <a:lnTo>
                    <a:pt x="564" y="8"/>
                  </a:lnTo>
                  <a:lnTo>
                    <a:pt x="281" y="348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A3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3921" name="Freeform 159"/>
            <p:cNvSpPr>
              <a:spLocks/>
            </p:cNvSpPr>
            <p:nvPr/>
          </p:nvSpPr>
          <p:spPr bwMode="auto">
            <a:xfrm flipH="1">
              <a:off x="8441130" y="6017455"/>
              <a:ext cx="163372" cy="85134"/>
            </a:xfrm>
            <a:custGeom>
              <a:avLst/>
              <a:gdLst>
                <a:gd name="T0" fmla="*/ 0 w 564"/>
                <a:gd name="T1" fmla="*/ 0 h 348"/>
                <a:gd name="T2" fmla="*/ 2147483647 w 564"/>
                <a:gd name="T3" fmla="*/ 2147483647 h 348"/>
                <a:gd name="T4" fmla="*/ 2147483647 w 564"/>
                <a:gd name="T5" fmla="*/ 0 h 348"/>
                <a:gd name="T6" fmla="*/ 2147483647 w 564"/>
                <a:gd name="T7" fmla="*/ 2147483647 h 348"/>
                <a:gd name="T8" fmla="*/ 2147483647 w 564"/>
                <a:gd name="T9" fmla="*/ 2147483647 h 348"/>
                <a:gd name="T10" fmla="*/ 0 w 564"/>
                <a:gd name="T11" fmla="*/ 2147483647 h 348"/>
                <a:gd name="T12" fmla="*/ 0 w 564"/>
                <a:gd name="T13" fmla="*/ 0 h 3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64"/>
                <a:gd name="T22" fmla="*/ 0 h 348"/>
                <a:gd name="T23" fmla="*/ 564 w 564"/>
                <a:gd name="T24" fmla="*/ 348 h 34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64" h="348">
                  <a:moveTo>
                    <a:pt x="0" y="0"/>
                  </a:moveTo>
                  <a:lnTo>
                    <a:pt x="281" y="338"/>
                  </a:lnTo>
                  <a:lnTo>
                    <a:pt x="564" y="0"/>
                  </a:lnTo>
                  <a:lnTo>
                    <a:pt x="564" y="8"/>
                  </a:lnTo>
                  <a:lnTo>
                    <a:pt x="281" y="348"/>
                  </a:lnTo>
                  <a:lnTo>
                    <a:pt x="0" y="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3922" name="Freeform 160"/>
            <p:cNvSpPr>
              <a:spLocks noEditPoints="1"/>
            </p:cNvSpPr>
            <p:nvPr/>
          </p:nvSpPr>
          <p:spPr bwMode="auto">
            <a:xfrm flipH="1">
              <a:off x="8507174" y="6159924"/>
              <a:ext cx="31284" cy="0"/>
            </a:xfrm>
            <a:custGeom>
              <a:avLst/>
              <a:gdLst>
                <a:gd name="T0" fmla="*/ 2147483647 w 108"/>
                <a:gd name="T1" fmla="*/ 0 h 3"/>
                <a:gd name="T2" fmla="*/ 2147483647 w 108"/>
                <a:gd name="T3" fmla="*/ 0 h 3"/>
                <a:gd name="T4" fmla="*/ 2147483647 w 108"/>
                <a:gd name="T5" fmla="*/ 0 h 3"/>
                <a:gd name="T6" fmla="*/ 2147483647 w 108"/>
                <a:gd name="T7" fmla="*/ 0 h 3"/>
                <a:gd name="T8" fmla="*/ 2147483647 w 108"/>
                <a:gd name="T9" fmla="*/ 0 h 3"/>
                <a:gd name="T10" fmla="*/ 2147483647 w 108"/>
                <a:gd name="T11" fmla="*/ 0 h 3"/>
                <a:gd name="T12" fmla="*/ 0 w 108"/>
                <a:gd name="T13" fmla="*/ 0 h 3"/>
                <a:gd name="T14" fmla="*/ 0 w 108"/>
                <a:gd name="T15" fmla="*/ 0 h 3"/>
                <a:gd name="T16" fmla="*/ 2147483647 w 108"/>
                <a:gd name="T17" fmla="*/ 0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8"/>
                <a:gd name="T28" fmla="*/ 0 h 3"/>
                <a:gd name="T29" fmla="*/ 108 w 108"/>
                <a:gd name="T30" fmla="*/ 0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8" h="3">
                  <a:moveTo>
                    <a:pt x="107" y="0"/>
                  </a:moveTo>
                  <a:lnTo>
                    <a:pt x="108" y="3"/>
                  </a:lnTo>
                  <a:lnTo>
                    <a:pt x="107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0" y="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3923" name="Freeform 161"/>
            <p:cNvSpPr>
              <a:spLocks/>
            </p:cNvSpPr>
            <p:nvPr/>
          </p:nvSpPr>
          <p:spPr bwMode="auto">
            <a:xfrm flipH="1">
              <a:off x="8507174" y="6159924"/>
              <a:ext cx="0" cy="0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0 w 1"/>
                <a:gd name="T5" fmla="*/ 0 h 3"/>
                <a:gd name="T6" fmla="*/ 0 w 1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3"/>
                <a:gd name="T14" fmla="*/ 1 w 1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3">
                  <a:moveTo>
                    <a:pt x="0" y="0"/>
                  </a:moveTo>
                  <a:lnTo>
                    <a:pt x="1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3924" name="Freeform 162"/>
            <p:cNvSpPr>
              <a:spLocks/>
            </p:cNvSpPr>
            <p:nvPr/>
          </p:nvSpPr>
          <p:spPr bwMode="auto">
            <a:xfrm flipH="1">
              <a:off x="8536720" y="6159924"/>
              <a:ext cx="1738" cy="0"/>
            </a:xfrm>
            <a:custGeom>
              <a:avLst/>
              <a:gdLst>
                <a:gd name="T0" fmla="*/ 2147483647 w 1"/>
                <a:gd name="T1" fmla="*/ 0 h 3"/>
                <a:gd name="T2" fmla="*/ 2147483647 w 1"/>
                <a:gd name="T3" fmla="*/ 0 h 3"/>
                <a:gd name="T4" fmla="*/ 0 w 1"/>
                <a:gd name="T5" fmla="*/ 0 h 3"/>
                <a:gd name="T6" fmla="*/ 0 w 1"/>
                <a:gd name="T7" fmla="*/ 0 h 3"/>
                <a:gd name="T8" fmla="*/ 2147483647 w 1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3"/>
                <a:gd name="T17" fmla="*/ 1 w 1"/>
                <a:gd name="T18" fmla="*/ 0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3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3925" name="Freeform 163"/>
            <p:cNvSpPr>
              <a:spLocks/>
            </p:cNvSpPr>
            <p:nvPr/>
          </p:nvSpPr>
          <p:spPr bwMode="auto">
            <a:xfrm flipH="1">
              <a:off x="8507174" y="6159924"/>
              <a:ext cx="31284" cy="0"/>
            </a:xfrm>
            <a:custGeom>
              <a:avLst/>
              <a:gdLst>
                <a:gd name="T0" fmla="*/ 2147483647 w 108"/>
                <a:gd name="T1" fmla="*/ 0 h 3"/>
                <a:gd name="T2" fmla="*/ 2147483647 w 108"/>
                <a:gd name="T3" fmla="*/ 0 h 3"/>
                <a:gd name="T4" fmla="*/ 2147483647 w 108"/>
                <a:gd name="T5" fmla="*/ 0 h 3"/>
                <a:gd name="T6" fmla="*/ 0 w 108"/>
                <a:gd name="T7" fmla="*/ 0 h 3"/>
                <a:gd name="T8" fmla="*/ 2147483647 w 108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"/>
                <a:gd name="T16" fmla="*/ 0 h 3"/>
                <a:gd name="T17" fmla="*/ 108 w 108"/>
                <a:gd name="T18" fmla="*/ 0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" h="3">
                  <a:moveTo>
                    <a:pt x="1" y="0"/>
                  </a:moveTo>
                  <a:lnTo>
                    <a:pt x="107" y="0"/>
                  </a:lnTo>
                  <a:lnTo>
                    <a:pt x="108" y="3"/>
                  </a:lnTo>
                  <a:lnTo>
                    <a:pt x="0" y="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3926" name="Freeform 164"/>
            <p:cNvSpPr>
              <a:spLocks/>
            </p:cNvSpPr>
            <p:nvPr/>
          </p:nvSpPr>
          <p:spPr bwMode="auto">
            <a:xfrm flipH="1">
              <a:off x="8507174" y="6159924"/>
              <a:ext cx="31284" cy="0"/>
            </a:xfrm>
            <a:custGeom>
              <a:avLst/>
              <a:gdLst>
                <a:gd name="T0" fmla="*/ 2147483647 w 108"/>
                <a:gd name="T1" fmla="*/ 0 h 3"/>
                <a:gd name="T2" fmla="*/ 2147483647 w 108"/>
                <a:gd name="T3" fmla="*/ 0 h 3"/>
                <a:gd name="T4" fmla="*/ 2147483647 w 108"/>
                <a:gd name="T5" fmla="*/ 0 h 3"/>
                <a:gd name="T6" fmla="*/ 0 w 108"/>
                <a:gd name="T7" fmla="*/ 0 h 3"/>
                <a:gd name="T8" fmla="*/ 2147483647 w 108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"/>
                <a:gd name="T16" fmla="*/ 0 h 3"/>
                <a:gd name="T17" fmla="*/ 108 w 108"/>
                <a:gd name="T18" fmla="*/ 0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" h="3">
                  <a:moveTo>
                    <a:pt x="1" y="0"/>
                  </a:moveTo>
                  <a:lnTo>
                    <a:pt x="107" y="0"/>
                  </a:lnTo>
                  <a:lnTo>
                    <a:pt x="108" y="3"/>
                  </a:lnTo>
                  <a:lnTo>
                    <a:pt x="0" y="3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3927" name="Freeform 165"/>
            <p:cNvSpPr>
              <a:spLocks/>
            </p:cNvSpPr>
            <p:nvPr/>
          </p:nvSpPr>
          <p:spPr bwMode="auto">
            <a:xfrm flipH="1">
              <a:off x="7146320" y="5779427"/>
              <a:ext cx="761244" cy="284939"/>
            </a:xfrm>
            <a:custGeom>
              <a:avLst/>
              <a:gdLst>
                <a:gd name="T0" fmla="*/ 2147483647 w 2628"/>
                <a:gd name="T1" fmla="*/ 0 h 1148"/>
                <a:gd name="T2" fmla="*/ 2147483647 w 2628"/>
                <a:gd name="T3" fmla="*/ 2147483647 h 1148"/>
                <a:gd name="T4" fmla="*/ 2147483647 w 2628"/>
                <a:gd name="T5" fmla="*/ 2147483647 h 1148"/>
                <a:gd name="T6" fmla="*/ 2147483647 w 2628"/>
                <a:gd name="T7" fmla="*/ 2147483647 h 1148"/>
                <a:gd name="T8" fmla="*/ 2147483647 w 2628"/>
                <a:gd name="T9" fmla="*/ 2147483647 h 1148"/>
                <a:gd name="T10" fmla="*/ 2147483647 w 2628"/>
                <a:gd name="T11" fmla="*/ 2147483647 h 1148"/>
                <a:gd name="T12" fmla="*/ 2147483647 w 2628"/>
                <a:gd name="T13" fmla="*/ 2147483647 h 1148"/>
                <a:gd name="T14" fmla="*/ 2147483647 w 2628"/>
                <a:gd name="T15" fmla="*/ 2147483647 h 1148"/>
                <a:gd name="T16" fmla="*/ 2147483647 w 2628"/>
                <a:gd name="T17" fmla="*/ 2147483647 h 1148"/>
                <a:gd name="T18" fmla="*/ 2147483647 w 2628"/>
                <a:gd name="T19" fmla="*/ 2147483647 h 1148"/>
                <a:gd name="T20" fmla="*/ 2147483647 w 2628"/>
                <a:gd name="T21" fmla="*/ 2147483647 h 1148"/>
                <a:gd name="T22" fmla="*/ 2147483647 w 2628"/>
                <a:gd name="T23" fmla="*/ 2147483647 h 1148"/>
                <a:gd name="T24" fmla="*/ 2147483647 w 2628"/>
                <a:gd name="T25" fmla="*/ 2147483647 h 1148"/>
                <a:gd name="T26" fmla="*/ 2147483647 w 2628"/>
                <a:gd name="T27" fmla="*/ 2147483647 h 1148"/>
                <a:gd name="T28" fmla="*/ 2147483647 w 2628"/>
                <a:gd name="T29" fmla="*/ 2147483647 h 1148"/>
                <a:gd name="T30" fmla="*/ 2147483647 w 2628"/>
                <a:gd name="T31" fmla="*/ 2147483647 h 1148"/>
                <a:gd name="T32" fmla="*/ 2147483647 w 2628"/>
                <a:gd name="T33" fmla="*/ 2147483647 h 1148"/>
                <a:gd name="T34" fmla="*/ 0 w 2628"/>
                <a:gd name="T35" fmla="*/ 2147483647 h 1148"/>
                <a:gd name="T36" fmla="*/ 2147483647 w 2628"/>
                <a:gd name="T37" fmla="*/ 2147483647 h 1148"/>
                <a:gd name="T38" fmla="*/ 2147483647 w 2628"/>
                <a:gd name="T39" fmla="*/ 2147483647 h 1148"/>
                <a:gd name="T40" fmla="*/ 2147483647 w 2628"/>
                <a:gd name="T41" fmla="*/ 2147483647 h 1148"/>
                <a:gd name="T42" fmla="*/ 2147483647 w 2628"/>
                <a:gd name="T43" fmla="*/ 2147483647 h 1148"/>
                <a:gd name="T44" fmla="*/ 2147483647 w 2628"/>
                <a:gd name="T45" fmla="*/ 2147483647 h 1148"/>
                <a:gd name="T46" fmla="*/ 2147483647 w 2628"/>
                <a:gd name="T47" fmla="*/ 2147483647 h 1148"/>
                <a:gd name="T48" fmla="*/ 2147483647 w 2628"/>
                <a:gd name="T49" fmla="*/ 2147483647 h 1148"/>
                <a:gd name="T50" fmla="*/ 2147483647 w 2628"/>
                <a:gd name="T51" fmla="*/ 2147483647 h 1148"/>
                <a:gd name="T52" fmla="*/ 2147483647 w 2628"/>
                <a:gd name="T53" fmla="*/ 2147483647 h 1148"/>
                <a:gd name="T54" fmla="*/ 2147483647 w 2628"/>
                <a:gd name="T55" fmla="*/ 2147483647 h 1148"/>
                <a:gd name="T56" fmla="*/ 2147483647 w 2628"/>
                <a:gd name="T57" fmla="*/ 2147483647 h 1148"/>
                <a:gd name="T58" fmla="*/ 2147483647 w 2628"/>
                <a:gd name="T59" fmla="*/ 2147483647 h 1148"/>
                <a:gd name="T60" fmla="*/ 2147483647 w 2628"/>
                <a:gd name="T61" fmla="*/ 2147483647 h 1148"/>
                <a:gd name="T62" fmla="*/ 2147483647 w 2628"/>
                <a:gd name="T63" fmla="*/ 2147483647 h 1148"/>
                <a:gd name="T64" fmla="*/ 2147483647 w 2628"/>
                <a:gd name="T65" fmla="*/ 2147483647 h 1148"/>
                <a:gd name="T66" fmla="*/ 2147483647 w 2628"/>
                <a:gd name="T67" fmla="*/ 0 h 114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628"/>
                <a:gd name="T103" fmla="*/ 0 h 1148"/>
                <a:gd name="T104" fmla="*/ 2628 w 2628"/>
                <a:gd name="T105" fmla="*/ 1148 h 114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628" h="1148">
                  <a:moveTo>
                    <a:pt x="1577" y="0"/>
                  </a:moveTo>
                  <a:lnTo>
                    <a:pt x="1577" y="0"/>
                  </a:lnTo>
                  <a:lnTo>
                    <a:pt x="1681" y="45"/>
                  </a:lnTo>
                  <a:lnTo>
                    <a:pt x="1775" y="87"/>
                  </a:lnTo>
                  <a:lnTo>
                    <a:pt x="1863" y="127"/>
                  </a:lnTo>
                  <a:lnTo>
                    <a:pt x="1940" y="163"/>
                  </a:lnTo>
                  <a:lnTo>
                    <a:pt x="2011" y="198"/>
                  </a:lnTo>
                  <a:lnTo>
                    <a:pt x="2074" y="229"/>
                  </a:lnTo>
                  <a:lnTo>
                    <a:pt x="2131" y="260"/>
                  </a:lnTo>
                  <a:lnTo>
                    <a:pt x="2180" y="288"/>
                  </a:lnTo>
                  <a:lnTo>
                    <a:pt x="2224" y="313"/>
                  </a:lnTo>
                  <a:lnTo>
                    <a:pt x="2262" y="336"/>
                  </a:lnTo>
                  <a:lnTo>
                    <a:pt x="2296" y="357"/>
                  </a:lnTo>
                  <a:lnTo>
                    <a:pt x="2324" y="376"/>
                  </a:lnTo>
                  <a:lnTo>
                    <a:pt x="2348" y="393"/>
                  </a:lnTo>
                  <a:lnTo>
                    <a:pt x="2369" y="409"/>
                  </a:lnTo>
                  <a:lnTo>
                    <a:pt x="2400" y="435"/>
                  </a:lnTo>
                  <a:lnTo>
                    <a:pt x="2410" y="444"/>
                  </a:lnTo>
                  <a:lnTo>
                    <a:pt x="2419" y="454"/>
                  </a:lnTo>
                  <a:lnTo>
                    <a:pt x="2429" y="466"/>
                  </a:lnTo>
                  <a:lnTo>
                    <a:pt x="2438" y="480"/>
                  </a:lnTo>
                  <a:lnTo>
                    <a:pt x="2446" y="494"/>
                  </a:lnTo>
                  <a:lnTo>
                    <a:pt x="2455" y="509"/>
                  </a:lnTo>
                  <a:lnTo>
                    <a:pt x="2472" y="544"/>
                  </a:lnTo>
                  <a:lnTo>
                    <a:pt x="2488" y="582"/>
                  </a:lnTo>
                  <a:lnTo>
                    <a:pt x="2502" y="625"/>
                  </a:lnTo>
                  <a:lnTo>
                    <a:pt x="2517" y="670"/>
                  </a:lnTo>
                  <a:lnTo>
                    <a:pt x="2530" y="717"/>
                  </a:lnTo>
                  <a:lnTo>
                    <a:pt x="2544" y="768"/>
                  </a:lnTo>
                  <a:lnTo>
                    <a:pt x="2556" y="820"/>
                  </a:lnTo>
                  <a:lnTo>
                    <a:pt x="2581" y="928"/>
                  </a:lnTo>
                  <a:lnTo>
                    <a:pt x="2628" y="1148"/>
                  </a:lnTo>
                  <a:lnTo>
                    <a:pt x="1314" y="1148"/>
                  </a:lnTo>
                  <a:lnTo>
                    <a:pt x="0" y="1148"/>
                  </a:lnTo>
                  <a:lnTo>
                    <a:pt x="48" y="928"/>
                  </a:lnTo>
                  <a:lnTo>
                    <a:pt x="71" y="820"/>
                  </a:lnTo>
                  <a:lnTo>
                    <a:pt x="85" y="768"/>
                  </a:lnTo>
                  <a:lnTo>
                    <a:pt x="97" y="717"/>
                  </a:lnTo>
                  <a:lnTo>
                    <a:pt x="112" y="670"/>
                  </a:lnTo>
                  <a:lnTo>
                    <a:pt x="125" y="625"/>
                  </a:lnTo>
                  <a:lnTo>
                    <a:pt x="141" y="582"/>
                  </a:lnTo>
                  <a:lnTo>
                    <a:pt x="156" y="544"/>
                  </a:lnTo>
                  <a:lnTo>
                    <a:pt x="172" y="509"/>
                  </a:lnTo>
                  <a:lnTo>
                    <a:pt x="181" y="494"/>
                  </a:lnTo>
                  <a:lnTo>
                    <a:pt x="190" y="480"/>
                  </a:lnTo>
                  <a:lnTo>
                    <a:pt x="199" y="466"/>
                  </a:lnTo>
                  <a:lnTo>
                    <a:pt x="208" y="454"/>
                  </a:lnTo>
                  <a:lnTo>
                    <a:pt x="218" y="444"/>
                  </a:lnTo>
                  <a:lnTo>
                    <a:pt x="227" y="435"/>
                  </a:lnTo>
                  <a:lnTo>
                    <a:pt x="259" y="410"/>
                  </a:lnTo>
                  <a:lnTo>
                    <a:pt x="279" y="393"/>
                  </a:lnTo>
                  <a:lnTo>
                    <a:pt x="302" y="377"/>
                  </a:lnTo>
                  <a:lnTo>
                    <a:pt x="330" y="358"/>
                  </a:lnTo>
                  <a:lnTo>
                    <a:pt x="363" y="337"/>
                  </a:lnTo>
                  <a:lnTo>
                    <a:pt x="401" y="314"/>
                  </a:lnTo>
                  <a:lnTo>
                    <a:pt x="445" y="289"/>
                  </a:lnTo>
                  <a:lnTo>
                    <a:pt x="493" y="262"/>
                  </a:lnTo>
                  <a:lnTo>
                    <a:pt x="549" y="233"/>
                  </a:lnTo>
                  <a:lnTo>
                    <a:pt x="612" y="200"/>
                  </a:lnTo>
                  <a:lnTo>
                    <a:pt x="681" y="166"/>
                  </a:lnTo>
                  <a:lnTo>
                    <a:pt x="760" y="129"/>
                  </a:lnTo>
                  <a:lnTo>
                    <a:pt x="846" y="90"/>
                  </a:lnTo>
                  <a:lnTo>
                    <a:pt x="941" y="48"/>
                  </a:lnTo>
                  <a:lnTo>
                    <a:pt x="1045" y="4"/>
                  </a:lnTo>
                  <a:lnTo>
                    <a:pt x="1577" y="0"/>
                  </a:lnTo>
                  <a:close/>
                </a:path>
              </a:pathLst>
            </a:custGeom>
            <a:solidFill>
              <a:srgbClr val="FDDE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3928" name="Freeform 166"/>
            <p:cNvSpPr>
              <a:spLocks/>
            </p:cNvSpPr>
            <p:nvPr/>
          </p:nvSpPr>
          <p:spPr bwMode="auto">
            <a:xfrm flipH="1">
              <a:off x="7146320" y="5779427"/>
              <a:ext cx="761244" cy="284939"/>
            </a:xfrm>
            <a:custGeom>
              <a:avLst/>
              <a:gdLst>
                <a:gd name="T0" fmla="*/ 2147483647 w 2628"/>
                <a:gd name="T1" fmla="*/ 0 h 1148"/>
                <a:gd name="T2" fmla="*/ 2147483647 w 2628"/>
                <a:gd name="T3" fmla="*/ 2147483647 h 1148"/>
                <a:gd name="T4" fmla="*/ 2147483647 w 2628"/>
                <a:gd name="T5" fmla="*/ 2147483647 h 1148"/>
                <a:gd name="T6" fmla="*/ 2147483647 w 2628"/>
                <a:gd name="T7" fmla="*/ 2147483647 h 1148"/>
                <a:gd name="T8" fmla="*/ 2147483647 w 2628"/>
                <a:gd name="T9" fmla="*/ 2147483647 h 1148"/>
                <a:gd name="T10" fmla="*/ 2147483647 w 2628"/>
                <a:gd name="T11" fmla="*/ 2147483647 h 1148"/>
                <a:gd name="T12" fmla="*/ 2147483647 w 2628"/>
                <a:gd name="T13" fmla="*/ 2147483647 h 1148"/>
                <a:gd name="T14" fmla="*/ 2147483647 w 2628"/>
                <a:gd name="T15" fmla="*/ 2147483647 h 1148"/>
                <a:gd name="T16" fmla="*/ 2147483647 w 2628"/>
                <a:gd name="T17" fmla="*/ 2147483647 h 1148"/>
                <a:gd name="T18" fmla="*/ 2147483647 w 2628"/>
                <a:gd name="T19" fmla="*/ 2147483647 h 1148"/>
                <a:gd name="T20" fmla="*/ 2147483647 w 2628"/>
                <a:gd name="T21" fmla="*/ 2147483647 h 1148"/>
                <a:gd name="T22" fmla="*/ 2147483647 w 2628"/>
                <a:gd name="T23" fmla="*/ 2147483647 h 1148"/>
                <a:gd name="T24" fmla="*/ 2147483647 w 2628"/>
                <a:gd name="T25" fmla="*/ 2147483647 h 1148"/>
                <a:gd name="T26" fmla="*/ 2147483647 w 2628"/>
                <a:gd name="T27" fmla="*/ 2147483647 h 1148"/>
                <a:gd name="T28" fmla="*/ 2147483647 w 2628"/>
                <a:gd name="T29" fmla="*/ 2147483647 h 1148"/>
                <a:gd name="T30" fmla="*/ 2147483647 w 2628"/>
                <a:gd name="T31" fmla="*/ 2147483647 h 1148"/>
                <a:gd name="T32" fmla="*/ 2147483647 w 2628"/>
                <a:gd name="T33" fmla="*/ 2147483647 h 1148"/>
                <a:gd name="T34" fmla="*/ 0 w 2628"/>
                <a:gd name="T35" fmla="*/ 2147483647 h 1148"/>
                <a:gd name="T36" fmla="*/ 2147483647 w 2628"/>
                <a:gd name="T37" fmla="*/ 2147483647 h 1148"/>
                <a:gd name="T38" fmla="*/ 2147483647 w 2628"/>
                <a:gd name="T39" fmla="*/ 2147483647 h 1148"/>
                <a:gd name="T40" fmla="*/ 2147483647 w 2628"/>
                <a:gd name="T41" fmla="*/ 2147483647 h 1148"/>
                <a:gd name="T42" fmla="*/ 2147483647 w 2628"/>
                <a:gd name="T43" fmla="*/ 2147483647 h 1148"/>
                <a:gd name="T44" fmla="*/ 2147483647 w 2628"/>
                <a:gd name="T45" fmla="*/ 2147483647 h 1148"/>
                <a:gd name="T46" fmla="*/ 2147483647 w 2628"/>
                <a:gd name="T47" fmla="*/ 2147483647 h 1148"/>
                <a:gd name="T48" fmla="*/ 2147483647 w 2628"/>
                <a:gd name="T49" fmla="*/ 2147483647 h 1148"/>
                <a:gd name="T50" fmla="*/ 2147483647 w 2628"/>
                <a:gd name="T51" fmla="*/ 2147483647 h 1148"/>
                <a:gd name="T52" fmla="*/ 2147483647 w 2628"/>
                <a:gd name="T53" fmla="*/ 2147483647 h 1148"/>
                <a:gd name="T54" fmla="*/ 2147483647 w 2628"/>
                <a:gd name="T55" fmla="*/ 2147483647 h 1148"/>
                <a:gd name="T56" fmla="*/ 2147483647 w 2628"/>
                <a:gd name="T57" fmla="*/ 2147483647 h 1148"/>
                <a:gd name="T58" fmla="*/ 2147483647 w 2628"/>
                <a:gd name="T59" fmla="*/ 2147483647 h 1148"/>
                <a:gd name="T60" fmla="*/ 2147483647 w 2628"/>
                <a:gd name="T61" fmla="*/ 2147483647 h 1148"/>
                <a:gd name="T62" fmla="*/ 2147483647 w 2628"/>
                <a:gd name="T63" fmla="*/ 2147483647 h 1148"/>
                <a:gd name="T64" fmla="*/ 2147483647 w 2628"/>
                <a:gd name="T65" fmla="*/ 2147483647 h 1148"/>
                <a:gd name="T66" fmla="*/ 2147483647 w 2628"/>
                <a:gd name="T67" fmla="*/ 0 h 114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628"/>
                <a:gd name="T103" fmla="*/ 0 h 1148"/>
                <a:gd name="T104" fmla="*/ 2628 w 2628"/>
                <a:gd name="T105" fmla="*/ 1148 h 114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628" h="1148">
                  <a:moveTo>
                    <a:pt x="1577" y="0"/>
                  </a:moveTo>
                  <a:lnTo>
                    <a:pt x="1577" y="0"/>
                  </a:lnTo>
                  <a:lnTo>
                    <a:pt x="1681" y="45"/>
                  </a:lnTo>
                  <a:lnTo>
                    <a:pt x="1775" y="87"/>
                  </a:lnTo>
                  <a:lnTo>
                    <a:pt x="1863" y="127"/>
                  </a:lnTo>
                  <a:lnTo>
                    <a:pt x="1940" y="163"/>
                  </a:lnTo>
                  <a:lnTo>
                    <a:pt x="2011" y="198"/>
                  </a:lnTo>
                  <a:lnTo>
                    <a:pt x="2074" y="229"/>
                  </a:lnTo>
                  <a:lnTo>
                    <a:pt x="2131" y="260"/>
                  </a:lnTo>
                  <a:lnTo>
                    <a:pt x="2180" y="288"/>
                  </a:lnTo>
                  <a:lnTo>
                    <a:pt x="2224" y="313"/>
                  </a:lnTo>
                  <a:lnTo>
                    <a:pt x="2262" y="336"/>
                  </a:lnTo>
                  <a:lnTo>
                    <a:pt x="2296" y="357"/>
                  </a:lnTo>
                  <a:lnTo>
                    <a:pt x="2324" y="376"/>
                  </a:lnTo>
                  <a:lnTo>
                    <a:pt x="2348" y="393"/>
                  </a:lnTo>
                  <a:lnTo>
                    <a:pt x="2369" y="409"/>
                  </a:lnTo>
                  <a:lnTo>
                    <a:pt x="2400" y="435"/>
                  </a:lnTo>
                  <a:lnTo>
                    <a:pt x="2410" y="444"/>
                  </a:lnTo>
                  <a:lnTo>
                    <a:pt x="2419" y="454"/>
                  </a:lnTo>
                  <a:lnTo>
                    <a:pt x="2429" y="466"/>
                  </a:lnTo>
                  <a:lnTo>
                    <a:pt x="2438" y="480"/>
                  </a:lnTo>
                  <a:lnTo>
                    <a:pt x="2446" y="494"/>
                  </a:lnTo>
                  <a:lnTo>
                    <a:pt x="2455" y="509"/>
                  </a:lnTo>
                  <a:lnTo>
                    <a:pt x="2472" y="544"/>
                  </a:lnTo>
                  <a:lnTo>
                    <a:pt x="2488" y="582"/>
                  </a:lnTo>
                  <a:lnTo>
                    <a:pt x="2502" y="625"/>
                  </a:lnTo>
                  <a:lnTo>
                    <a:pt x="2517" y="670"/>
                  </a:lnTo>
                  <a:lnTo>
                    <a:pt x="2530" y="717"/>
                  </a:lnTo>
                  <a:lnTo>
                    <a:pt x="2544" y="768"/>
                  </a:lnTo>
                  <a:lnTo>
                    <a:pt x="2556" y="820"/>
                  </a:lnTo>
                  <a:lnTo>
                    <a:pt x="2581" y="928"/>
                  </a:lnTo>
                  <a:lnTo>
                    <a:pt x="2628" y="1148"/>
                  </a:lnTo>
                  <a:lnTo>
                    <a:pt x="1314" y="1148"/>
                  </a:lnTo>
                  <a:lnTo>
                    <a:pt x="0" y="1148"/>
                  </a:lnTo>
                  <a:lnTo>
                    <a:pt x="48" y="928"/>
                  </a:lnTo>
                  <a:lnTo>
                    <a:pt x="71" y="820"/>
                  </a:lnTo>
                  <a:lnTo>
                    <a:pt x="85" y="768"/>
                  </a:lnTo>
                  <a:lnTo>
                    <a:pt x="97" y="717"/>
                  </a:lnTo>
                  <a:lnTo>
                    <a:pt x="112" y="670"/>
                  </a:lnTo>
                  <a:lnTo>
                    <a:pt x="125" y="625"/>
                  </a:lnTo>
                  <a:lnTo>
                    <a:pt x="141" y="582"/>
                  </a:lnTo>
                  <a:lnTo>
                    <a:pt x="156" y="544"/>
                  </a:lnTo>
                  <a:lnTo>
                    <a:pt x="172" y="509"/>
                  </a:lnTo>
                  <a:lnTo>
                    <a:pt x="181" y="494"/>
                  </a:lnTo>
                  <a:lnTo>
                    <a:pt x="190" y="480"/>
                  </a:lnTo>
                  <a:lnTo>
                    <a:pt x="199" y="466"/>
                  </a:lnTo>
                  <a:lnTo>
                    <a:pt x="208" y="454"/>
                  </a:lnTo>
                  <a:lnTo>
                    <a:pt x="218" y="444"/>
                  </a:lnTo>
                  <a:lnTo>
                    <a:pt x="227" y="435"/>
                  </a:lnTo>
                  <a:lnTo>
                    <a:pt x="259" y="410"/>
                  </a:lnTo>
                  <a:lnTo>
                    <a:pt x="279" y="393"/>
                  </a:lnTo>
                  <a:lnTo>
                    <a:pt x="302" y="377"/>
                  </a:lnTo>
                  <a:lnTo>
                    <a:pt x="330" y="358"/>
                  </a:lnTo>
                  <a:lnTo>
                    <a:pt x="363" y="337"/>
                  </a:lnTo>
                  <a:lnTo>
                    <a:pt x="401" y="314"/>
                  </a:lnTo>
                  <a:lnTo>
                    <a:pt x="445" y="289"/>
                  </a:lnTo>
                  <a:lnTo>
                    <a:pt x="493" y="262"/>
                  </a:lnTo>
                  <a:lnTo>
                    <a:pt x="549" y="233"/>
                  </a:lnTo>
                  <a:lnTo>
                    <a:pt x="612" y="200"/>
                  </a:lnTo>
                  <a:lnTo>
                    <a:pt x="681" y="166"/>
                  </a:lnTo>
                  <a:lnTo>
                    <a:pt x="760" y="129"/>
                  </a:lnTo>
                  <a:lnTo>
                    <a:pt x="846" y="90"/>
                  </a:lnTo>
                  <a:lnTo>
                    <a:pt x="941" y="48"/>
                  </a:lnTo>
                  <a:lnTo>
                    <a:pt x="1045" y="4"/>
                  </a:lnTo>
                  <a:lnTo>
                    <a:pt x="157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3929" name="Freeform 167"/>
            <p:cNvSpPr>
              <a:spLocks/>
            </p:cNvSpPr>
            <p:nvPr/>
          </p:nvSpPr>
          <p:spPr bwMode="auto">
            <a:xfrm flipH="1">
              <a:off x="7146320" y="5779427"/>
              <a:ext cx="761244" cy="284939"/>
            </a:xfrm>
            <a:custGeom>
              <a:avLst/>
              <a:gdLst>
                <a:gd name="T0" fmla="*/ 2147483647 w 2628"/>
                <a:gd name="T1" fmla="*/ 0 h 1148"/>
                <a:gd name="T2" fmla="*/ 2147483647 w 2628"/>
                <a:gd name="T3" fmla="*/ 2147483647 h 1148"/>
                <a:gd name="T4" fmla="*/ 2147483647 w 2628"/>
                <a:gd name="T5" fmla="*/ 2147483647 h 1148"/>
                <a:gd name="T6" fmla="*/ 2147483647 w 2628"/>
                <a:gd name="T7" fmla="*/ 2147483647 h 1148"/>
                <a:gd name="T8" fmla="*/ 2147483647 w 2628"/>
                <a:gd name="T9" fmla="*/ 2147483647 h 1148"/>
                <a:gd name="T10" fmla="*/ 2147483647 w 2628"/>
                <a:gd name="T11" fmla="*/ 2147483647 h 1148"/>
                <a:gd name="T12" fmla="*/ 2147483647 w 2628"/>
                <a:gd name="T13" fmla="*/ 2147483647 h 1148"/>
                <a:gd name="T14" fmla="*/ 2147483647 w 2628"/>
                <a:gd name="T15" fmla="*/ 2147483647 h 1148"/>
                <a:gd name="T16" fmla="*/ 2147483647 w 2628"/>
                <a:gd name="T17" fmla="*/ 2147483647 h 1148"/>
                <a:gd name="T18" fmla="*/ 2147483647 w 2628"/>
                <a:gd name="T19" fmla="*/ 2147483647 h 1148"/>
                <a:gd name="T20" fmla="*/ 2147483647 w 2628"/>
                <a:gd name="T21" fmla="*/ 2147483647 h 1148"/>
                <a:gd name="T22" fmla="*/ 2147483647 w 2628"/>
                <a:gd name="T23" fmla="*/ 2147483647 h 1148"/>
                <a:gd name="T24" fmla="*/ 2147483647 w 2628"/>
                <a:gd name="T25" fmla="*/ 2147483647 h 1148"/>
                <a:gd name="T26" fmla="*/ 2147483647 w 2628"/>
                <a:gd name="T27" fmla="*/ 2147483647 h 1148"/>
                <a:gd name="T28" fmla="*/ 2147483647 w 2628"/>
                <a:gd name="T29" fmla="*/ 2147483647 h 1148"/>
                <a:gd name="T30" fmla="*/ 2147483647 w 2628"/>
                <a:gd name="T31" fmla="*/ 2147483647 h 1148"/>
                <a:gd name="T32" fmla="*/ 2147483647 w 2628"/>
                <a:gd name="T33" fmla="*/ 2147483647 h 1148"/>
                <a:gd name="T34" fmla="*/ 0 w 2628"/>
                <a:gd name="T35" fmla="*/ 2147483647 h 1148"/>
                <a:gd name="T36" fmla="*/ 2147483647 w 2628"/>
                <a:gd name="T37" fmla="*/ 2147483647 h 1148"/>
                <a:gd name="T38" fmla="*/ 2147483647 w 2628"/>
                <a:gd name="T39" fmla="*/ 2147483647 h 1148"/>
                <a:gd name="T40" fmla="*/ 2147483647 w 2628"/>
                <a:gd name="T41" fmla="*/ 2147483647 h 1148"/>
                <a:gd name="T42" fmla="*/ 2147483647 w 2628"/>
                <a:gd name="T43" fmla="*/ 2147483647 h 1148"/>
                <a:gd name="T44" fmla="*/ 2147483647 w 2628"/>
                <a:gd name="T45" fmla="*/ 2147483647 h 1148"/>
                <a:gd name="T46" fmla="*/ 2147483647 w 2628"/>
                <a:gd name="T47" fmla="*/ 2147483647 h 1148"/>
                <a:gd name="T48" fmla="*/ 2147483647 w 2628"/>
                <a:gd name="T49" fmla="*/ 2147483647 h 1148"/>
                <a:gd name="T50" fmla="*/ 2147483647 w 2628"/>
                <a:gd name="T51" fmla="*/ 2147483647 h 1148"/>
                <a:gd name="T52" fmla="*/ 2147483647 w 2628"/>
                <a:gd name="T53" fmla="*/ 2147483647 h 1148"/>
                <a:gd name="T54" fmla="*/ 2147483647 w 2628"/>
                <a:gd name="T55" fmla="*/ 2147483647 h 1148"/>
                <a:gd name="T56" fmla="*/ 2147483647 w 2628"/>
                <a:gd name="T57" fmla="*/ 2147483647 h 1148"/>
                <a:gd name="T58" fmla="*/ 2147483647 w 2628"/>
                <a:gd name="T59" fmla="*/ 2147483647 h 1148"/>
                <a:gd name="T60" fmla="*/ 2147483647 w 2628"/>
                <a:gd name="T61" fmla="*/ 2147483647 h 1148"/>
                <a:gd name="T62" fmla="*/ 2147483647 w 2628"/>
                <a:gd name="T63" fmla="*/ 2147483647 h 1148"/>
                <a:gd name="T64" fmla="*/ 2147483647 w 2628"/>
                <a:gd name="T65" fmla="*/ 2147483647 h 1148"/>
                <a:gd name="T66" fmla="*/ 2147483647 w 2628"/>
                <a:gd name="T67" fmla="*/ 0 h 114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628"/>
                <a:gd name="T103" fmla="*/ 0 h 1148"/>
                <a:gd name="T104" fmla="*/ 2628 w 2628"/>
                <a:gd name="T105" fmla="*/ 1148 h 114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628" h="1148">
                  <a:moveTo>
                    <a:pt x="1577" y="0"/>
                  </a:moveTo>
                  <a:lnTo>
                    <a:pt x="1577" y="0"/>
                  </a:lnTo>
                  <a:lnTo>
                    <a:pt x="1681" y="45"/>
                  </a:lnTo>
                  <a:lnTo>
                    <a:pt x="1775" y="87"/>
                  </a:lnTo>
                  <a:lnTo>
                    <a:pt x="1863" y="127"/>
                  </a:lnTo>
                  <a:lnTo>
                    <a:pt x="1940" y="163"/>
                  </a:lnTo>
                  <a:lnTo>
                    <a:pt x="2011" y="198"/>
                  </a:lnTo>
                  <a:lnTo>
                    <a:pt x="2074" y="229"/>
                  </a:lnTo>
                  <a:lnTo>
                    <a:pt x="2131" y="260"/>
                  </a:lnTo>
                  <a:lnTo>
                    <a:pt x="2180" y="288"/>
                  </a:lnTo>
                  <a:lnTo>
                    <a:pt x="2224" y="313"/>
                  </a:lnTo>
                  <a:lnTo>
                    <a:pt x="2262" y="336"/>
                  </a:lnTo>
                  <a:lnTo>
                    <a:pt x="2296" y="357"/>
                  </a:lnTo>
                  <a:lnTo>
                    <a:pt x="2324" y="376"/>
                  </a:lnTo>
                  <a:lnTo>
                    <a:pt x="2348" y="393"/>
                  </a:lnTo>
                  <a:lnTo>
                    <a:pt x="2369" y="409"/>
                  </a:lnTo>
                  <a:lnTo>
                    <a:pt x="2400" y="435"/>
                  </a:lnTo>
                  <a:lnTo>
                    <a:pt x="2410" y="444"/>
                  </a:lnTo>
                  <a:lnTo>
                    <a:pt x="2419" y="454"/>
                  </a:lnTo>
                  <a:lnTo>
                    <a:pt x="2429" y="466"/>
                  </a:lnTo>
                  <a:lnTo>
                    <a:pt x="2438" y="480"/>
                  </a:lnTo>
                  <a:lnTo>
                    <a:pt x="2446" y="494"/>
                  </a:lnTo>
                  <a:lnTo>
                    <a:pt x="2455" y="509"/>
                  </a:lnTo>
                  <a:lnTo>
                    <a:pt x="2472" y="544"/>
                  </a:lnTo>
                  <a:lnTo>
                    <a:pt x="2488" y="582"/>
                  </a:lnTo>
                  <a:lnTo>
                    <a:pt x="2502" y="625"/>
                  </a:lnTo>
                  <a:lnTo>
                    <a:pt x="2517" y="670"/>
                  </a:lnTo>
                  <a:lnTo>
                    <a:pt x="2530" y="717"/>
                  </a:lnTo>
                  <a:lnTo>
                    <a:pt x="2544" y="768"/>
                  </a:lnTo>
                  <a:lnTo>
                    <a:pt x="2556" y="820"/>
                  </a:lnTo>
                  <a:lnTo>
                    <a:pt x="2581" y="928"/>
                  </a:lnTo>
                  <a:lnTo>
                    <a:pt x="2628" y="1148"/>
                  </a:lnTo>
                  <a:lnTo>
                    <a:pt x="1314" y="1148"/>
                  </a:lnTo>
                  <a:lnTo>
                    <a:pt x="0" y="1148"/>
                  </a:lnTo>
                  <a:lnTo>
                    <a:pt x="48" y="928"/>
                  </a:lnTo>
                  <a:lnTo>
                    <a:pt x="71" y="820"/>
                  </a:lnTo>
                  <a:lnTo>
                    <a:pt x="85" y="768"/>
                  </a:lnTo>
                  <a:lnTo>
                    <a:pt x="97" y="717"/>
                  </a:lnTo>
                  <a:lnTo>
                    <a:pt x="112" y="670"/>
                  </a:lnTo>
                  <a:lnTo>
                    <a:pt x="125" y="625"/>
                  </a:lnTo>
                  <a:lnTo>
                    <a:pt x="141" y="582"/>
                  </a:lnTo>
                  <a:lnTo>
                    <a:pt x="156" y="544"/>
                  </a:lnTo>
                  <a:lnTo>
                    <a:pt x="172" y="509"/>
                  </a:lnTo>
                  <a:lnTo>
                    <a:pt x="181" y="494"/>
                  </a:lnTo>
                  <a:lnTo>
                    <a:pt x="190" y="480"/>
                  </a:lnTo>
                  <a:lnTo>
                    <a:pt x="199" y="466"/>
                  </a:lnTo>
                  <a:lnTo>
                    <a:pt x="208" y="454"/>
                  </a:lnTo>
                  <a:lnTo>
                    <a:pt x="218" y="444"/>
                  </a:lnTo>
                  <a:lnTo>
                    <a:pt x="227" y="435"/>
                  </a:lnTo>
                  <a:lnTo>
                    <a:pt x="259" y="410"/>
                  </a:lnTo>
                  <a:lnTo>
                    <a:pt x="279" y="393"/>
                  </a:lnTo>
                  <a:lnTo>
                    <a:pt x="302" y="377"/>
                  </a:lnTo>
                  <a:lnTo>
                    <a:pt x="330" y="358"/>
                  </a:lnTo>
                  <a:lnTo>
                    <a:pt x="363" y="337"/>
                  </a:lnTo>
                  <a:lnTo>
                    <a:pt x="401" y="314"/>
                  </a:lnTo>
                  <a:lnTo>
                    <a:pt x="445" y="289"/>
                  </a:lnTo>
                  <a:lnTo>
                    <a:pt x="493" y="262"/>
                  </a:lnTo>
                  <a:lnTo>
                    <a:pt x="549" y="233"/>
                  </a:lnTo>
                  <a:lnTo>
                    <a:pt x="612" y="200"/>
                  </a:lnTo>
                  <a:lnTo>
                    <a:pt x="681" y="166"/>
                  </a:lnTo>
                  <a:lnTo>
                    <a:pt x="760" y="129"/>
                  </a:lnTo>
                  <a:lnTo>
                    <a:pt x="846" y="90"/>
                  </a:lnTo>
                  <a:lnTo>
                    <a:pt x="941" y="48"/>
                  </a:lnTo>
                  <a:lnTo>
                    <a:pt x="1045" y="4"/>
                  </a:lnTo>
                  <a:lnTo>
                    <a:pt x="1577" y="0"/>
                  </a:lnTo>
                  <a:close/>
                </a:path>
              </a:pathLst>
            </a:custGeom>
            <a:solidFill>
              <a:srgbClr val="7491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3930" name="Freeform 168"/>
            <p:cNvSpPr>
              <a:spLocks/>
            </p:cNvSpPr>
            <p:nvPr/>
          </p:nvSpPr>
          <p:spPr bwMode="auto">
            <a:xfrm flipH="1">
              <a:off x="7146320" y="5779427"/>
              <a:ext cx="761244" cy="284939"/>
            </a:xfrm>
            <a:custGeom>
              <a:avLst/>
              <a:gdLst>
                <a:gd name="T0" fmla="*/ 2147483647 w 2628"/>
                <a:gd name="T1" fmla="*/ 0 h 1148"/>
                <a:gd name="T2" fmla="*/ 2147483647 w 2628"/>
                <a:gd name="T3" fmla="*/ 2147483647 h 1148"/>
                <a:gd name="T4" fmla="*/ 2147483647 w 2628"/>
                <a:gd name="T5" fmla="*/ 2147483647 h 1148"/>
                <a:gd name="T6" fmla="*/ 2147483647 w 2628"/>
                <a:gd name="T7" fmla="*/ 2147483647 h 1148"/>
                <a:gd name="T8" fmla="*/ 2147483647 w 2628"/>
                <a:gd name="T9" fmla="*/ 2147483647 h 1148"/>
                <a:gd name="T10" fmla="*/ 2147483647 w 2628"/>
                <a:gd name="T11" fmla="*/ 2147483647 h 1148"/>
                <a:gd name="T12" fmla="*/ 2147483647 w 2628"/>
                <a:gd name="T13" fmla="*/ 2147483647 h 1148"/>
                <a:gd name="T14" fmla="*/ 2147483647 w 2628"/>
                <a:gd name="T15" fmla="*/ 2147483647 h 1148"/>
                <a:gd name="T16" fmla="*/ 2147483647 w 2628"/>
                <a:gd name="T17" fmla="*/ 2147483647 h 1148"/>
                <a:gd name="T18" fmla="*/ 2147483647 w 2628"/>
                <a:gd name="T19" fmla="*/ 2147483647 h 1148"/>
                <a:gd name="T20" fmla="*/ 2147483647 w 2628"/>
                <a:gd name="T21" fmla="*/ 2147483647 h 1148"/>
                <a:gd name="T22" fmla="*/ 2147483647 w 2628"/>
                <a:gd name="T23" fmla="*/ 2147483647 h 1148"/>
                <a:gd name="T24" fmla="*/ 2147483647 w 2628"/>
                <a:gd name="T25" fmla="*/ 2147483647 h 1148"/>
                <a:gd name="T26" fmla="*/ 2147483647 w 2628"/>
                <a:gd name="T27" fmla="*/ 2147483647 h 1148"/>
                <a:gd name="T28" fmla="*/ 2147483647 w 2628"/>
                <a:gd name="T29" fmla="*/ 2147483647 h 1148"/>
                <a:gd name="T30" fmla="*/ 2147483647 w 2628"/>
                <a:gd name="T31" fmla="*/ 2147483647 h 1148"/>
                <a:gd name="T32" fmla="*/ 2147483647 w 2628"/>
                <a:gd name="T33" fmla="*/ 2147483647 h 1148"/>
                <a:gd name="T34" fmla="*/ 0 w 2628"/>
                <a:gd name="T35" fmla="*/ 2147483647 h 1148"/>
                <a:gd name="T36" fmla="*/ 2147483647 w 2628"/>
                <a:gd name="T37" fmla="*/ 2147483647 h 1148"/>
                <a:gd name="T38" fmla="*/ 2147483647 w 2628"/>
                <a:gd name="T39" fmla="*/ 2147483647 h 1148"/>
                <a:gd name="T40" fmla="*/ 2147483647 w 2628"/>
                <a:gd name="T41" fmla="*/ 2147483647 h 1148"/>
                <a:gd name="T42" fmla="*/ 2147483647 w 2628"/>
                <a:gd name="T43" fmla="*/ 2147483647 h 1148"/>
                <a:gd name="T44" fmla="*/ 2147483647 w 2628"/>
                <a:gd name="T45" fmla="*/ 2147483647 h 1148"/>
                <a:gd name="T46" fmla="*/ 2147483647 w 2628"/>
                <a:gd name="T47" fmla="*/ 2147483647 h 1148"/>
                <a:gd name="T48" fmla="*/ 2147483647 w 2628"/>
                <a:gd name="T49" fmla="*/ 2147483647 h 1148"/>
                <a:gd name="T50" fmla="*/ 2147483647 w 2628"/>
                <a:gd name="T51" fmla="*/ 2147483647 h 1148"/>
                <a:gd name="T52" fmla="*/ 2147483647 w 2628"/>
                <a:gd name="T53" fmla="*/ 2147483647 h 1148"/>
                <a:gd name="T54" fmla="*/ 2147483647 w 2628"/>
                <a:gd name="T55" fmla="*/ 2147483647 h 1148"/>
                <a:gd name="T56" fmla="*/ 2147483647 w 2628"/>
                <a:gd name="T57" fmla="*/ 2147483647 h 1148"/>
                <a:gd name="T58" fmla="*/ 2147483647 w 2628"/>
                <a:gd name="T59" fmla="*/ 2147483647 h 1148"/>
                <a:gd name="T60" fmla="*/ 2147483647 w 2628"/>
                <a:gd name="T61" fmla="*/ 2147483647 h 1148"/>
                <a:gd name="T62" fmla="*/ 2147483647 w 2628"/>
                <a:gd name="T63" fmla="*/ 2147483647 h 1148"/>
                <a:gd name="T64" fmla="*/ 2147483647 w 2628"/>
                <a:gd name="T65" fmla="*/ 2147483647 h 1148"/>
                <a:gd name="T66" fmla="*/ 2147483647 w 2628"/>
                <a:gd name="T67" fmla="*/ 0 h 114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628"/>
                <a:gd name="T103" fmla="*/ 0 h 1148"/>
                <a:gd name="T104" fmla="*/ 2628 w 2628"/>
                <a:gd name="T105" fmla="*/ 1148 h 114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628" h="1148">
                  <a:moveTo>
                    <a:pt x="1577" y="0"/>
                  </a:moveTo>
                  <a:lnTo>
                    <a:pt x="1577" y="0"/>
                  </a:lnTo>
                  <a:lnTo>
                    <a:pt x="1681" y="45"/>
                  </a:lnTo>
                  <a:lnTo>
                    <a:pt x="1775" y="87"/>
                  </a:lnTo>
                  <a:lnTo>
                    <a:pt x="1863" y="127"/>
                  </a:lnTo>
                  <a:lnTo>
                    <a:pt x="1940" y="163"/>
                  </a:lnTo>
                  <a:lnTo>
                    <a:pt x="2011" y="198"/>
                  </a:lnTo>
                  <a:lnTo>
                    <a:pt x="2074" y="229"/>
                  </a:lnTo>
                  <a:lnTo>
                    <a:pt x="2131" y="260"/>
                  </a:lnTo>
                  <a:lnTo>
                    <a:pt x="2180" y="288"/>
                  </a:lnTo>
                  <a:lnTo>
                    <a:pt x="2224" y="313"/>
                  </a:lnTo>
                  <a:lnTo>
                    <a:pt x="2262" y="336"/>
                  </a:lnTo>
                  <a:lnTo>
                    <a:pt x="2296" y="357"/>
                  </a:lnTo>
                  <a:lnTo>
                    <a:pt x="2324" y="376"/>
                  </a:lnTo>
                  <a:lnTo>
                    <a:pt x="2348" y="393"/>
                  </a:lnTo>
                  <a:lnTo>
                    <a:pt x="2369" y="409"/>
                  </a:lnTo>
                  <a:lnTo>
                    <a:pt x="2400" y="435"/>
                  </a:lnTo>
                  <a:lnTo>
                    <a:pt x="2410" y="444"/>
                  </a:lnTo>
                  <a:lnTo>
                    <a:pt x="2419" y="454"/>
                  </a:lnTo>
                  <a:lnTo>
                    <a:pt x="2429" y="466"/>
                  </a:lnTo>
                  <a:lnTo>
                    <a:pt x="2438" y="480"/>
                  </a:lnTo>
                  <a:lnTo>
                    <a:pt x="2446" y="494"/>
                  </a:lnTo>
                  <a:lnTo>
                    <a:pt x="2455" y="509"/>
                  </a:lnTo>
                  <a:lnTo>
                    <a:pt x="2472" y="544"/>
                  </a:lnTo>
                  <a:lnTo>
                    <a:pt x="2488" y="582"/>
                  </a:lnTo>
                  <a:lnTo>
                    <a:pt x="2502" y="625"/>
                  </a:lnTo>
                  <a:lnTo>
                    <a:pt x="2517" y="670"/>
                  </a:lnTo>
                  <a:lnTo>
                    <a:pt x="2530" y="717"/>
                  </a:lnTo>
                  <a:lnTo>
                    <a:pt x="2544" y="768"/>
                  </a:lnTo>
                  <a:lnTo>
                    <a:pt x="2556" y="820"/>
                  </a:lnTo>
                  <a:lnTo>
                    <a:pt x="2581" y="928"/>
                  </a:lnTo>
                  <a:lnTo>
                    <a:pt x="2628" y="1148"/>
                  </a:lnTo>
                  <a:lnTo>
                    <a:pt x="1314" y="1148"/>
                  </a:lnTo>
                  <a:lnTo>
                    <a:pt x="0" y="1148"/>
                  </a:lnTo>
                  <a:lnTo>
                    <a:pt x="48" y="928"/>
                  </a:lnTo>
                  <a:lnTo>
                    <a:pt x="71" y="820"/>
                  </a:lnTo>
                  <a:lnTo>
                    <a:pt x="85" y="768"/>
                  </a:lnTo>
                  <a:lnTo>
                    <a:pt x="97" y="717"/>
                  </a:lnTo>
                  <a:lnTo>
                    <a:pt x="112" y="670"/>
                  </a:lnTo>
                  <a:lnTo>
                    <a:pt x="125" y="625"/>
                  </a:lnTo>
                  <a:lnTo>
                    <a:pt x="141" y="582"/>
                  </a:lnTo>
                  <a:lnTo>
                    <a:pt x="156" y="544"/>
                  </a:lnTo>
                  <a:lnTo>
                    <a:pt x="172" y="509"/>
                  </a:lnTo>
                  <a:lnTo>
                    <a:pt x="181" y="494"/>
                  </a:lnTo>
                  <a:lnTo>
                    <a:pt x="190" y="480"/>
                  </a:lnTo>
                  <a:lnTo>
                    <a:pt x="199" y="466"/>
                  </a:lnTo>
                  <a:lnTo>
                    <a:pt x="208" y="454"/>
                  </a:lnTo>
                  <a:lnTo>
                    <a:pt x="218" y="444"/>
                  </a:lnTo>
                  <a:lnTo>
                    <a:pt x="227" y="435"/>
                  </a:lnTo>
                  <a:lnTo>
                    <a:pt x="259" y="410"/>
                  </a:lnTo>
                  <a:lnTo>
                    <a:pt x="279" y="393"/>
                  </a:lnTo>
                  <a:lnTo>
                    <a:pt x="302" y="377"/>
                  </a:lnTo>
                  <a:lnTo>
                    <a:pt x="330" y="358"/>
                  </a:lnTo>
                  <a:lnTo>
                    <a:pt x="363" y="337"/>
                  </a:lnTo>
                  <a:lnTo>
                    <a:pt x="401" y="314"/>
                  </a:lnTo>
                  <a:lnTo>
                    <a:pt x="445" y="289"/>
                  </a:lnTo>
                  <a:lnTo>
                    <a:pt x="493" y="262"/>
                  </a:lnTo>
                  <a:lnTo>
                    <a:pt x="549" y="233"/>
                  </a:lnTo>
                  <a:lnTo>
                    <a:pt x="612" y="200"/>
                  </a:lnTo>
                  <a:lnTo>
                    <a:pt x="681" y="166"/>
                  </a:lnTo>
                  <a:lnTo>
                    <a:pt x="760" y="129"/>
                  </a:lnTo>
                  <a:lnTo>
                    <a:pt x="846" y="90"/>
                  </a:lnTo>
                  <a:lnTo>
                    <a:pt x="941" y="48"/>
                  </a:lnTo>
                  <a:lnTo>
                    <a:pt x="1045" y="4"/>
                  </a:lnTo>
                  <a:lnTo>
                    <a:pt x="157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3931" name="Freeform 169"/>
            <p:cNvSpPr>
              <a:spLocks/>
            </p:cNvSpPr>
            <p:nvPr/>
          </p:nvSpPr>
          <p:spPr bwMode="auto">
            <a:xfrm flipH="1">
              <a:off x="7445256" y="5595259"/>
              <a:ext cx="163372" cy="250190"/>
            </a:xfrm>
            <a:custGeom>
              <a:avLst/>
              <a:gdLst>
                <a:gd name="T0" fmla="*/ 2147483647 w 565"/>
                <a:gd name="T1" fmla="*/ 2147483647 h 1005"/>
                <a:gd name="T2" fmla="*/ 2147483647 w 565"/>
                <a:gd name="T3" fmla="*/ 2147483647 h 1005"/>
                <a:gd name="T4" fmla="*/ 2147483647 w 565"/>
                <a:gd name="T5" fmla="*/ 2147483647 h 1005"/>
                <a:gd name="T6" fmla="*/ 2147483647 w 565"/>
                <a:gd name="T7" fmla="*/ 2147483647 h 1005"/>
                <a:gd name="T8" fmla="*/ 2147483647 w 565"/>
                <a:gd name="T9" fmla="*/ 2147483647 h 1005"/>
                <a:gd name="T10" fmla="*/ 2147483647 w 565"/>
                <a:gd name="T11" fmla="*/ 2147483647 h 1005"/>
                <a:gd name="T12" fmla="*/ 2147483647 w 565"/>
                <a:gd name="T13" fmla="*/ 2147483647 h 1005"/>
                <a:gd name="T14" fmla="*/ 2147483647 w 565"/>
                <a:gd name="T15" fmla="*/ 2147483647 h 1005"/>
                <a:gd name="T16" fmla="*/ 2147483647 w 565"/>
                <a:gd name="T17" fmla="*/ 2147483647 h 1005"/>
                <a:gd name="T18" fmla="*/ 2147483647 w 565"/>
                <a:gd name="T19" fmla="*/ 2147483647 h 1005"/>
                <a:gd name="T20" fmla="*/ 2147483647 w 565"/>
                <a:gd name="T21" fmla="*/ 2147483647 h 1005"/>
                <a:gd name="T22" fmla="*/ 2147483647 w 565"/>
                <a:gd name="T23" fmla="*/ 2147483647 h 1005"/>
                <a:gd name="T24" fmla="*/ 2147483647 w 565"/>
                <a:gd name="T25" fmla="*/ 2147483647 h 1005"/>
                <a:gd name="T26" fmla="*/ 2147483647 w 565"/>
                <a:gd name="T27" fmla="*/ 2147483647 h 1005"/>
                <a:gd name="T28" fmla="*/ 2147483647 w 565"/>
                <a:gd name="T29" fmla="*/ 2147483647 h 1005"/>
                <a:gd name="T30" fmla="*/ 2147483647 w 565"/>
                <a:gd name="T31" fmla="*/ 2147483647 h 1005"/>
                <a:gd name="T32" fmla="*/ 2147483647 w 565"/>
                <a:gd name="T33" fmla="*/ 2147483647 h 1005"/>
                <a:gd name="T34" fmla="*/ 0 w 565"/>
                <a:gd name="T35" fmla="*/ 2147483647 h 1005"/>
                <a:gd name="T36" fmla="*/ 0 w 565"/>
                <a:gd name="T37" fmla="*/ 2147483647 h 1005"/>
                <a:gd name="T38" fmla="*/ 2147483647 w 565"/>
                <a:gd name="T39" fmla="*/ 2147483647 h 1005"/>
                <a:gd name="T40" fmla="*/ 2147483647 w 565"/>
                <a:gd name="T41" fmla="*/ 2147483647 h 1005"/>
                <a:gd name="T42" fmla="*/ 2147483647 w 565"/>
                <a:gd name="T43" fmla="*/ 2147483647 h 1005"/>
                <a:gd name="T44" fmla="*/ 2147483647 w 565"/>
                <a:gd name="T45" fmla="*/ 2147483647 h 1005"/>
                <a:gd name="T46" fmla="*/ 2147483647 w 565"/>
                <a:gd name="T47" fmla="*/ 2147483647 h 1005"/>
                <a:gd name="T48" fmla="*/ 2147483647 w 565"/>
                <a:gd name="T49" fmla="*/ 2147483647 h 1005"/>
                <a:gd name="T50" fmla="*/ 2147483647 w 565"/>
                <a:gd name="T51" fmla="*/ 2147483647 h 1005"/>
                <a:gd name="T52" fmla="*/ 2147483647 w 565"/>
                <a:gd name="T53" fmla="*/ 2147483647 h 1005"/>
                <a:gd name="T54" fmla="*/ 2147483647 w 565"/>
                <a:gd name="T55" fmla="*/ 2147483647 h 1005"/>
                <a:gd name="T56" fmla="*/ 2147483647 w 565"/>
                <a:gd name="T57" fmla="*/ 2147483647 h 1005"/>
                <a:gd name="T58" fmla="*/ 2147483647 w 565"/>
                <a:gd name="T59" fmla="*/ 2147483647 h 1005"/>
                <a:gd name="T60" fmla="*/ 2147483647 w 565"/>
                <a:gd name="T61" fmla="*/ 2147483647 h 1005"/>
                <a:gd name="T62" fmla="*/ 2147483647 w 565"/>
                <a:gd name="T63" fmla="*/ 2147483647 h 1005"/>
                <a:gd name="T64" fmla="*/ 2147483647 w 565"/>
                <a:gd name="T65" fmla="*/ 2147483647 h 1005"/>
                <a:gd name="T66" fmla="*/ 2147483647 w 565"/>
                <a:gd name="T67" fmla="*/ 2147483647 h 1005"/>
                <a:gd name="T68" fmla="*/ 2147483647 w 565"/>
                <a:gd name="T69" fmla="*/ 2147483647 h 1005"/>
                <a:gd name="T70" fmla="*/ 2147483647 w 565"/>
                <a:gd name="T71" fmla="*/ 2147483647 h 1005"/>
                <a:gd name="T72" fmla="*/ 2147483647 w 565"/>
                <a:gd name="T73" fmla="*/ 2147483647 h 1005"/>
                <a:gd name="T74" fmla="*/ 2147483647 w 565"/>
                <a:gd name="T75" fmla="*/ 2147483647 h 1005"/>
                <a:gd name="T76" fmla="*/ 2147483647 w 565"/>
                <a:gd name="T77" fmla="*/ 2147483647 h 1005"/>
                <a:gd name="T78" fmla="*/ 2147483647 w 565"/>
                <a:gd name="T79" fmla="*/ 2147483647 h 1005"/>
                <a:gd name="T80" fmla="*/ 2147483647 w 565"/>
                <a:gd name="T81" fmla="*/ 2147483647 h 1005"/>
                <a:gd name="T82" fmla="*/ 2147483647 w 565"/>
                <a:gd name="T83" fmla="*/ 2147483647 h 1005"/>
                <a:gd name="T84" fmla="*/ 2147483647 w 565"/>
                <a:gd name="T85" fmla="*/ 2147483647 h 100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65"/>
                <a:gd name="T130" fmla="*/ 0 h 1005"/>
                <a:gd name="T131" fmla="*/ 565 w 565"/>
                <a:gd name="T132" fmla="*/ 1005 h 100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65" h="1005">
                  <a:moveTo>
                    <a:pt x="565" y="250"/>
                  </a:moveTo>
                  <a:lnTo>
                    <a:pt x="565" y="666"/>
                  </a:lnTo>
                  <a:lnTo>
                    <a:pt x="565" y="870"/>
                  </a:lnTo>
                  <a:lnTo>
                    <a:pt x="550" y="886"/>
                  </a:lnTo>
                  <a:lnTo>
                    <a:pt x="534" y="901"/>
                  </a:lnTo>
                  <a:lnTo>
                    <a:pt x="519" y="915"/>
                  </a:lnTo>
                  <a:lnTo>
                    <a:pt x="502" y="928"/>
                  </a:lnTo>
                  <a:lnTo>
                    <a:pt x="485" y="940"/>
                  </a:lnTo>
                  <a:lnTo>
                    <a:pt x="468" y="951"/>
                  </a:lnTo>
                  <a:lnTo>
                    <a:pt x="451" y="962"/>
                  </a:lnTo>
                  <a:lnTo>
                    <a:pt x="433" y="971"/>
                  </a:lnTo>
                  <a:lnTo>
                    <a:pt x="414" y="978"/>
                  </a:lnTo>
                  <a:lnTo>
                    <a:pt x="396" y="986"/>
                  </a:lnTo>
                  <a:lnTo>
                    <a:pt x="377" y="991"/>
                  </a:lnTo>
                  <a:lnTo>
                    <a:pt x="359" y="996"/>
                  </a:lnTo>
                  <a:lnTo>
                    <a:pt x="340" y="1000"/>
                  </a:lnTo>
                  <a:lnTo>
                    <a:pt x="321" y="1003"/>
                  </a:lnTo>
                  <a:lnTo>
                    <a:pt x="302" y="1004"/>
                  </a:lnTo>
                  <a:lnTo>
                    <a:pt x="283" y="1005"/>
                  </a:lnTo>
                  <a:lnTo>
                    <a:pt x="264" y="1005"/>
                  </a:lnTo>
                  <a:lnTo>
                    <a:pt x="245" y="1003"/>
                  </a:lnTo>
                  <a:lnTo>
                    <a:pt x="226" y="1001"/>
                  </a:lnTo>
                  <a:lnTo>
                    <a:pt x="207" y="998"/>
                  </a:lnTo>
                  <a:lnTo>
                    <a:pt x="188" y="992"/>
                  </a:lnTo>
                  <a:lnTo>
                    <a:pt x="169" y="987"/>
                  </a:lnTo>
                  <a:lnTo>
                    <a:pt x="151" y="980"/>
                  </a:lnTo>
                  <a:lnTo>
                    <a:pt x="133" y="973"/>
                  </a:lnTo>
                  <a:lnTo>
                    <a:pt x="115" y="963"/>
                  </a:lnTo>
                  <a:lnTo>
                    <a:pt x="97" y="953"/>
                  </a:lnTo>
                  <a:lnTo>
                    <a:pt x="80" y="942"/>
                  </a:lnTo>
                  <a:lnTo>
                    <a:pt x="63" y="931"/>
                  </a:lnTo>
                  <a:lnTo>
                    <a:pt x="46" y="917"/>
                  </a:lnTo>
                  <a:lnTo>
                    <a:pt x="31" y="902"/>
                  </a:lnTo>
                  <a:lnTo>
                    <a:pt x="16" y="887"/>
                  </a:lnTo>
                  <a:lnTo>
                    <a:pt x="0" y="870"/>
                  </a:lnTo>
                  <a:lnTo>
                    <a:pt x="0" y="666"/>
                  </a:lnTo>
                  <a:lnTo>
                    <a:pt x="0" y="250"/>
                  </a:lnTo>
                  <a:lnTo>
                    <a:pt x="2" y="235"/>
                  </a:lnTo>
                  <a:lnTo>
                    <a:pt x="3" y="220"/>
                  </a:lnTo>
                  <a:lnTo>
                    <a:pt x="5" y="206"/>
                  </a:lnTo>
                  <a:lnTo>
                    <a:pt x="7" y="192"/>
                  </a:lnTo>
                  <a:lnTo>
                    <a:pt x="11" y="179"/>
                  </a:lnTo>
                  <a:lnTo>
                    <a:pt x="15" y="166"/>
                  </a:lnTo>
                  <a:lnTo>
                    <a:pt x="19" y="153"/>
                  </a:lnTo>
                  <a:lnTo>
                    <a:pt x="25" y="141"/>
                  </a:lnTo>
                  <a:lnTo>
                    <a:pt x="31" y="129"/>
                  </a:lnTo>
                  <a:lnTo>
                    <a:pt x="37" y="118"/>
                  </a:lnTo>
                  <a:lnTo>
                    <a:pt x="45" y="108"/>
                  </a:lnTo>
                  <a:lnTo>
                    <a:pt x="53" y="98"/>
                  </a:lnTo>
                  <a:lnTo>
                    <a:pt x="61" y="88"/>
                  </a:lnTo>
                  <a:lnTo>
                    <a:pt x="70" y="80"/>
                  </a:lnTo>
                  <a:lnTo>
                    <a:pt x="79" y="71"/>
                  </a:lnTo>
                  <a:lnTo>
                    <a:pt x="89" y="62"/>
                  </a:lnTo>
                  <a:lnTo>
                    <a:pt x="109" y="48"/>
                  </a:lnTo>
                  <a:lnTo>
                    <a:pt x="132" y="35"/>
                  </a:lnTo>
                  <a:lnTo>
                    <a:pt x="155" y="25"/>
                  </a:lnTo>
                  <a:lnTo>
                    <a:pt x="179" y="16"/>
                  </a:lnTo>
                  <a:lnTo>
                    <a:pt x="205" y="8"/>
                  </a:lnTo>
                  <a:lnTo>
                    <a:pt x="230" y="4"/>
                  </a:lnTo>
                  <a:lnTo>
                    <a:pt x="256" y="1"/>
                  </a:lnTo>
                  <a:lnTo>
                    <a:pt x="283" y="0"/>
                  </a:lnTo>
                  <a:lnTo>
                    <a:pt x="309" y="1"/>
                  </a:lnTo>
                  <a:lnTo>
                    <a:pt x="336" y="4"/>
                  </a:lnTo>
                  <a:lnTo>
                    <a:pt x="362" y="8"/>
                  </a:lnTo>
                  <a:lnTo>
                    <a:pt x="386" y="16"/>
                  </a:lnTo>
                  <a:lnTo>
                    <a:pt x="411" y="25"/>
                  </a:lnTo>
                  <a:lnTo>
                    <a:pt x="433" y="35"/>
                  </a:lnTo>
                  <a:lnTo>
                    <a:pt x="456" y="48"/>
                  </a:lnTo>
                  <a:lnTo>
                    <a:pt x="476" y="62"/>
                  </a:lnTo>
                  <a:lnTo>
                    <a:pt x="486" y="71"/>
                  </a:lnTo>
                  <a:lnTo>
                    <a:pt x="495" y="80"/>
                  </a:lnTo>
                  <a:lnTo>
                    <a:pt x="504" y="88"/>
                  </a:lnTo>
                  <a:lnTo>
                    <a:pt x="513" y="98"/>
                  </a:lnTo>
                  <a:lnTo>
                    <a:pt x="521" y="108"/>
                  </a:lnTo>
                  <a:lnTo>
                    <a:pt x="528" y="118"/>
                  </a:lnTo>
                  <a:lnTo>
                    <a:pt x="534" y="129"/>
                  </a:lnTo>
                  <a:lnTo>
                    <a:pt x="540" y="141"/>
                  </a:lnTo>
                  <a:lnTo>
                    <a:pt x="546" y="153"/>
                  </a:lnTo>
                  <a:lnTo>
                    <a:pt x="551" y="166"/>
                  </a:lnTo>
                  <a:lnTo>
                    <a:pt x="555" y="179"/>
                  </a:lnTo>
                  <a:lnTo>
                    <a:pt x="558" y="192"/>
                  </a:lnTo>
                  <a:lnTo>
                    <a:pt x="561" y="206"/>
                  </a:lnTo>
                  <a:lnTo>
                    <a:pt x="564" y="220"/>
                  </a:lnTo>
                  <a:lnTo>
                    <a:pt x="565" y="235"/>
                  </a:lnTo>
                  <a:lnTo>
                    <a:pt x="565" y="250"/>
                  </a:lnTo>
                  <a:close/>
                </a:path>
              </a:pathLst>
            </a:custGeom>
            <a:solidFill>
              <a:srgbClr val="F5D9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3932" name="Freeform 170"/>
            <p:cNvSpPr>
              <a:spLocks/>
            </p:cNvSpPr>
            <p:nvPr/>
          </p:nvSpPr>
          <p:spPr bwMode="auto">
            <a:xfrm flipH="1">
              <a:off x="7445256" y="5595259"/>
              <a:ext cx="163372" cy="250190"/>
            </a:xfrm>
            <a:custGeom>
              <a:avLst/>
              <a:gdLst>
                <a:gd name="T0" fmla="*/ 2147483647 w 565"/>
                <a:gd name="T1" fmla="*/ 2147483647 h 1005"/>
                <a:gd name="T2" fmla="*/ 2147483647 w 565"/>
                <a:gd name="T3" fmla="*/ 2147483647 h 1005"/>
                <a:gd name="T4" fmla="*/ 2147483647 w 565"/>
                <a:gd name="T5" fmla="*/ 2147483647 h 1005"/>
                <a:gd name="T6" fmla="*/ 2147483647 w 565"/>
                <a:gd name="T7" fmla="*/ 2147483647 h 1005"/>
                <a:gd name="T8" fmla="*/ 2147483647 w 565"/>
                <a:gd name="T9" fmla="*/ 2147483647 h 1005"/>
                <a:gd name="T10" fmla="*/ 2147483647 w 565"/>
                <a:gd name="T11" fmla="*/ 2147483647 h 1005"/>
                <a:gd name="T12" fmla="*/ 2147483647 w 565"/>
                <a:gd name="T13" fmla="*/ 2147483647 h 1005"/>
                <a:gd name="T14" fmla="*/ 2147483647 w 565"/>
                <a:gd name="T15" fmla="*/ 2147483647 h 1005"/>
                <a:gd name="T16" fmla="*/ 2147483647 w 565"/>
                <a:gd name="T17" fmla="*/ 2147483647 h 1005"/>
                <a:gd name="T18" fmla="*/ 2147483647 w 565"/>
                <a:gd name="T19" fmla="*/ 2147483647 h 1005"/>
                <a:gd name="T20" fmla="*/ 2147483647 w 565"/>
                <a:gd name="T21" fmla="*/ 2147483647 h 1005"/>
                <a:gd name="T22" fmla="*/ 2147483647 w 565"/>
                <a:gd name="T23" fmla="*/ 2147483647 h 1005"/>
                <a:gd name="T24" fmla="*/ 2147483647 w 565"/>
                <a:gd name="T25" fmla="*/ 2147483647 h 1005"/>
                <a:gd name="T26" fmla="*/ 2147483647 w 565"/>
                <a:gd name="T27" fmla="*/ 2147483647 h 1005"/>
                <a:gd name="T28" fmla="*/ 2147483647 w 565"/>
                <a:gd name="T29" fmla="*/ 2147483647 h 1005"/>
                <a:gd name="T30" fmla="*/ 2147483647 w 565"/>
                <a:gd name="T31" fmla="*/ 2147483647 h 1005"/>
                <a:gd name="T32" fmla="*/ 2147483647 w 565"/>
                <a:gd name="T33" fmla="*/ 2147483647 h 1005"/>
                <a:gd name="T34" fmla="*/ 0 w 565"/>
                <a:gd name="T35" fmla="*/ 2147483647 h 1005"/>
                <a:gd name="T36" fmla="*/ 0 w 565"/>
                <a:gd name="T37" fmla="*/ 2147483647 h 1005"/>
                <a:gd name="T38" fmla="*/ 2147483647 w 565"/>
                <a:gd name="T39" fmla="*/ 2147483647 h 1005"/>
                <a:gd name="T40" fmla="*/ 2147483647 w 565"/>
                <a:gd name="T41" fmla="*/ 2147483647 h 1005"/>
                <a:gd name="T42" fmla="*/ 2147483647 w 565"/>
                <a:gd name="T43" fmla="*/ 2147483647 h 1005"/>
                <a:gd name="T44" fmla="*/ 2147483647 w 565"/>
                <a:gd name="T45" fmla="*/ 2147483647 h 1005"/>
                <a:gd name="T46" fmla="*/ 2147483647 w 565"/>
                <a:gd name="T47" fmla="*/ 2147483647 h 1005"/>
                <a:gd name="T48" fmla="*/ 2147483647 w 565"/>
                <a:gd name="T49" fmla="*/ 2147483647 h 1005"/>
                <a:gd name="T50" fmla="*/ 2147483647 w 565"/>
                <a:gd name="T51" fmla="*/ 2147483647 h 1005"/>
                <a:gd name="T52" fmla="*/ 2147483647 w 565"/>
                <a:gd name="T53" fmla="*/ 2147483647 h 1005"/>
                <a:gd name="T54" fmla="*/ 2147483647 w 565"/>
                <a:gd name="T55" fmla="*/ 2147483647 h 1005"/>
                <a:gd name="T56" fmla="*/ 2147483647 w 565"/>
                <a:gd name="T57" fmla="*/ 2147483647 h 1005"/>
                <a:gd name="T58" fmla="*/ 2147483647 w 565"/>
                <a:gd name="T59" fmla="*/ 2147483647 h 1005"/>
                <a:gd name="T60" fmla="*/ 2147483647 w 565"/>
                <a:gd name="T61" fmla="*/ 2147483647 h 1005"/>
                <a:gd name="T62" fmla="*/ 2147483647 w 565"/>
                <a:gd name="T63" fmla="*/ 2147483647 h 1005"/>
                <a:gd name="T64" fmla="*/ 2147483647 w 565"/>
                <a:gd name="T65" fmla="*/ 2147483647 h 1005"/>
                <a:gd name="T66" fmla="*/ 2147483647 w 565"/>
                <a:gd name="T67" fmla="*/ 2147483647 h 1005"/>
                <a:gd name="T68" fmla="*/ 2147483647 w 565"/>
                <a:gd name="T69" fmla="*/ 2147483647 h 1005"/>
                <a:gd name="T70" fmla="*/ 2147483647 w 565"/>
                <a:gd name="T71" fmla="*/ 2147483647 h 1005"/>
                <a:gd name="T72" fmla="*/ 2147483647 w 565"/>
                <a:gd name="T73" fmla="*/ 2147483647 h 1005"/>
                <a:gd name="T74" fmla="*/ 2147483647 w 565"/>
                <a:gd name="T75" fmla="*/ 2147483647 h 1005"/>
                <a:gd name="T76" fmla="*/ 2147483647 w 565"/>
                <a:gd name="T77" fmla="*/ 2147483647 h 1005"/>
                <a:gd name="T78" fmla="*/ 2147483647 w 565"/>
                <a:gd name="T79" fmla="*/ 2147483647 h 1005"/>
                <a:gd name="T80" fmla="*/ 2147483647 w 565"/>
                <a:gd name="T81" fmla="*/ 2147483647 h 1005"/>
                <a:gd name="T82" fmla="*/ 2147483647 w 565"/>
                <a:gd name="T83" fmla="*/ 2147483647 h 1005"/>
                <a:gd name="T84" fmla="*/ 2147483647 w 565"/>
                <a:gd name="T85" fmla="*/ 2147483647 h 100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65"/>
                <a:gd name="T130" fmla="*/ 0 h 1005"/>
                <a:gd name="T131" fmla="*/ 565 w 565"/>
                <a:gd name="T132" fmla="*/ 1005 h 100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65" h="1005">
                  <a:moveTo>
                    <a:pt x="565" y="250"/>
                  </a:moveTo>
                  <a:lnTo>
                    <a:pt x="565" y="666"/>
                  </a:lnTo>
                  <a:lnTo>
                    <a:pt x="565" y="870"/>
                  </a:lnTo>
                  <a:lnTo>
                    <a:pt x="550" y="886"/>
                  </a:lnTo>
                  <a:lnTo>
                    <a:pt x="534" y="901"/>
                  </a:lnTo>
                  <a:lnTo>
                    <a:pt x="519" y="915"/>
                  </a:lnTo>
                  <a:lnTo>
                    <a:pt x="502" y="928"/>
                  </a:lnTo>
                  <a:lnTo>
                    <a:pt x="485" y="940"/>
                  </a:lnTo>
                  <a:lnTo>
                    <a:pt x="468" y="951"/>
                  </a:lnTo>
                  <a:lnTo>
                    <a:pt x="451" y="962"/>
                  </a:lnTo>
                  <a:lnTo>
                    <a:pt x="433" y="971"/>
                  </a:lnTo>
                  <a:lnTo>
                    <a:pt x="414" y="978"/>
                  </a:lnTo>
                  <a:lnTo>
                    <a:pt x="396" y="986"/>
                  </a:lnTo>
                  <a:lnTo>
                    <a:pt x="377" y="991"/>
                  </a:lnTo>
                  <a:lnTo>
                    <a:pt x="359" y="996"/>
                  </a:lnTo>
                  <a:lnTo>
                    <a:pt x="340" y="1000"/>
                  </a:lnTo>
                  <a:lnTo>
                    <a:pt x="321" y="1003"/>
                  </a:lnTo>
                  <a:lnTo>
                    <a:pt x="302" y="1004"/>
                  </a:lnTo>
                  <a:lnTo>
                    <a:pt x="283" y="1005"/>
                  </a:lnTo>
                  <a:lnTo>
                    <a:pt x="264" y="1005"/>
                  </a:lnTo>
                  <a:lnTo>
                    <a:pt x="245" y="1003"/>
                  </a:lnTo>
                  <a:lnTo>
                    <a:pt x="226" y="1001"/>
                  </a:lnTo>
                  <a:lnTo>
                    <a:pt x="207" y="998"/>
                  </a:lnTo>
                  <a:lnTo>
                    <a:pt x="188" y="992"/>
                  </a:lnTo>
                  <a:lnTo>
                    <a:pt x="169" y="987"/>
                  </a:lnTo>
                  <a:lnTo>
                    <a:pt x="151" y="980"/>
                  </a:lnTo>
                  <a:lnTo>
                    <a:pt x="133" y="973"/>
                  </a:lnTo>
                  <a:lnTo>
                    <a:pt x="115" y="963"/>
                  </a:lnTo>
                  <a:lnTo>
                    <a:pt x="97" y="953"/>
                  </a:lnTo>
                  <a:lnTo>
                    <a:pt x="80" y="942"/>
                  </a:lnTo>
                  <a:lnTo>
                    <a:pt x="63" y="931"/>
                  </a:lnTo>
                  <a:lnTo>
                    <a:pt x="46" y="917"/>
                  </a:lnTo>
                  <a:lnTo>
                    <a:pt x="31" y="902"/>
                  </a:lnTo>
                  <a:lnTo>
                    <a:pt x="16" y="887"/>
                  </a:lnTo>
                  <a:lnTo>
                    <a:pt x="0" y="870"/>
                  </a:lnTo>
                  <a:lnTo>
                    <a:pt x="0" y="666"/>
                  </a:lnTo>
                  <a:lnTo>
                    <a:pt x="0" y="250"/>
                  </a:lnTo>
                  <a:lnTo>
                    <a:pt x="2" y="235"/>
                  </a:lnTo>
                  <a:lnTo>
                    <a:pt x="3" y="220"/>
                  </a:lnTo>
                  <a:lnTo>
                    <a:pt x="5" y="206"/>
                  </a:lnTo>
                  <a:lnTo>
                    <a:pt x="7" y="192"/>
                  </a:lnTo>
                  <a:lnTo>
                    <a:pt x="11" y="179"/>
                  </a:lnTo>
                  <a:lnTo>
                    <a:pt x="15" y="166"/>
                  </a:lnTo>
                  <a:lnTo>
                    <a:pt x="19" y="153"/>
                  </a:lnTo>
                  <a:lnTo>
                    <a:pt x="25" y="141"/>
                  </a:lnTo>
                  <a:lnTo>
                    <a:pt x="31" y="129"/>
                  </a:lnTo>
                  <a:lnTo>
                    <a:pt x="37" y="118"/>
                  </a:lnTo>
                  <a:lnTo>
                    <a:pt x="45" y="108"/>
                  </a:lnTo>
                  <a:lnTo>
                    <a:pt x="53" y="98"/>
                  </a:lnTo>
                  <a:lnTo>
                    <a:pt x="61" y="88"/>
                  </a:lnTo>
                  <a:lnTo>
                    <a:pt x="70" y="80"/>
                  </a:lnTo>
                  <a:lnTo>
                    <a:pt x="79" y="71"/>
                  </a:lnTo>
                  <a:lnTo>
                    <a:pt x="89" y="62"/>
                  </a:lnTo>
                  <a:lnTo>
                    <a:pt x="109" y="48"/>
                  </a:lnTo>
                  <a:lnTo>
                    <a:pt x="132" y="35"/>
                  </a:lnTo>
                  <a:lnTo>
                    <a:pt x="155" y="25"/>
                  </a:lnTo>
                  <a:lnTo>
                    <a:pt x="179" y="16"/>
                  </a:lnTo>
                  <a:lnTo>
                    <a:pt x="205" y="8"/>
                  </a:lnTo>
                  <a:lnTo>
                    <a:pt x="230" y="4"/>
                  </a:lnTo>
                  <a:lnTo>
                    <a:pt x="256" y="1"/>
                  </a:lnTo>
                  <a:lnTo>
                    <a:pt x="283" y="0"/>
                  </a:lnTo>
                  <a:lnTo>
                    <a:pt x="309" y="1"/>
                  </a:lnTo>
                  <a:lnTo>
                    <a:pt x="336" y="4"/>
                  </a:lnTo>
                  <a:lnTo>
                    <a:pt x="362" y="8"/>
                  </a:lnTo>
                  <a:lnTo>
                    <a:pt x="386" y="16"/>
                  </a:lnTo>
                  <a:lnTo>
                    <a:pt x="411" y="25"/>
                  </a:lnTo>
                  <a:lnTo>
                    <a:pt x="433" y="35"/>
                  </a:lnTo>
                  <a:lnTo>
                    <a:pt x="456" y="48"/>
                  </a:lnTo>
                  <a:lnTo>
                    <a:pt x="476" y="62"/>
                  </a:lnTo>
                  <a:lnTo>
                    <a:pt x="486" y="71"/>
                  </a:lnTo>
                  <a:lnTo>
                    <a:pt x="495" y="80"/>
                  </a:lnTo>
                  <a:lnTo>
                    <a:pt x="504" y="88"/>
                  </a:lnTo>
                  <a:lnTo>
                    <a:pt x="513" y="98"/>
                  </a:lnTo>
                  <a:lnTo>
                    <a:pt x="521" y="108"/>
                  </a:lnTo>
                  <a:lnTo>
                    <a:pt x="528" y="118"/>
                  </a:lnTo>
                  <a:lnTo>
                    <a:pt x="534" y="129"/>
                  </a:lnTo>
                  <a:lnTo>
                    <a:pt x="540" y="141"/>
                  </a:lnTo>
                  <a:lnTo>
                    <a:pt x="546" y="153"/>
                  </a:lnTo>
                  <a:lnTo>
                    <a:pt x="551" y="166"/>
                  </a:lnTo>
                  <a:lnTo>
                    <a:pt x="555" y="179"/>
                  </a:lnTo>
                  <a:lnTo>
                    <a:pt x="558" y="192"/>
                  </a:lnTo>
                  <a:lnTo>
                    <a:pt x="561" y="206"/>
                  </a:lnTo>
                  <a:lnTo>
                    <a:pt x="564" y="220"/>
                  </a:lnTo>
                  <a:lnTo>
                    <a:pt x="565" y="235"/>
                  </a:lnTo>
                  <a:lnTo>
                    <a:pt x="565" y="25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3933" name="Freeform 171"/>
            <p:cNvSpPr>
              <a:spLocks/>
            </p:cNvSpPr>
            <p:nvPr/>
          </p:nvSpPr>
          <p:spPr bwMode="auto">
            <a:xfrm flipH="1">
              <a:off x="7340976" y="5560510"/>
              <a:ext cx="60830" cy="74710"/>
            </a:xfrm>
            <a:custGeom>
              <a:avLst/>
              <a:gdLst>
                <a:gd name="T0" fmla="*/ 2147483647 w 207"/>
                <a:gd name="T1" fmla="*/ 2147483647 h 306"/>
                <a:gd name="T2" fmla="*/ 2147483647 w 207"/>
                <a:gd name="T3" fmla="*/ 0 h 306"/>
                <a:gd name="T4" fmla="*/ 2147483647 w 207"/>
                <a:gd name="T5" fmla="*/ 2147483647 h 306"/>
                <a:gd name="T6" fmla="*/ 2147483647 w 207"/>
                <a:gd name="T7" fmla="*/ 2147483647 h 306"/>
                <a:gd name="T8" fmla="*/ 2147483647 w 207"/>
                <a:gd name="T9" fmla="*/ 2147483647 h 306"/>
                <a:gd name="T10" fmla="*/ 2147483647 w 207"/>
                <a:gd name="T11" fmla="*/ 2147483647 h 306"/>
                <a:gd name="T12" fmla="*/ 2147483647 w 207"/>
                <a:gd name="T13" fmla="*/ 2147483647 h 306"/>
                <a:gd name="T14" fmla="*/ 2147483647 w 207"/>
                <a:gd name="T15" fmla="*/ 2147483647 h 306"/>
                <a:gd name="T16" fmla="*/ 2147483647 w 207"/>
                <a:gd name="T17" fmla="*/ 2147483647 h 306"/>
                <a:gd name="T18" fmla="*/ 2147483647 w 207"/>
                <a:gd name="T19" fmla="*/ 2147483647 h 306"/>
                <a:gd name="T20" fmla="*/ 2147483647 w 207"/>
                <a:gd name="T21" fmla="*/ 2147483647 h 306"/>
                <a:gd name="T22" fmla="*/ 0 w 207"/>
                <a:gd name="T23" fmla="*/ 2147483647 h 306"/>
                <a:gd name="T24" fmla="*/ 2147483647 w 207"/>
                <a:gd name="T25" fmla="*/ 2147483647 h 306"/>
                <a:gd name="T26" fmla="*/ 2147483647 w 207"/>
                <a:gd name="T27" fmla="*/ 2147483647 h 306"/>
                <a:gd name="T28" fmla="*/ 2147483647 w 207"/>
                <a:gd name="T29" fmla="*/ 2147483647 h 306"/>
                <a:gd name="T30" fmla="*/ 2147483647 w 207"/>
                <a:gd name="T31" fmla="*/ 2147483647 h 306"/>
                <a:gd name="T32" fmla="*/ 2147483647 w 207"/>
                <a:gd name="T33" fmla="*/ 2147483647 h 306"/>
                <a:gd name="T34" fmla="*/ 2147483647 w 207"/>
                <a:gd name="T35" fmla="*/ 2147483647 h 306"/>
                <a:gd name="T36" fmla="*/ 2147483647 w 207"/>
                <a:gd name="T37" fmla="*/ 2147483647 h 306"/>
                <a:gd name="T38" fmla="*/ 2147483647 w 207"/>
                <a:gd name="T39" fmla="*/ 2147483647 h 306"/>
                <a:gd name="T40" fmla="*/ 2147483647 w 207"/>
                <a:gd name="T41" fmla="*/ 2147483647 h 306"/>
                <a:gd name="T42" fmla="*/ 2147483647 w 207"/>
                <a:gd name="T43" fmla="*/ 2147483647 h 306"/>
                <a:gd name="T44" fmla="*/ 2147483647 w 207"/>
                <a:gd name="T45" fmla="*/ 2147483647 h 306"/>
                <a:gd name="T46" fmla="*/ 2147483647 w 207"/>
                <a:gd name="T47" fmla="*/ 2147483647 h 306"/>
                <a:gd name="T48" fmla="*/ 2147483647 w 207"/>
                <a:gd name="T49" fmla="*/ 2147483647 h 306"/>
                <a:gd name="T50" fmla="*/ 2147483647 w 207"/>
                <a:gd name="T51" fmla="*/ 2147483647 h 306"/>
                <a:gd name="T52" fmla="*/ 2147483647 w 207"/>
                <a:gd name="T53" fmla="*/ 2147483647 h 306"/>
                <a:gd name="T54" fmla="*/ 2147483647 w 207"/>
                <a:gd name="T55" fmla="*/ 2147483647 h 306"/>
                <a:gd name="T56" fmla="*/ 2147483647 w 207"/>
                <a:gd name="T57" fmla="*/ 2147483647 h 306"/>
                <a:gd name="T58" fmla="*/ 2147483647 w 207"/>
                <a:gd name="T59" fmla="*/ 2147483647 h 306"/>
                <a:gd name="T60" fmla="*/ 2147483647 w 207"/>
                <a:gd name="T61" fmla="*/ 2147483647 h 306"/>
                <a:gd name="T62" fmla="*/ 2147483647 w 207"/>
                <a:gd name="T63" fmla="*/ 2147483647 h 306"/>
                <a:gd name="T64" fmla="*/ 2147483647 w 207"/>
                <a:gd name="T65" fmla="*/ 2147483647 h 306"/>
                <a:gd name="T66" fmla="*/ 2147483647 w 207"/>
                <a:gd name="T67" fmla="*/ 2147483647 h 306"/>
                <a:gd name="T68" fmla="*/ 2147483647 w 207"/>
                <a:gd name="T69" fmla="*/ 2147483647 h 30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07"/>
                <a:gd name="T106" fmla="*/ 0 h 306"/>
                <a:gd name="T107" fmla="*/ 207 w 207"/>
                <a:gd name="T108" fmla="*/ 306 h 30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07" h="306">
                  <a:moveTo>
                    <a:pt x="155" y="3"/>
                  </a:moveTo>
                  <a:lnTo>
                    <a:pt x="155" y="3"/>
                  </a:lnTo>
                  <a:lnTo>
                    <a:pt x="145" y="1"/>
                  </a:lnTo>
                  <a:lnTo>
                    <a:pt x="136" y="0"/>
                  </a:lnTo>
                  <a:lnTo>
                    <a:pt x="126" y="1"/>
                  </a:lnTo>
                  <a:lnTo>
                    <a:pt x="116" y="3"/>
                  </a:lnTo>
                  <a:lnTo>
                    <a:pt x="106" y="8"/>
                  </a:lnTo>
                  <a:lnTo>
                    <a:pt x="95" y="13"/>
                  </a:lnTo>
                  <a:lnTo>
                    <a:pt x="85" y="20"/>
                  </a:lnTo>
                  <a:lnTo>
                    <a:pt x="76" y="27"/>
                  </a:lnTo>
                  <a:lnTo>
                    <a:pt x="66" y="36"/>
                  </a:lnTo>
                  <a:lnTo>
                    <a:pt x="57" y="46"/>
                  </a:lnTo>
                  <a:lnTo>
                    <a:pt x="48" y="56"/>
                  </a:lnTo>
                  <a:lnTo>
                    <a:pt x="41" y="68"/>
                  </a:lnTo>
                  <a:lnTo>
                    <a:pt x="33" y="81"/>
                  </a:lnTo>
                  <a:lnTo>
                    <a:pt x="26" y="95"/>
                  </a:lnTo>
                  <a:lnTo>
                    <a:pt x="19" y="109"/>
                  </a:lnTo>
                  <a:lnTo>
                    <a:pt x="14" y="124"/>
                  </a:lnTo>
                  <a:lnTo>
                    <a:pt x="9" y="140"/>
                  </a:lnTo>
                  <a:lnTo>
                    <a:pt x="5" y="155"/>
                  </a:lnTo>
                  <a:lnTo>
                    <a:pt x="2" y="170"/>
                  </a:lnTo>
                  <a:lnTo>
                    <a:pt x="1" y="185"/>
                  </a:lnTo>
                  <a:lnTo>
                    <a:pt x="0" y="199"/>
                  </a:lnTo>
                  <a:lnTo>
                    <a:pt x="0" y="213"/>
                  </a:lnTo>
                  <a:lnTo>
                    <a:pt x="1" y="226"/>
                  </a:lnTo>
                  <a:lnTo>
                    <a:pt x="4" y="239"/>
                  </a:lnTo>
                  <a:lnTo>
                    <a:pt x="7" y="251"/>
                  </a:lnTo>
                  <a:lnTo>
                    <a:pt x="10" y="262"/>
                  </a:lnTo>
                  <a:lnTo>
                    <a:pt x="16" y="271"/>
                  </a:lnTo>
                  <a:lnTo>
                    <a:pt x="21" y="280"/>
                  </a:lnTo>
                  <a:lnTo>
                    <a:pt x="28" y="287"/>
                  </a:lnTo>
                  <a:lnTo>
                    <a:pt x="35" y="294"/>
                  </a:lnTo>
                  <a:lnTo>
                    <a:pt x="44" y="299"/>
                  </a:lnTo>
                  <a:lnTo>
                    <a:pt x="53" y="303"/>
                  </a:lnTo>
                  <a:lnTo>
                    <a:pt x="62" y="305"/>
                  </a:lnTo>
                  <a:lnTo>
                    <a:pt x="72" y="306"/>
                  </a:lnTo>
                  <a:lnTo>
                    <a:pt x="81" y="305"/>
                  </a:lnTo>
                  <a:lnTo>
                    <a:pt x="91" y="302"/>
                  </a:lnTo>
                  <a:lnTo>
                    <a:pt x="101" y="298"/>
                  </a:lnTo>
                  <a:lnTo>
                    <a:pt x="111" y="293"/>
                  </a:lnTo>
                  <a:lnTo>
                    <a:pt x="121" y="286"/>
                  </a:lnTo>
                  <a:lnTo>
                    <a:pt x="131" y="279"/>
                  </a:lnTo>
                  <a:lnTo>
                    <a:pt x="140" y="270"/>
                  </a:lnTo>
                  <a:lnTo>
                    <a:pt x="149" y="260"/>
                  </a:lnTo>
                  <a:lnTo>
                    <a:pt x="158" y="250"/>
                  </a:lnTo>
                  <a:lnTo>
                    <a:pt x="166" y="238"/>
                  </a:lnTo>
                  <a:lnTo>
                    <a:pt x="174" y="225"/>
                  </a:lnTo>
                  <a:lnTo>
                    <a:pt x="181" y="211"/>
                  </a:lnTo>
                  <a:lnTo>
                    <a:pt x="187" y="197"/>
                  </a:lnTo>
                  <a:lnTo>
                    <a:pt x="193" y="182"/>
                  </a:lnTo>
                  <a:lnTo>
                    <a:pt x="199" y="165"/>
                  </a:lnTo>
                  <a:lnTo>
                    <a:pt x="202" y="150"/>
                  </a:lnTo>
                  <a:lnTo>
                    <a:pt x="204" y="135"/>
                  </a:lnTo>
                  <a:lnTo>
                    <a:pt x="207" y="121"/>
                  </a:lnTo>
                  <a:lnTo>
                    <a:pt x="207" y="107"/>
                  </a:lnTo>
                  <a:lnTo>
                    <a:pt x="207" y="93"/>
                  </a:lnTo>
                  <a:lnTo>
                    <a:pt x="205" y="80"/>
                  </a:lnTo>
                  <a:lnTo>
                    <a:pt x="203" y="67"/>
                  </a:lnTo>
                  <a:lnTo>
                    <a:pt x="200" y="55"/>
                  </a:lnTo>
                  <a:lnTo>
                    <a:pt x="196" y="45"/>
                  </a:lnTo>
                  <a:lnTo>
                    <a:pt x="191" y="35"/>
                  </a:lnTo>
                  <a:lnTo>
                    <a:pt x="185" y="26"/>
                  </a:lnTo>
                  <a:lnTo>
                    <a:pt x="180" y="19"/>
                  </a:lnTo>
                  <a:lnTo>
                    <a:pt x="172" y="12"/>
                  </a:lnTo>
                  <a:lnTo>
                    <a:pt x="164" y="7"/>
                  </a:lnTo>
                  <a:lnTo>
                    <a:pt x="155" y="3"/>
                  </a:lnTo>
                  <a:close/>
                </a:path>
              </a:pathLst>
            </a:custGeom>
            <a:solidFill>
              <a:srgbClr val="F5D9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3934" name="Freeform 172"/>
            <p:cNvSpPr>
              <a:spLocks/>
            </p:cNvSpPr>
            <p:nvPr/>
          </p:nvSpPr>
          <p:spPr bwMode="auto">
            <a:xfrm flipH="1">
              <a:off x="7652078" y="5560510"/>
              <a:ext cx="59092" cy="74710"/>
            </a:xfrm>
            <a:custGeom>
              <a:avLst/>
              <a:gdLst>
                <a:gd name="T0" fmla="*/ 2147483647 w 207"/>
                <a:gd name="T1" fmla="*/ 2147483647 h 306"/>
                <a:gd name="T2" fmla="*/ 2147483647 w 207"/>
                <a:gd name="T3" fmla="*/ 0 h 306"/>
                <a:gd name="T4" fmla="*/ 2147483647 w 207"/>
                <a:gd name="T5" fmla="*/ 2147483647 h 306"/>
                <a:gd name="T6" fmla="*/ 2147483647 w 207"/>
                <a:gd name="T7" fmla="*/ 2147483647 h 306"/>
                <a:gd name="T8" fmla="*/ 2147483647 w 207"/>
                <a:gd name="T9" fmla="*/ 2147483647 h 306"/>
                <a:gd name="T10" fmla="*/ 2147483647 w 207"/>
                <a:gd name="T11" fmla="*/ 2147483647 h 306"/>
                <a:gd name="T12" fmla="*/ 2147483647 w 207"/>
                <a:gd name="T13" fmla="*/ 2147483647 h 306"/>
                <a:gd name="T14" fmla="*/ 2147483647 w 207"/>
                <a:gd name="T15" fmla="*/ 2147483647 h 306"/>
                <a:gd name="T16" fmla="*/ 2147483647 w 207"/>
                <a:gd name="T17" fmla="*/ 2147483647 h 306"/>
                <a:gd name="T18" fmla="*/ 2147483647 w 207"/>
                <a:gd name="T19" fmla="*/ 2147483647 h 306"/>
                <a:gd name="T20" fmla="*/ 2147483647 w 207"/>
                <a:gd name="T21" fmla="*/ 2147483647 h 306"/>
                <a:gd name="T22" fmla="*/ 2147483647 w 207"/>
                <a:gd name="T23" fmla="*/ 2147483647 h 306"/>
                <a:gd name="T24" fmla="*/ 2147483647 w 207"/>
                <a:gd name="T25" fmla="*/ 2147483647 h 306"/>
                <a:gd name="T26" fmla="*/ 2147483647 w 207"/>
                <a:gd name="T27" fmla="*/ 2147483647 h 306"/>
                <a:gd name="T28" fmla="*/ 2147483647 w 207"/>
                <a:gd name="T29" fmla="*/ 2147483647 h 306"/>
                <a:gd name="T30" fmla="*/ 2147483647 w 207"/>
                <a:gd name="T31" fmla="*/ 2147483647 h 306"/>
                <a:gd name="T32" fmla="*/ 2147483647 w 207"/>
                <a:gd name="T33" fmla="*/ 2147483647 h 306"/>
                <a:gd name="T34" fmla="*/ 2147483647 w 207"/>
                <a:gd name="T35" fmla="*/ 2147483647 h 306"/>
                <a:gd name="T36" fmla="*/ 2147483647 w 207"/>
                <a:gd name="T37" fmla="*/ 2147483647 h 306"/>
                <a:gd name="T38" fmla="*/ 2147483647 w 207"/>
                <a:gd name="T39" fmla="*/ 2147483647 h 306"/>
                <a:gd name="T40" fmla="*/ 2147483647 w 207"/>
                <a:gd name="T41" fmla="*/ 2147483647 h 306"/>
                <a:gd name="T42" fmla="*/ 2147483647 w 207"/>
                <a:gd name="T43" fmla="*/ 2147483647 h 306"/>
                <a:gd name="T44" fmla="*/ 2147483647 w 207"/>
                <a:gd name="T45" fmla="*/ 2147483647 h 306"/>
                <a:gd name="T46" fmla="*/ 2147483647 w 207"/>
                <a:gd name="T47" fmla="*/ 2147483647 h 306"/>
                <a:gd name="T48" fmla="*/ 2147483647 w 207"/>
                <a:gd name="T49" fmla="*/ 2147483647 h 306"/>
                <a:gd name="T50" fmla="*/ 2147483647 w 207"/>
                <a:gd name="T51" fmla="*/ 2147483647 h 306"/>
                <a:gd name="T52" fmla="*/ 2147483647 w 207"/>
                <a:gd name="T53" fmla="*/ 2147483647 h 306"/>
                <a:gd name="T54" fmla="*/ 2147483647 w 207"/>
                <a:gd name="T55" fmla="*/ 2147483647 h 306"/>
                <a:gd name="T56" fmla="*/ 0 w 207"/>
                <a:gd name="T57" fmla="*/ 2147483647 h 306"/>
                <a:gd name="T58" fmla="*/ 2147483647 w 207"/>
                <a:gd name="T59" fmla="*/ 2147483647 h 306"/>
                <a:gd name="T60" fmla="*/ 2147483647 w 207"/>
                <a:gd name="T61" fmla="*/ 2147483647 h 306"/>
                <a:gd name="T62" fmla="*/ 2147483647 w 207"/>
                <a:gd name="T63" fmla="*/ 2147483647 h 306"/>
                <a:gd name="T64" fmla="*/ 2147483647 w 207"/>
                <a:gd name="T65" fmla="*/ 2147483647 h 306"/>
                <a:gd name="T66" fmla="*/ 2147483647 w 207"/>
                <a:gd name="T67" fmla="*/ 2147483647 h 306"/>
                <a:gd name="T68" fmla="*/ 2147483647 w 207"/>
                <a:gd name="T69" fmla="*/ 2147483647 h 30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07"/>
                <a:gd name="T106" fmla="*/ 0 h 306"/>
                <a:gd name="T107" fmla="*/ 207 w 207"/>
                <a:gd name="T108" fmla="*/ 306 h 30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07" h="306">
                  <a:moveTo>
                    <a:pt x="53" y="3"/>
                  </a:moveTo>
                  <a:lnTo>
                    <a:pt x="53" y="3"/>
                  </a:lnTo>
                  <a:lnTo>
                    <a:pt x="62" y="1"/>
                  </a:lnTo>
                  <a:lnTo>
                    <a:pt x="72" y="0"/>
                  </a:lnTo>
                  <a:lnTo>
                    <a:pt x="82" y="1"/>
                  </a:lnTo>
                  <a:lnTo>
                    <a:pt x="92" y="3"/>
                  </a:lnTo>
                  <a:lnTo>
                    <a:pt x="102" y="8"/>
                  </a:lnTo>
                  <a:lnTo>
                    <a:pt x="111" y="13"/>
                  </a:lnTo>
                  <a:lnTo>
                    <a:pt x="121" y="20"/>
                  </a:lnTo>
                  <a:lnTo>
                    <a:pt x="131" y="27"/>
                  </a:lnTo>
                  <a:lnTo>
                    <a:pt x="140" y="36"/>
                  </a:lnTo>
                  <a:lnTo>
                    <a:pt x="149" y="46"/>
                  </a:lnTo>
                  <a:lnTo>
                    <a:pt x="158" y="56"/>
                  </a:lnTo>
                  <a:lnTo>
                    <a:pt x="167" y="68"/>
                  </a:lnTo>
                  <a:lnTo>
                    <a:pt x="174" y="81"/>
                  </a:lnTo>
                  <a:lnTo>
                    <a:pt x="182" y="95"/>
                  </a:lnTo>
                  <a:lnTo>
                    <a:pt x="188" y="109"/>
                  </a:lnTo>
                  <a:lnTo>
                    <a:pt x="194" y="124"/>
                  </a:lnTo>
                  <a:lnTo>
                    <a:pt x="198" y="140"/>
                  </a:lnTo>
                  <a:lnTo>
                    <a:pt x="202" y="155"/>
                  </a:lnTo>
                  <a:lnTo>
                    <a:pt x="205" y="170"/>
                  </a:lnTo>
                  <a:lnTo>
                    <a:pt x="206" y="185"/>
                  </a:lnTo>
                  <a:lnTo>
                    <a:pt x="207" y="199"/>
                  </a:lnTo>
                  <a:lnTo>
                    <a:pt x="206" y="213"/>
                  </a:lnTo>
                  <a:lnTo>
                    <a:pt x="205" y="226"/>
                  </a:lnTo>
                  <a:lnTo>
                    <a:pt x="203" y="239"/>
                  </a:lnTo>
                  <a:lnTo>
                    <a:pt x="201" y="251"/>
                  </a:lnTo>
                  <a:lnTo>
                    <a:pt x="196" y="262"/>
                  </a:lnTo>
                  <a:lnTo>
                    <a:pt x="192" y="271"/>
                  </a:lnTo>
                  <a:lnTo>
                    <a:pt x="186" y="280"/>
                  </a:lnTo>
                  <a:lnTo>
                    <a:pt x="179" y="287"/>
                  </a:lnTo>
                  <a:lnTo>
                    <a:pt x="171" y="294"/>
                  </a:lnTo>
                  <a:lnTo>
                    <a:pt x="164" y="299"/>
                  </a:lnTo>
                  <a:lnTo>
                    <a:pt x="155" y="303"/>
                  </a:lnTo>
                  <a:lnTo>
                    <a:pt x="146" y="305"/>
                  </a:lnTo>
                  <a:lnTo>
                    <a:pt x="136" y="306"/>
                  </a:lnTo>
                  <a:lnTo>
                    <a:pt x="125" y="305"/>
                  </a:lnTo>
                  <a:lnTo>
                    <a:pt x="115" y="302"/>
                  </a:lnTo>
                  <a:lnTo>
                    <a:pt x="105" y="298"/>
                  </a:lnTo>
                  <a:lnTo>
                    <a:pt x="95" y="293"/>
                  </a:lnTo>
                  <a:lnTo>
                    <a:pt x="86" y="286"/>
                  </a:lnTo>
                  <a:lnTo>
                    <a:pt x="76" y="279"/>
                  </a:lnTo>
                  <a:lnTo>
                    <a:pt x="67" y="270"/>
                  </a:lnTo>
                  <a:lnTo>
                    <a:pt x="58" y="260"/>
                  </a:lnTo>
                  <a:lnTo>
                    <a:pt x="49" y="250"/>
                  </a:lnTo>
                  <a:lnTo>
                    <a:pt x="40" y="238"/>
                  </a:lnTo>
                  <a:lnTo>
                    <a:pt x="32" y="225"/>
                  </a:lnTo>
                  <a:lnTo>
                    <a:pt x="26" y="211"/>
                  </a:lnTo>
                  <a:lnTo>
                    <a:pt x="19" y="197"/>
                  </a:lnTo>
                  <a:lnTo>
                    <a:pt x="13" y="182"/>
                  </a:lnTo>
                  <a:lnTo>
                    <a:pt x="9" y="165"/>
                  </a:lnTo>
                  <a:lnTo>
                    <a:pt x="5" y="150"/>
                  </a:lnTo>
                  <a:lnTo>
                    <a:pt x="2" y="135"/>
                  </a:lnTo>
                  <a:lnTo>
                    <a:pt x="1" y="121"/>
                  </a:lnTo>
                  <a:lnTo>
                    <a:pt x="0" y="107"/>
                  </a:lnTo>
                  <a:lnTo>
                    <a:pt x="0" y="93"/>
                  </a:lnTo>
                  <a:lnTo>
                    <a:pt x="2" y="80"/>
                  </a:lnTo>
                  <a:lnTo>
                    <a:pt x="4" y="67"/>
                  </a:lnTo>
                  <a:lnTo>
                    <a:pt x="7" y="55"/>
                  </a:lnTo>
                  <a:lnTo>
                    <a:pt x="11" y="45"/>
                  </a:lnTo>
                  <a:lnTo>
                    <a:pt x="16" y="35"/>
                  </a:lnTo>
                  <a:lnTo>
                    <a:pt x="21" y="26"/>
                  </a:lnTo>
                  <a:lnTo>
                    <a:pt x="28" y="19"/>
                  </a:lnTo>
                  <a:lnTo>
                    <a:pt x="36" y="12"/>
                  </a:lnTo>
                  <a:lnTo>
                    <a:pt x="44" y="7"/>
                  </a:lnTo>
                  <a:lnTo>
                    <a:pt x="53" y="3"/>
                  </a:lnTo>
                  <a:close/>
                </a:path>
              </a:pathLst>
            </a:custGeom>
            <a:solidFill>
              <a:srgbClr val="F5D9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3935" name="Freeform 173"/>
            <p:cNvSpPr>
              <a:spLocks/>
            </p:cNvSpPr>
            <p:nvPr/>
          </p:nvSpPr>
          <p:spPr bwMode="auto">
            <a:xfrm flipH="1">
              <a:off x="7492182" y="5845449"/>
              <a:ext cx="69520" cy="55598"/>
            </a:xfrm>
            <a:custGeom>
              <a:avLst/>
              <a:gdLst>
                <a:gd name="T0" fmla="*/ 2147483647 w 242"/>
                <a:gd name="T1" fmla="*/ 2147483647 h 228"/>
                <a:gd name="T2" fmla="*/ 2147483647 w 242"/>
                <a:gd name="T3" fmla="*/ 2147483647 h 228"/>
                <a:gd name="T4" fmla="*/ 2147483647 w 242"/>
                <a:gd name="T5" fmla="*/ 2147483647 h 228"/>
                <a:gd name="T6" fmla="*/ 2147483647 w 242"/>
                <a:gd name="T7" fmla="*/ 2147483647 h 228"/>
                <a:gd name="T8" fmla="*/ 0 w 242"/>
                <a:gd name="T9" fmla="*/ 2147483647 h 228"/>
                <a:gd name="T10" fmla="*/ 2147483647 w 242"/>
                <a:gd name="T11" fmla="*/ 0 h 228"/>
                <a:gd name="T12" fmla="*/ 2147483647 w 242"/>
                <a:gd name="T13" fmla="*/ 2147483647 h 2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2"/>
                <a:gd name="T22" fmla="*/ 0 h 228"/>
                <a:gd name="T23" fmla="*/ 242 w 242"/>
                <a:gd name="T24" fmla="*/ 228 h 2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2" h="228">
                  <a:moveTo>
                    <a:pt x="242" y="125"/>
                  </a:moveTo>
                  <a:lnTo>
                    <a:pt x="174" y="228"/>
                  </a:lnTo>
                  <a:lnTo>
                    <a:pt x="68" y="228"/>
                  </a:lnTo>
                  <a:lnTo>
                    <a:pt x="0" y="125"/>
                  </a:lnTo>
                  <a:lnTo>
                    <a:pt x="119" y="0"/>
                  </a:lnTo>
                  <a:lnTo>
                    <a:pt x="242" y="125"/>
                  </a:ln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3936" name="Freeform 174"/>
            <p:cNvSpPr>
              <a:spLocks/>
            </p:cNvSpPr>
            <p:nvPr/>
          </p:nvSpPr>
          <p:spPr bwMode="auto">
            <a:xfrm flipH="1">
              <a:off x="7492182" y="5845449"/>
              <a:ext cx="69520" cy="55598"/>
            </a:xfrm>
            <a:custGeom>
              <a:avLst/>
              <a:gdLst>
                <a:gd name="T0" fmla="*/ 2147483647 w 242"/>
                <a:gd name="T1" fmla="*/ 2147483647 h 228"/>
                <a:gd name="T2" fmla="*/ 2147483647 w 242"/>
                <a:gd name="T3" fmla="*/ 2147483647 h 228"/>
                <a:gd name="T4" fmla="*/ 2147483647 w 242"/>
                <a:gd name="T5" fmla="*/ 2147483647 h 228"/>
                <a:gd name="T6" fmla="*/ 2147483647 w 242"/>
                <a:gd name="T7" fmla="*/ 2147483647 h 228"/>
                <a:gd name="T8" fmla="*/ 0 w 242"/>
                <a:gd name="T9" fmla="*/ 2147483647 h 228"/>
                <a:gd name="T10" fmla="*/ 2147483647 w 242"/>
                <a:gd name="T11" fmla="*/ 0 h 228"/>
                <a:gd name="T12" fmla="*/ 2147483647 w 242"/>
                <a:gd name="T13" fmla="*/ 2147483647 h 2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2"/>
                <a:gd name="T22" fmla="*/ 0 h 228"/>
                <a:gd name="T23" fmla="*/ 242 w 242"/>
                <a:gd name="T24" fmla="*/ 228 h 2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2" h="228">
                  <a:moveTo>
                    <a:pt x="242" y="125"/>
                  </a:moveTo>
                  <a:lnTo>
                    <a:pt x="174" y="228"/>
                  </a:lnTo>
                  <a:lnTo>
                    <a:pt x="68" y="228"/>
                  </a:lnTo>
                  <a:lnTo>
                    <a:pt x="0" y="125"/>
                  </a:lnTo>
                  <a:lnTo>
                    <a:pt x="119" y="0"/>
                  </a:lnTo>
                  <a:lnTo>
                    <a:pt x="242" y="12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3937" name="Freeform 175"/>
            <p:cNvSpPr>
              <a:spLocks/>
            </p:cNvSpPr>
            <p:nvPr/>
          </p:nvSpPr>
          <p:spPr bwMode="auto">
            <a:xfrm flipH="1">
              <a:off x="7483492" y="5901047"/>
              <a:ext cx="86900" cy="163318"/>
            </a:xfrm>
            <a:custGeom>
              <a:avLst/>
              <a:gdLst>
                <a:gd name="T0" fmla="*/ 2147483647 w 300"/>
                <a:gd name="T1" fmla="*/ 0 h 654"/>
                <a:gd name="T2" fmla="*/ 2147483647 w 300"/>
                <a:gd name="T3" fmla="*/ 2147483647 h 654"/>
                <a:gd name="T4" fmla="*/ 0 w 300"/>
                <a:gd name="T5" fmla="*/ 2147483647 h 654"/>
                <a:gd name="T6" fmla="*/ 2147483647 w 300"/>
                <a:gd name="T7" fmla="*/ 0 h 654"/>
                <a:gd name="T8" fmla="*/ 2147483647 w 300"/>
                <a:gd name="T9" fmla="*/ 0 h 6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0"/>
                <a:gd name="T16" fmla="*/ 0 h 654"/>
                <a:gd name="T17" fmla="*/ 300 w 300"/>
                <a:gd name="T18" fmla="*/ 654 h 6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0" h="654">
                  <a:moveTo>
                    <a:pt x="203" y="0"/>
                  </a:moveTo>
                  <a:lnTo>
                    <a:pt x="300" y="654"/>
                  </a:lnTo>
                  <a:lnTo>
                    <a:pt x="0" y="654"/>
                  </a:lnTo>
                  <a:lnTo>
                    <a:pt x="97" y="0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3938" name="Freeform 176"/>
            <p:cNvSpPr>
              <a:spLocks/>
            </p:cNvSpPr>
            <p:nvPr/>
          </p:nvSpPr>
          <p:spPr bwMode="auto">
            <a:xfrm flipH="1">
              <a:off x="7483492" y="5901047"/>
              <a:ext cx="86900" cy="163318"/>
            </a:xfrm>
            <a:custGeom>
              <a:avLst/>
              <a:gdLst>
                <a:gd name="T0" fmla="*/ 2147483647 w 300"/>
                <a:gd name="T1" fmla="*/ 0 h 654"/>
                <a:gd name="T2" fmla="*/ 2147483647 w 300"/>
                <a:gd name="T3" fmla="*/ 2147483647 h 654"/>
                <a:gd name="T4" fmla="*/ 0 w 300"/>
                <a:gd name="T5" fmla="*/ 2147483647 h 654"/>
                <a:gd name="T6" fmla="*/ 2147483647 w 300"/>
                <a:gd name="T7" fmla="*/ 0 h 654"/>
                <a:gd name="T8" fmla="*/ 2147483647 w 300"/>
                <a:gd name="T9" fmla="*/ 0 h 6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0"/>
                <a:gd name="T16" fmla="*/ 0 h 654"/>
                <a:gd name="T17" fmla="*/ 300 w 300"/>
                <a:gd name="T18" fmla="*/ 654 h 6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0" h="654">
                  <a:moveTo>
                    <a:pt x="203" y="0"/>
                  </a:moveTo>
                  <a:lnTo>
                    <a:pt x="300" y="654"/>
                  </a:lnTo>
                  <a:lnTo>
                    <a:pt x="0" y="654"/>
                  </a:lnTo>
                  <a:lnTo>
                    <a:pt x="97" y="0"/>
                  </a:lnTo>
                  <a:lnTo>
                    <a:pt x="20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3939" name="Freeform 177"/>
            <p:cNvSpPr>
              <a:spLocks/>
            </p:cNvSpPr>
            <p:nvPr/>
          </p:nvSpPr>
          <p:spPr bwMode="auto">
            <a:xfrm flipH="1">
              <a:off x="7438304" y="5760315"/>
              <a:ext cx="88638" cy="142469"/>
            </a:xfrm>
            <a:custGeom>
              <a:avLst/>
              <a:gdLst>
                <a:gd name="T0" fmla="*/ 2147483647 w 308"/>
                <a:gd name="T1" fmla="*/ 0 h 572"/>
                <a:gd name="T2" fmla="*/ 2147483647 w 308"/>
                <a:gd name="T3" fmla="*/ 2147483647 h 572"/>
                <a:gd name="T4" fmla="*/ 2147483647 w 308"/>
                <a:gd name="T5" fmla="*/ 2147483647 h 572"/>
                <a:gd name="T6" fmla="*/ 0 w 308"/>
                <a:gd name="T7" fmla="*/ 2147483647 h 572"/>
                <a:gd name="T8" fmla="*/ 2147483647 w 308"/>
                <a:gd name="T9" fmla="*/ 0 h 5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8"/>
                <a:gd name="T16" fmla="*/ 0 h 572"/>
                <a:gd name="T17" fmla="*/ 308 w 308"/>
                <a:gd name="T18" fmla="*/ 572 h 5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8" h="572">
                  <a:moveTo>
                    <a:pt x="284" y="0"/>
                  </a:moveTo>
                  <a:lnTo>
                    <a:pt x="308" y="92"/>
                  </a:lnTo>
                  <a:lnTo>
                    <a:pt x="239" y="572"/>
                  </a:lnTo>
                  <a:lnTo>
                    <a:pt x="0" y="339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3940" name="Freeform 178"/>
            <p:cNvSpPr>
              <a:spLocks/>
            </p:cNvSpPr>
            <p:nvPr/>
          </p:nvSpPr>
          <p:spPr bwMode="auto">
            <a:xfrm flipH="1">
              <a:off x="7438304" y="5760315"/>
              <a:ext cx="88638" cy="142469"/>
            </a:xfrm>
            <a:custGeom>
              <a:avLst/>
              <a:gdLst>
                <a:gd name="T0" fmla="*/ 2147483647 w 308"/>
                <a:gd name="T1" fmla="*/ 0 h 572"/>
                <a:gd name="T2" fmla="*/ 2147483647 w 308"/>
                <a:gd name="T3" fmla="*/ 2147483647 h 572"/>
                <a:gd name="T4" fmla="*/ 2147483647 w 308"/>
                <a:gd name="T5" fmla="*/ 2147483647 h 572"/>
                <a:gd name="T6" fmla="*/ 0 w 308"/>
                <a:gd name="T7" fmla="*/ 2147483647 h 572"/>
                <a:gd name="T8" fmla="*/ 2147483647 w 308"/>
                <a:gd name="T9" fmla="*/ 0 h 5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8"/>
                <a:gd name="T16" fmla="*/ 0 h 572"/>
                <a:gd name="T17" fmla="*/ 308 w 308"/>
                <a:gd name="T18" fmla="*/ 572 h 5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8" h="572">
                  <a:moveTo>
                    <a:pt x="284" y="0"/>
                  </a:moveTo>
                  <a:lnTo>
                    <a:pt x="308" y="92"/>
                  </a:lnTo>
                  <a:lnTo>
                    <a:pt x="239" y="572"/>
                  </a:lnTo>
                  <a:lnTo>
                    <a:pt x="0" y="339"/>
                  </a:lnTo>
                  <a:lnTo>
                    <a:pt x="28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3941" name="Freeform 179"/>
            <p:cNvSpPr>
              <a:spLocks/>
            </p:cNvSpPr>
            <p:nvPr/>
          </p:nvSpPr>
          <p:spPr bwMode="auto">
            <a:xfrm flipH="1">
              <a:off x="7445256" y="5732516"/>
              <a:ext cx="163372" cy="46911"/>
            </a:xfrm>
            <a:custGeom>
              <a:avLst/>
              <a:gdLst>
                <a:gd name="T0" fmla="*/ 2147483647 w 565"/>
                <a:gd name="T1" fmla="*/ 0 h 192"/>
                <a:gd name="T2" fmla="*/ 2147483647 w 565"/>
                <a:gd name="T3" fmla="*/ 2147483647 h 192"/>
                <a:gd name="T4" fmla="*/ 2147483647 w 565"/>
                <a:gd name="T5" fmla="*/ 2147483647 h 192"/>
                <a:gd name="T6" fmla="*/ 2147483647 w 565"/>
                <a:gd name="T7" fmla="*/ 2147483647 h 192"/>
                <a:gd name="T8" fmla="*/ 2147483647 w 565"/>
                <a:gd name="T9" fmla="*/ 2147483647 h 192"/>
                <a:gd name="T10" fmla="*/ 2147483647 w 565"/>
                <a:gd name="T11" fmla="*/ 2147483647 h 192"/>
                <a:gd name="T12" fmla="*/ 2147483647 w 565"/>
                <a:gd name="T13" fmla="*/ 2147483647 h 192"/>
                <a:gd name="T14" fmla="*/ 2147483647 w 565"/>
                <a:gd name="T15" fmla="*/ 2147483647 h 192"/>
                <a:gd name="T16" fmla="*/ 2147483647 w 565"/>
                <a:gd name="T17" fmla="*/ 2147483647 h 192"/>
                <a:gd name="T18" fmla="*/ 2147483647 w 565"/>
                <a:gd name="T19" fmla="*/ 2147483647 h 192"/>
                <a:gd name="T20" fmla="*/ 2147483647 w 565"/>
                <a:gd name="T21" fmla="*/ 2147483647 h 192"/>
                <a:gd name="T22" fmla="*/ 2147483647 w 565"/>
                <a:gd name="T23" fmla="*/ 2147483647 h 192"/>
                <a:gd name="T24" fmla="*/ 2147483647 w 565"/>
                <a:gd name="T25" fmla="*/ 2147483647 h 192"/>
                <a:gd name="T26" fmla="*/ 2147483647 w 565"/>
                <a:gd name="T27" fmla="*/ 2147483647 h 192"/>
                <a:gd name="T28" fmla="*/ 2147483647 w 565"/>
                <a:gd name="T29" fmla="*/ 2147483647 h 192"/>
                <a:gd name="T30" fmla="*/ 2147483647 w 565"/>
                <a:gd name="T31" fmla="*/ 2147483647 h 192"/>
                <a:gd name="T32" fmla="*/ 2147483647 w 565"/>
                <a:gd name="T33" fmla="*/ 2147483647 h 192"/>
                <a:gd name="T34" fmla="*/ 2147483647 w 565"/>
                <a:gd name="T35" fmla="*/ 2147483647 h 192"/>
                <a:gd name="T36" fmla="*/ 2147483647 w 565"/>
                <a:gd name="T37" fmla="*/ 2147483647 h 192"/>
                <a:gd name="T38" fmla="*/ 2147483647 w 565"/>
                <a:gd name="T39" fmla="*/ 2147483647 h 192"/>
                <a:gd name="T40" fmla="*/ 2147483647 w 565"/>
                <a:gd name="T41" fmla="*/ 2147483647 h 192"/>
                <a:gd name="T42" fmla="*/ 2147483647 w 565"/>
                <a:gd name="T43" fmla="*/ 2147483647 h 192"/>
                <a:gd name="T44" fmla="*/ 2147483647 w 565"/>
                <a:gd name="T45" fmla="*/ 2147483647 h 192"/>
                <a:gd name="T46" fmla="*/ 2147483647 w 565"/>
                <a:gd name="T47" fmla="*/ 2147483647 h 192"/>
                <a:gd name="T48" fmla="*/ 2147483647 w 565"/>
                <a:gd name="T49" fmla="*/ 2147483647 h 192"/>
                <a:gd name="T50" fmla="*/ 2147483647 w 565"/>
                <a:gd name="T51" fmla="*/ 2147483647 h 192"/>
                <a:gd name="T52" fmla="*/ 2147483647 w 565"/>
                <a:gd name="T53" fmla="*/ 2147483647 h 192"/>
                <a:gd name="T54" fmla="*/ 2147483647 w 565"/>
                <a:gd name="T55" fmla="*/ 2147483647 h 192"/>
                <a:gd name="T56" fmla="*/ 2147483647 w 565"/>
                <a:gd name="T57" fmla="*/ 2147483647 h 192"/>
                <a:gd name="T58" fmla="*/ 2147483647 w 565"/>
                <a:gd name="T59" fmla="*/ 2147483647 h 192"/>
                <a:gd name="T60" fmla="*/ 2147483647 w 565"/>
                <a:gd name="T61" fmla="*/ 2147483647 h 192"/>
                <a:gd name="T62" fmla="*/ 2147483647 w 565"/>
                <a:gd name="T63" fmla="*/ 2147483647 h 192"/>
                <a:gd name="T64" fmla="*/ 2147483647 w 565"/>
                <a:gd name="T65" fmla="*/ 2147483647 h 192"/>
                <a:gd name="T66" fmla="*/ 2147483647 w 565"/>
                <a:gd name="T67" fmla="*/ 2147483647 h 192"/>
                <a:gd name="T68" fmla="*/ 2147483647 w 565"/>
                <a:gd name="T69" fmla="*/ 2147483647 h 192"/>
                <a:gd name="T70" fmla="*/ 2147483647 w 565"/>
                <a:gd name="T71" fmla="*/ 2147483647 h 192"/>
                <a:gd name="T72" fmla="*/ 0 w 565"/>
                <a:gd name="T73" fmla="*/ 2147483647 h 192"/>
                <a:gd name="T74" fmla="*/ 0 w 565"/>
                <a:gd name="T75" fmla="*/ 2147483647 h 192"/>
                <a:gd name="T76" fmla="*/ 2147483647 w 565"/>
                <a:gd name="T77" fmla="*/ 0 h 19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65"/>
                <a:gd name="T118" fmla="*/ 0 h 192"/>
                <a:gd name="T119" fmla="*/ 565 w 565"/>
                <a:gd name="T120" fmla="*/ 192 h 19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65" h="192">
                  <a:moveTo>
                    <a:pt x="565" y="0"/>
                  </a:moveTo>
                  <a:lnTo>
                    <a:pt x="565" y="20"/>
                  </a:lnTo>
                  <a:lnTo>
                    <a:pt x="558" y="27"/>
                  </a:lnTo>
                  <a:lnTo>
                    <a:pt x="540" y="46"/>
                  </a:lnTo>
                  <a:lnTo>
                    <a:pt x="512" y="73"/>
                  </a:lnTo>
                  <a:lnTo>
                    <a:pt x="495" y="88"/>
                  </a:lnTo>
                  <a:lnTo>
                    <a:pt x="475" y="103"/>
                  </a:lnTo>
                  <a:lnTo>
                    <a:pt x="455" y="119"/>
                  </a:lnTo>
                  <a:lnTo>
                    <a:pt x="432" y="134"/>
                  </a:lnTo>
                  <a:lnTo>
                    <a:pt x="410" y="148"/>
                  </a:lnTo>
                  <a:lnTo>
                    <a:pt x="385" y="161"/>
                  </a:lnTo>
                  <a:lnTo>
                    <a:pt x="361" y="173"/>
                  </a:lnTo>
                  <a:lnTo>
                    <a:pt x="335" y="182"/>
                  </a:lnTo>
                  <a:lnTo>
                    <a:pt x="322" y="185"/>
                  </a:lnTo>
                  <a:lnTo>
                    <a:pt x="309" y="188"/>
                  </a:lnTo>
                  <a:lnTo>
                    <a:pt x="297" y="189"/>
                  </a:lnTo>
                  <a:lnTo>
                    <a:pt x="283" y="190"/>
                  </a:lnTo>
                  <a:lnTo>
                    <a:pt x="276" y="192"/>
                  </a:lnTo>
                  <a:lnTo>
                    <a:pt x="263" y="190"/>
                  </a:lnTo>
                  <a:lnTo>
                    <a:pt x="251" y="189"/>
                  </a:lnTo>
                  <a:lnTo>
                    <a:pt x="238" y="187"/>
                  </a:lnTo>
                  <a:lnTo>
                    <a:pt x="226" y="184"/>
                  </a:lnTo>
                  <a:lnTo>
                    <a:pt x="212" y="181"/>
                  </a:lnTo>
                  <a:lnTo>
                    <a:pt x="200" y="176"/>
                  </a:lnTo>
                  <a:lnTo>
                    <a:pt x="175" y="166"/>
                  </a:lnTo>
                  <a:lnTo>
                    <a:pt x="152" y="154"/>
                  </a:lnTo>
                  <a:lnTo>
                    <a:pt x="129" y="141"/>
                  </a:lnTo>
                  <a:lnTo>
                    <a:pt x="108" y="126"/>
                  </a:lnTo>
                  <a:lnTo>
                    <a:pt x="88" y="112"/>
                  </a:lnTo>
                  <a:lnTo>
                    <a:pt x="69" y="97"/>
                  </a:lnTo>
                  <a:lnTo>
                    <a:pt x="52" y="83"/>
                  </a:lnTo>
                  <a:lnTo>
                    <a:pt x="25" y="57"/>
                  </a:lnTo>
                  <a:lnTo>
                    <a:pt x="7" y="38"/>
                  </a:lnTo>
                  <a:lnTo>
                    <a:pt x="0" y="32"/>
                  </a:lnTo>
                  <a:lnTo>
                    <a:pt x="0" y="2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B39E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3942" name="Freeform 180"/>
            <p:cNvSpPr>
              <a:spLocks/>
            </p:cNvSpPr>
            <p:nvPr/>
          </p:nvSpPr>
          <p:spPr bwMode="auto">
            <a:xfrm flipH="1">
              <a:off x="7445256" y="5732516"/>
              <a:ext cx="163372" cy="46911"/>
            </a:xfrm>
            <a:custGeom>
              <a:avLst/>
              <a:gdLst>
                <a:gd name="T0" fmla="*/ 2147483647 w 565"/>
                <a:gd name="T1" fmla="*/ 0 h 192"/>
                <a:gd name="T2" fmla="*/ 2147483647 w 565"/>
                <a:gd name="T3" fmla="*/ 2147483647 h 192"/>
                <a:gd name="T4" fmla="*/ 2147483647 w 565"/>
                <a:gd name="T5" fmla="*/ 2147483647 h 192"/>
                <a:gd name="T6" fmla="*/ 2147483647 w 565"/>
                <a:gd name="T7" fmla="*/ 2147483647 h 192"/>
                <a:gd name="T8" fmla="*/ 2147483647 w 565"/>
                <a:gd name="T9" fmla="*/ 2147483647 h 192"/>
                <a:gd name="T10" fmla="*/ 2147483647 w 565"/>
                <a:gd name="T11" fmla="*/ 2147483647 h 192"/>
                <a:gd name="T12" fmla="*/ 2147483647 w 565"/>
                <a:gd name="T13" fmla="*/ 2147483647 h 192"/>
                <a:gd name="T14" fmla="*/ 2147483647 w 565"/>
                <a:gd name="T15" fmla="*/ 2147483647 h 192"/>
                <a:gd name="T16" fmla="*/ 2147483647 w 565"/>
                <a:gd name="T17" fmla="*/ 2147483647 h 192"/>
                <a:gd name="T18" fmla="*/ 2147483647 w 565"/>
                <a:gd name="T19" fmla="*/ 2147483647 h 192"/>
                <a:gd name="T20" fmla="*/ 2147483647 w 565"/>
                <a:gd name="T21" fmla="*/ 2147483647 h 192"/>
                <a:gd name="T22" fmla="*/ 2147483647 w 565"/>
                <a:gd name="T23" fmla="*/ 2147483647 h 192"/>
                <a:gd name="T24" fmla="*/ 2147483647 w 565"/>
                <a:gd name="T25" fmla="*/ 2147483647 h 192"/>
                <a:gd name="T26" fmla="*/ 2147483647 w 565"/>
                <a:gd name="T27" fmla="*/ 2147483647 h 192"/>
                <a:gd name="T28" fmla="*/ 2147483647 w 565"/>
                <a:gd name="T29" fmla="*/ 2147483647 h 192"/>
                <a:gd name="T30" fmla="*/ 2147483647 w 565"/>
                <a:gd name="T31" fmla="*/ 2147483647 h 192"/>
                <a:gd name="T32" fmla="*/ 2147483647 w 565"/>
                <a:gd name="T33" fmla="*/ 2147483647 h 192"/>
                <a:gd name="T34" fmla="*/ 2147483647 w 565"/>
                <a:gd name="T35" fmla="*/ 2147483647 h 192"/>
                <a:gd name="T36" fmla="*/ 2147483647 w 565"/>
                <a:gd name="T37" fmla="*/ 2147483647 h 192"/>
                <a:gd name="T38" fmla="*/ 2147483647 w 565"/>
                <a:gd name="T39" fmla="*/ 2147483647 h 192"/>
                <a:gd name="T40" fmla="*/ 2147483647 w 565"/>
                <a:gd name="T41" fmla="*/ 2147483647 h 192"/>
                <a:gd name="T42" fmla="*/ 2147483647 w 565"/>
                <a:gd name="T43" fmla="*/ 2147483647 h 192"/>
                <a:gd name="T44" fmla="*/ 2147483647 w 565"/>
                <a:gd name="T45" fmla="*/ 2147483647 h 192"/>
                <a:gd name="T46" fmla="*/ 2147483647 w 565"/>
                <a:gd name="T47" fmla="*/ 2147483647 h 192"/>
                <a:gd name="T48" fmla="*/ 2147483647 w 565"/>
                <a:gd name="T49" fmla="*/ 2147483647 h 192"/>
                <a:gd name="T50" fmla="*/ 2147483647 w 565"/>
                <a:gd name="T51" fmla="*/ 2147483647 h 192"/>
                <a:gd name="T52" fmla="*/ 2147483647 w 565"/>
                <a:gd name="T53" fmla="*/ 2147483647 h 192"/>
                <a:gd name="T54" fmla="*/ 2147483647 w 565"/>
                <a:gd name="T55" fmla="*/ 2147483647 h 192"/>
                <a:gd name="T56" fmla="*/ 2147483647 w 565"/>
                <a:gd name="T57" fmla="*/ 2147483647 h 192"/>
                <a:gd name="T58" fmla="*/ 2147483647 w 565"/>
                <a:gd name="T59" fmla="*/ 2147483647 h 192"/>
                <a:gd name="T60" fmla="*/ 2147483647 w 565"/>
                <a:gd name="T61" fmla="*/ 2147483647 h 192"/>
                <a:gd name="T62" fmla="*/ 2147483647 w 565"/>
                <a:gd name="T63" fmla="*/ 2147483647 h 192"/>
                <a:gd name="T64" fmla="*/ 2147483647 w 565"/>
                <a:gd name="T65" fmla="*/ 2147483647 h 192"/>
                <a:gd name="T66" fmla="*/ 2147483647 w 565"/>
                <a:gd name="T67" fmla="*/ 2147483647 h 192"/>
                <a:gd name="T68" fmla="*/ 2147483647 w 565"/>
                <a:gd name="T69" fmla="*/ 2147483647 h 192"/>
                <a:gd name="T70" fmla="*/ 2147483647 w 565"/>
                <a:gd name="T71" fmla="*/ 2147483647 h 192"/>
                <a:gd name="T72" fmla="*/ 0 w 565"/>
                <a:gd name="T73" fmla="*/ 2147483647 h 192"/>
                <a:gd name="T74" fmla="*/ 0 w 565"/>
                <a:gd name="T75" fmla="*/ 2147483647 h 192"/>
                <a:gd name="T76" fmla="*/ 2147483647 w 565"/>
                <a:gd name="T77" fmla="*/ 0 h 19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65"/>
                <a:gd name="T118" fmla="*/ 0 h 192"/>
                <a:gd name="T119" fmla="*/ 565 w 565"/>
                <a:gd name="T120" fmla="*/ 192 h 19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65" h="192">
                  <a:moveTo>
                    <a:pt x="565" y="0"/>
                  </a:moveTo>
                  <a:lnTo>
                    <a:pt x="565" y="20"/>
                  </a:lnTo>
                  <a:lnTo>
                    <a:pt x="558" y="27"/>
                  </a:lnTo>
                  <a:lnTo>
                    <a:pt x="540" y="46"/>
                  </a:lnTo>
                  <a:lnTo>
                    <a:pt x="512" y="73"/>
                  </a:lnTo>
                  <a:lnTo>
                    <a:pt x="495" y="88"/>
                  </a:lnTo>
                  <a:lnTo>
                    <a:pt x="475" y="103"/>
                  </a:lnTo>
                  <a:lnTo>
                    <a:pt x="455" y="119"/>
                  </a:lnTo>
                  <a:lnTo>
                    <a:pt x="432" y="134"/>
                  </a:lnTo>
                  <a:lnTo>
                    <a:pt x="410" y="148"/>
                  </a:lnTo>
                  <a:lnTo>
                    <a:pt x="385" y="161"/>
                  </a:lnTo>
                  <a:lnTo>
                    <a:pt x="361" y="173"/>
                  </a:lnTo>
                  <a:lnTo>
                    <a:pt x="335" y="182"/>
                  </a:lnTo>
                  <a:lnTo>
                    <a:pt x="322" y="185"/>
                  </a:lnTo>
                  <a:lnTo>
                    <a:pt x="309" y="188"/>
                  </a:lnTo>
                  <a:lnTo>
                    <a:pt x="297" y="189"/>
                  </a:lnTo>
                  <a:lnTo>
                    <a:pt x="283" y="190"/>
                  </a:lnTo>
                  <a:lnTo>
                    <a:pt x="276" y="192"/>
                  </a:lnTo>
                  <a:lnTo>
                    <a:pt x="263" y="190"/>
                  </a:lnTo>
                  <a:lnTo>
                    <a:pt x="251" y="189"/>
                  </a:lnTo>
                  <a:lnTo>
                    <a:pt x="238" y="187"/>
                  </a:lnTo>
                  <a:lnTo>
                    <a:pt x="226" y="184"/>
                  </a:lnTo>
                  <a:lnTo>
                    <a:pt x="212" y="181"/>
                  </a:lnTo>
                  <a:lnTo>
                    <a:pt x="200" y="176"/>
                  </a:lnTo>
                  <a:lnTo>
                    <a:pt x="175" y="166"/>
                  </a:lnTo>
                  <a:lnTo>
                    <a:pt x="152" y="154"/>
                  </a:lnTo>
                  <a:lnTo>
                    <a:pt x="129" y="141"/>
                  </a:lnTo>
                  <a:lnTo>
                    <a:pt x="108" y="126"/>
                  </a:lnTo>
                  <a:lnTo>
                    <a:pt x="88" y="112"/>
                  </a:lnTo>
                  <a:lnTo>
                    <a:pt x="69" y="97"/>
                  </a:lnTo>
                  <a:lnTo>
                    <a:pt x="52" y="83"/>
                  </a:lnTo>
                  <a:lnTo>
                    <a:pt x="25" y="57"/>
                  </a:lnTo>
                  <a:lnTo>
                    <a:pt x="7" y="38"/>
                  </a:lnTo>
                  <a:lnTo>
                    <a:pt x="0" y="32"/>
                  </a:lnTo>
                  <a:lnTo>
                    <a:pt x="0" y="2"/>
                  </a:lnTo>
                  <a:lnTo>
                    <a:pt x="56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3943" name="Freeform 181"/>
            <p:cNvSpPr>
              <a:spLocks/>
            </p:cNvSpPr>
            <p:nvPr/>
          </p:nvSpPr>
          <p:spPr bwMode="auto">
            <a:xfrm flipH="1">
              <a:off x="7356618" y="5381555"/>
              <a:ext cx="340648" cy="382235"/>
            </a:xfrm>
            <a:custGeom>
              <a:avLst/>
              <a:gdLst>
                <a:gd name="T0" fmla="*/ 2147483647 w 1176"/>
                <a:gd name="T1" fmla="*/ 2147483647 h 1541"/>
                <a:gd name="T2" fmla="*/ 2147483647 w 1176"/>
                <a:gd name="T3" fmla="*/ 2147483647 h 1541"/>
                <a:gd name="T4" fmla="*/ 2147483647 w 1176"/>
                <a:gd name="T5" fmla="*/ 2147483647 h 1541"/>
                <a:gd name="T6" fmla="*/ 2147483647 w 1176"/>
                <a:gd name="T7" fmla="*/ 2147483647 h 1541"/>
                <a:gd name="T8" fmla="*/ 2147483647 w 1176"/>
                <a:gd name="T9" fmla="*/ 2147483647 h 1541"/>
                <a:gd name="T10" fmla="*/ 2147483647 w 1176"/>
                <a:gd name="T11" fmla="*/ 2147483647 h 1541"/>
                <a:gd name="T12" fmla="*/ 2147483647 w 1176"/>
                <a:gd name="T13" fmla="*/ 2147483647 h 1541"/>
                <a:gd name="T14" fmla="*/ 2147483647 w 1176"/>
                <a:gd name="T15" fmla="*/ 2147483647 h 1541"/>
                <a:gd name="T16" fmla="*/ 2147483647 w 1176"/>
                <a:gd name="T17" fmla="*/ 2147483647 h 1541"/>
                <a:gd name="T18" fmla="*/ 2147483647 w 1176"/>
                <a:gd name="T19" fmla="*/ 2147483647 h 1541"/>
                <a:gd name="T20" fmla="*/ 2147483647 w 1176"/>
                <a:gd name="T21" fmla="*/ 2147483647 h 1541"/>
                <a:gd name="T22" fmla="*/ 2147483647 w 1176"/>
                <a:gd name="T23" fmla="*/ 2147483647 h 1541"/>
                <a:gd name="T24" fmla="*/ 2147483647 w 1176"/>
                <a:gd name="T25" fmla="*/ 2147483647 h 1541"/>
                <a:gd name="T26" fmla="*/ 2147483647 w 1176"/>
                <a:gd name="T27" fmla="*/ 2147483647 h 1541"/>
                <a:gd name="T28" fmla="*/ 2147483647 w 1176"/>
                <a:gd name="T29" fmla="*/ 2147483647 h 1541"/>
                <a:gd name="T30" fmla="*/ 2147483647 w 1176"/>
                <a:gd name="T31" fmla="*/ 2147483647 h 1541"/>
                <a:gd name="T32" fmla="*/ 2147483647 w 1176"/>
                <a:gd name="T33" fmla="*/ 2147483647 h 1541"/>
                <a:gd name="T34" fmla="*/ 2147483647 w 1176"/>
                <a:gd name="T35" fmla="*/ 2147483647 h 1541"/>
                <a:gd name="T36" fmla="*/ 2147483647 w 1176"/>
                <a:gd name="T37" fmla="*/ 2147483647 h 1541"/>
                <a:gd name="T38" fmla="*/ 2147483647 w 1176"/>
                <a:gd name="T39" fmla="*/ 2147483647 h 1541"/>
                <a:gd name="T40" fmla="*/ 2147483647 w 1176"/>
                <a:gd name="T41" fmla="*/ 2147483647 h 1541"/>
                <a:gd name="T42" fmla="*/ 2147483647 w 1176"/>
                <a:gd name="T43" fmla="*/ 2147483647 h 1541"/>
                <a:gd name="T44" fmla="*/ 2147483647 w 1176"/>
                <a:gd name="T45" fmla="*/ 2147483647 h 1541"/>
                <a:gd name="T46" fmla="*/ 2147483647 w 1176"/>
                <a:gd name="T47" fmla="*/ 2147483647 h 1541"/>
                <a:gd name="T48" fmla="*/ 2147483647 w 1176"/>
                <a:gd name="T49" fmla="*/ 2147483647 h 1541"/>
                <a:gd name="T50" fmla="*/ 2147483647 w 1176"/>
                <a:gd name="T51" fmla="*/ 2147483647 h 1541"/>
                <a:gd name="T52" fmla="*/ 2147483647 w 1176"/>
                <a:gd name="T53" fmla="*/ 2147483647 h 1541"/>
                <a:gd name="T54" fmla="*/ 2147483647 w 1176"/>
                <a:gd name="T55" fmla="*/ 2147483647 h 1541"/>
                <a:gd name="T56" fmla="*/ 2147483647 w 1176"/>
                <a:gd name="T57" fmla="*/ 2147483647 h 1541"/>
                <a:gd name="T58" fmla="*/ 2147483647 w 1176"/>
                <a:gd name="T59" fmla="*/ 2147483647 h 1541"/>
                <a:gd name="T60" fmla="*/ 2147483647 w 1176"/>
                <a:gd name="T61" fmla="*/ 2147483647 h 1541"/>
                <a:gd name="T62" fmla="*/ 2147483647 w 1176"/>
                <a:gd name="T63" fmla="*/ 2147483647 h 1541"/>
                <a:gd name="T64" fmla="*/ 2147483647 w 1176"/>
                <a:gd name="T65" fmla="*/ 2147483647 h 1541"/>
                <a:gd name="T66" fmla="*/ 2147483647 w 1176"/>
                <a:gd name="T67" fmla="*/ 2147483647 h 1541"/>
                <a:gd name="T68" fmla="*/ 2147483647 w 1176"/>
                <a:gd name="T69" fmla="*/ 2147483647 h 1541"/>
                <a:gd name="T70" fmla="*/ 2147483647 w 1176"/>
                <a:gd name="T71" fmla="*/ 2147483647 h 1541"/>
                <a:gd name="T72" fmla="*/ 2147483647 w 1176"/>
                <a:gd name="T73" fmla="*/ 2147483647 h 1541"/>
                <a:gd name="T74" fmla="*/ 2147483647 w 1176"/>
                <a:gd name="T75" fmla="*/ 2147483647 h 1541"/>
                <a:gd name="T76" fmla="*/ 2147483647 w 1176"/>
                <a:gd name="T77" fmla="*/ 2147483647 h 1541"/>
                <a:gd name="T78" fmla="*/ 2147483647 w 1176"/>
                <a:gd name="T79" fmla="*/ 2147483647 h 1541"/>
                <a:gd name="T80" fmla="*/ 2147483647 w 1176"/>
                <a:gd name="T81" fmla="*/ 2147483647 h 1541"/>
                <a:gd name="T82" fmla="*/ 2147483647 w 1176"/>
                <a:gd name="T83" fmla="*/ 2147483647 h 1541"/>
                <a:gd name="T84" fmla="*/ 2147483647 w 1176"/>
                <a:gd name="T85" fmla="*/ 2147483647 h 1541"/>
                <a:gd name="T86" fmla="*/ 2147483647 w 1176"/>
                <a:gd name="T87" fmla="*/ 2147483647 h 1541"/>
                <a:gd name="T88" fmla="*/ 2147483647 w 1176"/>
                <a:gd name="T89" fmla="*/ 2147483647 h 1541"/>
                <a:gd name="T90" fmla="*/ 2147483647 w 1176"/>
                <a:gd name="T91" fmla="*/ 2147483647 h 154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176"/>
                <a:gd name="T139" fmla="*/ 0 h 1541"/>
                <a:gd name="T140" fmla="*/ 1176 w 1176"/>
                <a:gd name="T141" fmla="*/ 1541 h 1541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176" h="1541">
                  <a:moveTo>
                    <a:pt x="588" y="0"/>
                  </a:moveTo>
                  <a:lnTo>
                    <a:pt x="588" y="0"/>
                  </a:lnTo>
                  <a:lnTo>
                    <a:pt x="628" y="1"/>
                  </a:lnTo>
                  <a:lnTo>
                    <a:pt x="667" y="3"/>
                  </a:lnTo>
                  <a:lnTo>
                    <a:pt x="702" y="8"/>
                  </a:lnTo>
                  <a:lnTo>
                    <a:pt x="737" y="13"/>
                  </a:lnTo>
                  <a:lnTo>
                    <a:pt x="771" y="20"/>
                  </a:lnTo>
                  <a:lnTo>
                    <a:pt x="802" y="29"/>
                  </a:lnTo>
                  <a:lnTo>
                    <a:pt x="831" y="39"/>
                  </a:lnTo>
                  <a:lnTo>
                    <a:pt x="861" y="50"/>
                  </a:lnTo>
                  <a:lnTo>
                    <a:pt x="888" y="63"/>
                  </a:lnTo>
                  <a:lnTo>
                    <a:pt x="912" y="76"/>
                  </a:lnTo>
                  <a:lnTo>
                    <a:pt x="937" y="91"/>
                  </a:lnTo>
                  <a:lnTo>
                    <a:pt x="959" y="107"/>
                  </a:lnTo>
                  <a:lnTo>
                    <a:pt x="981" y="123"/>
                  </a:lnTo>
                  <a:lnTo>
                    <a:pt x="1001" y="141"/>
                  </a:lnTo>
                  <a:lnTo>
                    <a:pt x="1020" y="161"/>
                  </a:lnTo>
                  <a:lnTo>
                    <a:pt x="1037" y="180"/>
                  </a:lnTo>
                  <a:lnTo>
                    <a:pt x="1054" y="201"/>
                  </a:lnTo>
                  <a:lnTo>
                    <a:pt x="1068" y="222"/>
                  </a:lnTo>
                  <a:lnTo>
                    <a:pt x="1083" y="245"/>
                  </a:lnTo>
                  <a:lnTo>
                    <a:pt x="1095" y="269"/>
                  </a:lnTo>
                  <a:lnTo>
                    <a:pt x="1106" y="293"/>
                  </a:lnTo>
                  <a:lnTo>
                    <a:pt x="1117" y="316"/>
                  </a:lnTo>
                  <a:lnTo>
                    <a:pt x="1128" y="341"/>
                  </a:lnTo>
                  <a:lnTo>
                    <a:pt x="1135" y="367"/>
                  </a:lnTo>
                  <a:lnTo>
                    <a:pt x="1143" y="393"/>
                  </a:lnTo>
                  <a:lnTo>
                    <a:pt x="1150" y="419"/>
                  </a:lnTo>
                  <a:lnTo>
                    <a:pt x="1157" y="446"/>
                  </a:lnTo>
                  <a:lnTo>
                    <a:pt x="1161" y="473"/>
                  </a:lnTo>
                  <a:lnTo>
                    <a:pt x="1166" y="500"/>
                  </a:lnTo>
                  <a:lnTo>
                    <a:pt x="1169" y="528"/>
                  </a:lnTo>
                  <a:lnTo>
                    <a:pt x="1171" y="555"/>
                  </a:lnTo>
                  <a:lnTo>
                    <a:pt x="1174" y="583"/>
                  </a:lnTo>
                  <a:lnTo>
                    <a:pt x="1176" y="639"/>
                  </a:lnTo>
                  <a:lnTo>
                    <a:pt x="1176" y="694"/>
                  </a:lnTo>
                  <a:lnTo>
                    <a:pt x="1174" y="749"/>
                  </a:lnTo>
                  <a:lnTo>
                    <a:pt x="1169" y="803"/>
                  </a:lnTo>
                  <a:lnTo>
                    <a:pt x="1162" y="856"/>
                  </a:lnTo>
                  <a:lnTo>
                    <a:pt x="1156" y="907"/>
                  </a:lnTo>
                  <a:lnTo>
                    <a:pt x="1147" y="956"/>
                  </a:lnTo>
                  <a:lnTo>
                    <a:pt x="1138" y="1002"/>
                  </a:lnTo>
                  <a:lnTo>
                    <a:pt x="1128" y="1045"/>
                  </a:lnTo>
                  <a:lnTo>
                    <a:pt x="1117" y="1085"/>
                  </a:lnTo>
                  <a:lnTo>
                    <a:pt x="1107" y="1122"/>
                  </a:lnTo>
                  <a:lnTo>
                    <a:pt x="1098" y="1153"/>
                  </a:lnTo>
                  <a:lnTo>
                    <a:pt x="1088" y="1181"/>
                  </a:lnTo>
                  <a:lnTo>
                    <a:pt x="1080" y="1203"/>
                  </a:lnTo>
                  <a:lnTo>
                    <a:pt x="1073" y="1220"/>
                  </a:lnTo>
                  <a:lnTo>
                    <a:pt x="1067" y="1232"/>
                  </a:lnTo>
                  <a:lnTo>
                    <a:pt x="1052" y="1252"/>
                  </a:lnTo>
                  <a:lnTo>
                    <a:pt x="1033" y="1273"/>
                  </a:lnTo>
                  <a:lnTo>
                    <a:pt x="1011" y="1296"/>
                  </a:lnTo>
                  <a:lnTo>
                    <a:pt x="985" y="1321"/>
                  </a:lnTo>
                  <a:lnTo>
                    <a:pt x="956" y="1347"/>
                  </a:lnTo>
                  <a:lnTo>
                    <a:pt x="925" y="1372"/>
                  </a:lnTo>
                  <a:lnTo>
                    <a:pt x="891" y="1397"/>
                  </a:lnTo>
                  <a:lnTo>
                    <a:pt x="856" y="1423"/>
                  </a:lnTo>
                  <a:lnTo>
                    <a:pt x="821" y="1447"/>
                  </a:lnTo>
                  <a:lnTo>
                    <a:pt x="784" y="1469"/>
                  </a:lnTo>
                  <a:lnTo>
                    <a:pt x="748" y="1489"/>
                  </a:lnTo>
                  <a:lnTo>
                    <a:pt x="714" y="1506"/>
                  </a:lnTo>
                  <a:lnTo>
                    <a:pt x="679" y="1522"/>
                  </a:lnTo>
                  <a:lnTo>
                    <a:pt x="662" y="1527"/>
                  </a:lnTo>
                  <a:lnTo>
                    <a:pt x="646" y="1532"/>
                  </a:lnTo>
                  <a:lnTo>
                    <a:pt x="631" y="1536"/>
                  </a:lnTo>
                  <a:lnTo>
                    <a:pt x="616" y="1539"/>
                  </a:lnTo>
                  <a:lnTo>
                    <a:pt x="601" y="1541"/>
                  </a:lnTo>
                  <a:lnTo>
                    <a:pt x="588" y="1541"/>
                  </a:lnTo>
                  <a:lnTo>
                    <a:pt x="575" y="1541"/>
                  </a:lnTo>
                  <a:lnTo>
                    <a:pt x="561" y="1539"/>
                  </a:lnTo>
                  <a:lnTo>
                    <a:pt x="545" y="1536"/>
                  </a:lnTo>
                  <a:lnTo>
                    <a:pt x="530" y="1532"/>
                  </a:lnTo>
                  <a:lnTo>
                    <a:pt x="514" y="1527"/>
                  </a:lnTo>
                  <a:lnTo>
                    <a:pt x="497" y="1522"/>
                  </a:lnTo>
                  <a:lnTo>
                    <a:pt x="463" y="1506"/>
                  </a:lnTo>
                  <a:lnTo>
                    <a:pt x="428" y="1489"/>
                  </a:lnTo>
                  <a:lnTo>
                    <a:pt x="392" y="1469"/>
                  </a:lnTo>
                  <a:lnTo>
                    <a:pt x="356" y="1447"/>
                  </a:lnTo>
                  <a:lnTo>
                    <a:pt x="320" y="1423"/>
                  </a:lnTo>
                  <a:lnTo>
                    <a:pt x="285" y="1397"/>
                  </a:lnTo>
                  <a:lnTo>
                    <a:pt x="251" y="1372"/>
                  </a:lnTo>
                  <a:lnTo>
                    <a:pt x="220" y="1347"/>
                  </a:lnTo>
                  <a:lnTo>
                    <a:pt x="191" y="1321"/>
                  </a:lnTo>
                  <a:lnTo>
                    <a:pt x="165" y="1296"/>
                  </a:lnTo>
                  <a:lnTo>
                    <a:pt x="143" y="1273"/>
                  </a:lnTo>
                  <a:lnTo>
                    <a:pt x="124" y="1252"/>
                  </a:lnTo>
                  <a:lnTo>
                    <a:pt x="110" y="1232"/>
                  </a:lnTo>
                  <a:lnTo>
                    <a:pt x="103" y="1220"/>
                  </a:lnTo>
                  <a:lnTo>
                    <a:pt x="97" y="1203"/>
                  </a:lnTo>
                  <a:lnTo>
                    <a:pt x="88" y="1181"/>
                  </a:lnTo>
                  <a:lnTo>
                    <a:pt x="79" y="1153"/>
                  </a:lnTo>
                  <a:lnTo>
                    <a:pt x="69" y="1122"/>
                  </a:lnTo>
                  <a:lnTo>
                    <a:pt x="59" y="1085"/>
                  </a:lnTo>
                  <a:lnTo>
                    <a:pt x="48" y="1045"/>
                  </a:lnTo>
                  <a:lnTo>
                    <a:pt x="38" y="1002"/>
                  </a:lnTo>
                  <a:lnTo>
                    <a:pt x="29" y="956"/>
                  </a:lnTo>
                  <a:lnTo>
                    <a:pt x="21" y="907"/>
                  </a:lnTo>
                  <a:lnTo>
                    <a:pt x="14" y="856"/>
                  </a:lnTo>
                  <a:lnTo>
                    <a:pt x="8" y="803"/>
                  </a:lnTo>
                  <a:lnTo>
                    <a:pt x="4" y="749"/>
                  </a:lnTo>
                  <a:lnTo>
                    <a:pt x="1" y="694"/>
                  </a:lnTo>
                  <a:lnTo>
                    <a:pt x="0" y="639"/>
                  </a:lnTo>
                  <a:lnTo>
                    <a:pt x="2" y="583"/>
                  </a:lnTo>
                  <a:lnTo>
                    <a:pt x="5" y="555"/>
                  </a:lnTo>
                  <a:lnTo>
                    <a:pt x="7" y="528"/>
                  </a:lnTo>
                  <a:lnTo>
                    <a:pt x="11" y="500"/>
                  </a:lnTo>
                  <a:lnTo>
                    <a:pt x="15" y="473"/>
                  </a:lnTo>
                  <a:lnTo>
                    <a:pt x="20" y="446"/>
                  </a:lnTo>
                  <a:lnTo>
                    <a:pt x="26" y="419"/>
                  </a:lnTo>
                  <a:lnTo>
                    <a:pt x="33" y="393"/>
                  </a:lnTo>
                  <a:lnTo>
                    <a:pt x="41" y="367"/>
                  </a:lnTo>
                  <a:lnTo>
                    <a:pt x="50" y="341"/>
                  </a:lnTo>
                  <a:lnTo>
                    <a:pt x="60" y="316"/>
                  </a:lnTo>
                  <a:lnTo>
                    <a:pt x="70" y="293"/>
                  </a:lnTo>
                  <a:lnTo>
                    <a:pt x="82" y="269"/>
                  </a:lnTo>
                  <a:lnTo>
                    <a:pt x="94" y="245"/>
                  </a:lnTo>
                  <a:lnTo>
                    <a:pt x="108" y="222"/>
                  </a:lnTo>
                  <a:lnTo>
                    <a:pt x="124" y="201"/>
                  </a:lnTo>
                  <a:lnTo>
                    <a:pt x="139" y="180"/>
                  </a:lnTo>
                  <a:lnTo>
                    <a:pt x="157" y="161"/>
                  </a:lnTo>
                  <a:lnTo>
                    <a:pt x="176" y="141"/>
                  </a:lnTo>
                  <a:lnTo>
                    <a:pt x="195" y="123"/>
                  </a:lnTo>
                  <a:lnTo>
                    <a:pt x="217" y="107"/>
                  </a:lnTo>
                  <a:lnTo>
                    <a:pt x="240" y="91"/>
                  </a:lnTo>
                  <a:lnTo>
                    <a:pt x="264" y="76"/>
                  </a:lnTo>
                  <a:lnTo>
                    <a:pt x="290" y="63"/>
                  </a:lnTo>
                  <a:lnTo>
                    <a:pt x="317" y="50"/>
                  </a:lnTo>
                  <a:lnTo>
                    <a:pt x="345" y="39"/>
                  </a:lnTo>
                  <a:lnTo>
                    <a:pt x="375" y="29"/>
                  </a:lnTo>
                  <a:lnTo>
                    <a:pt x="406" y="20"/>
                  </a:lnTo>
                  <a:lnTo>
                    <a:pt x="440" y="13"/>
                  </a:lnTo>
                  <a:lnTo>
                    <a:pt x="474" y="8"/>
                  </a:lnTo>
                  <a:lnTo>
                    <a:pt x="511" y="3"/>
                  </a:lnTo>
                  <a:lnTo>
                    <a:pt x="549" y="1"/>
                  </a:lnTo>
                  <a:lnTo>
                    <a:pt x="588" y="0"/>
                  </a:lnTo>
                  <a:close/>
                </a:path>
              </a:pathLst>
            </a:custGeom>
            <a:solidFill>
              <a:srgbClr val="F5D9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3944" name="Freeform 182"/>
            <p:cNvSpPr>
              <a:spLocks noEditPoints="1"/>
            </p:cNvSpPr>
            <p:nvPr/>
          </p:nvSpPr>
          <p:spPr bwMode="auto">
            <a:xfrm flipH="1">
              <a:off x="7347928" y="5364181"/>
              <a:ext cx="361504" cy="262352"/>
            </a:xfrm>
            <a:custGeom>
              <a:avLst/>
              <a:gdLst>
                <a:gd name="T0" fmla="*/ 2147483647 w 1249"/>
                <a:gd name="T1" fmla="*/ 2147483647 h 1053"/>
                <a:gd name="T2" fmla="*/ 2147483647 w 1249"/>
                <a:gd name="T3" fmla="*/ 2147483647 h 1053"/>
                <a:gd name="T4" fmla="*/ 2147483647 w 1249"/>
                <a:gd name="T5" fmla="*/ 2147483647 h 1053"/>
                <a:gd name="T6" fmla="*/ 2147483647 w 1249"/>
                <a:gd name="T7" fmla="*/ 2147483647 h 1053"/>
                <a:gd name="T8" fmla="*/ 2147483647 w 1249"/>
                <a:gd name="T9" fmla="*/ 2147483647 h 1053"/>
                <a:gd name="T10" fmla="*/ 2147483647 w 1249"/>
                <a:gd name="T11" fmla="*/ 2147483647 h 1053"/>
                <a:gd name="T12" fmla="*/ 2147483647 w 1249"/>
                <a:gd name="T13" fmla="*/ 2147483647 h 1053"/>
                <a:gd name="T14" fmla="*/ 2147483647 w 1249"/>
                <a:gd name="T15" fmla="*/ 2147483647 h 1053"/>
                <a:gd name="T16" fmla="*/ 2147483647 w 1249"/>
                <a:gd name="T17" fmla="*/ 2147483647 h 1053"/>
                <a:gd name="T18" fmla="*/ 2147483647 w 1249"/>
                <a:gd name="T19" fmla="*/ 2147483647 h 1053"/>
                <a:gd name="T20" fmla="*/ 2147483647 w 1249"/>
                <a:gd name="T21" fmla="*/ 2147483647 h 1053"/>
                <a:gd name="T22" fmla="*/ 2147483647 w 1249"/>
                <a:gd name="T23" fmla="*/ 2147483647 h 1053"/>
                <a:gd name="T24" fmla="*/ 2147483647 w 1249"/>
                <a:gd name="T25" fmla="*/ 2147483647 h 1053"/>
                <a:gd name="T26" fmla="*/ 2147483647 w 1249"/>
                <a:gd name="T27" fmla="*/ 2147483647 h 1053"/>
                <a:gd name="T28" fmla="*/ 2147483647 w 1249"/>
                <a:gd name="T29" fmla="*/ 2147483647 h 1053"/>
                <a:gd name="T30" fmla="*/ 2147483647 w 1249"/>
                <a:gd name="T31" fmla="*/ 2147483647 h 1053"/>
                <a:gd name="T32" fmla="*/ 2147483647 w 1249"/>
                <a:gd name="T33" fmla="*/ 2147483647 h 1053"/>
                <a:gd name="T34" fmla="*/ 2147483647 w 1249"/>
                <a:gd name="T35" fmla="*/ 2147483647 h 1053"/>
                <a:gd name="T36" fmla="*/ 2147483647 w 1249"/>
                <a:gd name="T37" fmla="*/ 2147483647 h 1053"/>
                <a:gd name="T38" fmla="*/ 2147483647 w 1249"/>
                <a:gd name="T39" fmla="*/ 2147483647 h 1053"/>
                <a:gd name="T40" fmla="*/ 2147483647 w 1249"/>
                <a:gd name="T41" fmla="*/ 2147483647 h 1053"/>
                <a:gd name="T42" fmla="*/ 2147483647 w 1249"/>
                <a:gd name="T43" fmla="*/ 2147483647 h 1053"/>
                <a:gd name="T44" fmla="*/ 2147483647 w 1249"/>
                <a:gd name="T45" fmla="*/ 2147483647 h 1053"/>
                <a:gd name="T46" fmla="*/ 2147483647 w 1249"/>
                <a:gd name="T47" fmla="*/ 2147483647 h 1053"/>
                <a:gd name="T48" fmla="*/ 2147483647 w 1249"/>
                <a:gd name="T49" fmla="*/ 2147483647 h 1053"/>
                <a:gd name="T50" fmla="*/ 2147483647 w 1249"/>
                <a:gd name="T51" fmla="*/ 2147483647 h 1053"/>
                <a:gd name="T52" fmla="*/ 2147483647 w 1249"/>
                <a:gd name="T53" fmla="*/ 2147483647 h 1053"/>
                <a:gd name="T54" fmla="*/ 2147483647 w 1249"/>
                <a:gd name="T55" fmla="*/ 2147483647 h 1053"/>
                <a:gd name="T56" fmla="*/ 2147483647 w 1249"/>
                <a:gd name="T57" fmla="*/ 2147483647 h 1053"/>
                <a:gd name="T58" fmla="*/ 2147483647 w 1249"/>
                <a:gd name="T59" fmla="*/ 2147483647 h 1053"/>
                <a:gd name="T60" fmla="*/ 2147483647 w 1249"/>
                <a:gd name="T61" fmla="*/ 2147483647 h 1053"/>
                <a:gd name="T62" fmla="*/ 2147483647 w 1249"/>
                <a:gd name="T63" fmla="*/ 2147483647 h 1053"/>
                <a:gd name="T64" fmla="*/ 2147483647 w 1249"/>
                <a:gd name="T65" fmla="*/ 2147483647 h 1053"/>
                <a:gd name="T66" fmla="*/ 2147483647 w 1249"/>
                <a:gd name="T67" fmla="*/ 2147483647 h 1053"/>
                <a:gd name="T68" fmla="*/ 2147483647 w 1249"/>
                <a:gd name="T69" fmla="*/ 2147483647 h 1053"/>
                <a:gd name="T70" fmla="*/ 2147483647 w 1249"/>
                <a:gd name="T71" fmla="*/ 2147483647 h 1053"/>
                <a:gd name="T72" fmla="*/ 2147483647 w 1249"/>
                <a:gd name="T73" fmla="*/ 2147483647 h 1053"/>
                <a:gd name="T74" fmla="*/ 2147483647 w 1249"/>
                <a:gd name="T75" fmla="*/ 2147483647 h 1053"/>
                <a:gd name="T76" fmla="*/ 2147483647 w 1249"/>
                <a:gd name="T77" fmla="*/ 2147483647 h 1053"/>
                <a:gd name="T78" fmla="*/ 2147483647 w 1249"/>
                <a:gd name="T79" fmla="*/ 2147483647 h 1053"/>
                <a:gd name="T80" fmla="*/ 2147483647 w 1249"/>
                <a:gd name="T81" fmla="*/ 2147483647 h 1053"/>
                <a:gd name="T82" fmla="*/ 2147483647 w 1249"/>
                <a:gd name="T83" fmla="*/ 2147483647 h 1053"/>
                <a:gd name="T84" fmla="*/ 2147483647 w 1249"/>
                <a:gd name="T85" fmla="*/ 2147483647 h 1053"/>
                <a:gd name="T86" fmla="*/ 2147483647 w 1249"/>
                <a:gd name="T87" fmla="*/ 2147483647 h 1053"/>
                <a:gd name="T88" fmla="*/ 2147483647 w 1249"/>
                <a:gd name="T89" fmla="*/ 2147483647 h 1053"/>
                <a:gd name="T90" fmla="*/ 2147483647 w 1249"/>
                <a:gd name="T91" fmla="*/ 2147483647 h 1053"/>
                <a:gd name="T92" fmla="*/ 0 w 1249"/>
                <a:gd name="T93" fmla="*/ 2147483647 h 1053"/>
                <a:gd name="T94" fmla="*/ 2147483647 w 1249"/>
                <a:gd name="T95" fmla="*/ 2147483647 h 1053"/>
                <a:gd name="T96" fmla="*/ 2147483647 w 1249"/>
                <a:gd name="T97" fmla="*/ 2147483647 h 1053"/>
                <a:gd name="T98" fmla="*/ 2147483647 w 1249"/>
                <a:gd name="T99" fmla="*/ 2147483647 h 1053"/>
                <a:gd name="T100" fmla="*/ 2147483647 w 1249"/>
                <a:gd name="T101" fmla="*/ 2147483647 h 1053"/>
                <a:gd name="T102" fmla="*/ 2147483647 w 1249"/>
                <a:gd name="T103" fmla="*/ 2147483647 h 1053"/>
                <a:gd name="T104" fmla="*/ 2147483647 w 1249"/>
                <a:gd name="T105" fmla="*/ 2147483647 h 1053"/>
                <a:gd name="T106" fmla="*/ 2147483647 w 1249"/>
                <a:gd name="T107" fmla="*/ 2147483647 h 1053"/>
                <a:gd name="T108" fmla="*/ 2147483647 w 1249"/>
                <a:gd name="T109" fmla="*/ 2147483647 h 105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49"/>
                <a:gd name="T166" fmla="*/ 0 h 1053"/>
                <a:gd name="T167" fmla="*/ 1249 w 1249"/>
                <a:gd name="T168" fmla="*/ 1053 h 105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49" h="1053">
                  <a:moveTo>
                    <a:pt x="229" y="93"/>
                  </a:moveTo>
                  <a:lnTo>
                    <a:pt x="229" y="93"/>
                  </a:lnTo>
                  <a:lnTo>
                    <a:pt x="242" y="82"/>
                  </a:lnTo>
                  <a:lnTo>
                    <a:pt x="257" y="71"/>
                  </a:lnTo>
                  <a:lnTo>
                    <a:pt x="272" y="62"/>
                  </a:lnTo>
                  <a:lnTo>
                    <a:pt x="287" y="52"/>
                  </a:lnTo>
                  <a:lnTo>
                    <a:pt x="303" y="44"/>
                  </a:lnTo>
                  <a:lnTo>
                    <a:pt x="320" y="37"/>
                  </a:lnTo>
                  <a:lnTo>
                    <a:pt x="335" y="29"/>
                  </a:lnTo>
                  <a:lnTo>
                    <a:pt x="352" y="24"/>
                  </a:lnTo>
                  <a:lnTo>
                    <a:pt x="369" y="18"/>
                  </a:lnTo>
                  <a:lnTo>
                    <a:pt x="387" y="14"/>
                  </a:lnTo>
                  <a:lnTo>
                    <a:pt x="404" y="10"/>
                  </a:lnTo>
                  <a:lnTo>
                    <a:pt x="422" y="7"/>
                  </a:lnTo>
                  <a:lnTo>
                    <a:pt x="440" y="4"/>
                  </a:lnTo>
                  <a:lnTo>
                    <a:pt x="457" y="2"/>
                  </a:lnTo>
                  <a:lnTo>
                    <a:pt x="495" y="0"/>
                  </a:lnTo>
                  <a:lnTo>
                    <a:pt x="532" y="0"/>
                  </a:lnTo>
                  <a:lnTo>
                    <a:pt x="570" y="2"/>
                  </a:lnTo>
                  <a:lnTo>
                    <a:pt x="608" y="8"/>
                  </a:lnTo>
                  <a:lnTo>
                    <a:pt x="647" y="14"/>
                  </a:lnTo>
                  <a:lnTo>
                    <a:pt x="685" y="22"/>
                  </a:lnTo>
                  <a:lnTo>
                    <a:pt x="723" y="31"/>
                  </a:lnTo>
                  <a:lnTo>
                    <a:pt x="761" y="43"/>
                  </a:lnTo>
                  <a:lnTo>
                    <a:pt x="800" y="56"/>
                  </a:lnTo>
                  <a:lnTo>
                    <a:pt x="837" y="70"/>
                  </a:lnTo>
                  <a:lnTo>
                    <a:pt x="874" y="85"/>
                  </a:lnTo>
                  <a:lnTo>
                    <a:pt x="910" y="102"/>
                  </a:lnTo>
                  <a:lnTo>
                    <a:pt x="944" y="119"/>
                  </a:lnTo>
                  <a:lnTo>
                    <a:pt x="979" y="137"/>
                  </a:lnTo>
                  <a:lnTo>
                    <a:pt x="1012" y="156"/>
                  </a:lnTo>
                  <a:lnTo>
                    <a:pt x="1043" y="175"/>
                  </a:lnTo>
                  <a:lnTo>
                    <a:pt x="1073" y="194"/>
                  </a:lnTo>
                  <a:lnTo>
                    <a:pt x="1103" y="215"/>
                  </a:lnTo>
                  <a:lnTo>
                    <a:pt x="1129" y="234"/>
                  </a:lnTo>
                  <a:lnTo>
                    <a:pt x="1155" y="254"/>
                  </a:lnTo>
                  <a:lnTo>
                    <a:pt x="1178" y="273"/>
                  </a:lnTo>
                  <a:lnTo>
                    <a:pt x="1199" y="293"/>
                  </a:lnTo>
                  <a:lnTo>
                    <a:pt x="1218" y="312"/>
                  </a:lnTo>
                  <a:lnTo>
                    <a:pt x="1235" y="331"/>
                  </a:lnTo>
                  <a:lnTo>
                    <a:pt x="1249" y="348"/>
                  </a:lnTo>
                  <a:lnTo>
                    <a:pt x="1239" y="383"/>
                  </a:lnTo>
                  <a:lnTo>
                    <a:pt x="1232" y="420"/>
                  </a:lnTo>
                  <a:lnTo>
                    <a:pt x="1226" y="458"/>
                  </a:lnTo>
                  <a:lnTo>
                    <a:pt x="1220" y="497"/>
                  </a:lnTo>
                  <a:lnTo>
                    <a:pt x="1217" y="537"/>
                  </a:lnTo>
                  <a:lnTo>
                    <a:pt x="1214" y="578"/>
                  </a:lnTo>
                  <a:lnTo>
                    <a:pt x="1209" y="662"/>
                  </a:lnTo>
                  <a:lnTo>
                    <a:pt x="1206" y="751"/>
                  </a:lnTo>
                  <a:lnTo>
                    <a:pt x="1200" y="842"/>
                  </a:lnTo>
                  <a:lnTo>
                    <a:pt x="1197" y="890"/>
                  </a:lnTo>
                  <a:lnTo>
                    <a:pt x="1192" y="937"/>
                  </a:lnTo>
                  <a:lnTo>
                    <a:pt x="1187" y="986"/>
                  </a:lnTo>
                  <a:lnTo>
                    <a:pt x="1180" y="1036"/>
                  </a:lnTo>
                  <a:lnTo>
                    <a:pt x="1180" y="1034"/>
                  </a:lnTo>
                  <a:lnTo>
                    <a:pt x="1179" y="1042"/>
                  </a:lnTo>
                  <a:lnTo>
                    <a:pt x="1175" y="1048"/>
                  </a:lnTo>
                  <a:lnTo>
                    <a:pt x="1172" y="1052"/>
                  </a:lnTo>
                  <a:lnTo>
                    <a:pt x="1171" y="1053"/>
                  </a:lnTo>
                  <a:lnTo>
                    <a:pt x="1170" y="1053"/>
                  </a:lnTo>
                  <a:lnTo>
                    <a:pt x="1165" y="1053"/>
                  </a:lnTo>
                  <a:lnTo>
                    <a:pt x="1156" y="1051"/>
                  </a:lnTo>
                  <a:lnTo>
                    <a:pt x="1155" y="1049"/>
                  </a:lnTo>
                  <a:lnTo>
                    <a:pt x="1154" y="1046"/>
                  </a:lnTo>
                  <a:lnTo>
                    <a:pt x="1154" y="1026"/>
                  </a:lnTo>
                  <a:lnTo>
                    <a:pt x="1154" y="1003"/>
                  </a:lnTo>
                  <a:lnTo>
                    <a:pt x="1154" y="976"/>
                  </a:lnTo>
                  <a:lnTo>
                    <a:pt x="1155" y="949"/>
                  </a:lnTo>
                  <a:lnTo>
                    <a:pt x="1155" y="922"/>
                  </a:lnTo>
                  <a:lnTo>
                    <a:pt x="1155" y="895"/>
                  </a:lnTo>
                  <a:lnTo>
                    <a:pt x="1156" y="881"/>
                  </a:lnTo>
                  <a:lnTo>
                    <a:pt x="1157" y="868"/>
                  </a:lnTo>
                  <a:lnTo>
                    <a:pt x="1150" y="812"/>
                  </a:lnTo>
                  <a:lnTo>
                    <a:pt x="1144" y="768"/>
                  </a:lnTo>
                  <a:lnTo>
                    <a:pt x="1140" y="731"/>
                  </a:lnTo>
                  <a:lnTo>
                    <a:pt x="1133" y="698"/>
                  </a:lnTo>
                  <a:lnTo>
                    <a:pt x="1129" y="681"/>
                  </a:lnTo>
                  <a:lnTo>
                    <a:pt x="1124" y="665"/>
                  </a:lnTo>
                  <a:lnTo>
                    <a:pt x="1117" y="647"/>
                  </a:lnTo>
                  <a:lnTo>
                    <a:pt x="1109" y="629"/>
                  </a:lnTo>
                  <a:lnTo>
                    <a:pt x="1100" y="607"/>
                  </a:lnTo>
                  <a:lnTo>
                    <a:pt x="1088" y="584"/>
                  </a:lnTo>
                  <a:lnTo>
                    <a:pt x="1058" y="528"/>
                  </a:lnTo>
                  <a:lnTo>
                    <a:pt x="1053" y="522"/>
                  </a:lnTo>
                  <a:lnTo>
                    <a:pt x="1045" y="511"/>
                  </a:lnTo>
                  <a:lnTo>
                    <a:pt x="1025" y="487"/>
                  </a:lnTo>
                  <a:lnTo>
                    <a:pt x="1005" y="464"/>
                  </a:lnTo>
                  <a:lnTo>
                    <a:pt x="993" y="453"/>
                  </a:lnTo>
                  <a:lnTo>
                    <a:pt x="965" y="444"/>
                  </a:lnTo>
                  <a:lnTo>
                    <a:pt x="951" y="441"/>
                  </a:lnTo>
                  <a:lnTo>
                    <a:pt x="938" y="439"/>
                  </a:lnTo>
                  <a:lnTo>
                    <a:pt x="925" y="436"/>
                  </a:lnTo>
                  <a:lnTo>
                    <a:pt x="914" y="435"/>
                  </a:lnTo>
                  <a:lnTo>
                    <a:pt x="891" y="435"/>
                  </a:lnTo>
                  <a:lnTo>
                    <a:pt x="869" y="439"/>
                  </a:lnTo>
                  <a:lnTo>
                    <a:pt x="848" y="443"/>
                  </a:lnTo>
                  <a:lnTo>
                    <a:pt x="829" y="449"/>
                  </a:lnTo>
                  <a:lnTo>
                    <a:pt x="809" y="457"/>
                  </a:lnTo>
                  <a:lnTo>
                    <a:pt x="790" y="467"/>
                  </a:lnTo>
                  <a:lnTo>
                    <a:pt x="769" y="477"/>
                  </a:lnTo>
                  <a:lnTo>
                    <a:pt x="728" y="500"/>
                  </a:lnTo>
                  <a:lnTo>
                    <a:pt x="707" y="513"/>
                  </a:lnTo>
                  <a:lnTo>
                    <a:pt x="683" y="525"/>
                  </a:lnTo>
                  <a:lnTo>
                    <a:pt x="658" y="537"/>
                  </a:lnTo>
                  <a:lnTo>
                    <a:pt x="631" y="548"/>
                  </a:lnTo>
                  <a:lnTo>
                    <a:pt x="609" y="555"/>
                  </a:lnTo>
                  <a:lnTo>
                    <a:pt x="584" y="562"/>
                  </a:lnTo>
                  <a:lnTo>
                    <a:pt x="557" y="565"/>
                  </a:lnTo>
                  <a:lnTo>
                    <a:pt x="530" y="568"/>
                  </a:lnTo>
                  <a:lnTo>
                    <a:pt x="503" y="570"/>
                  </a:lnTo>
                  <a:lnTo>
                    <a:pt x="477" y="571"/>
                  </a:lnTo>
                  <a:lnTo>
                    <a:pt x="426" y="571"/>
                  </a:lnTo>
                  <a:lnTo>
                    <a:pt x="407" y="570"/>
                  </a:lnTo>
                  <a:lnTo>
                    <a:pt x="389" y="567"/>
                  </a:lnTo>
                  <a:lnTo>
                    <a:pt x="371" y="562"/>
                  </a:lnTo>
                  <a:lnTo>
                    <a:pt x="354" y="555"/>
                  </a:lnTo>
                  <a:lnTo>
                    <a:pt x="337" y="548"/>
                  </a:lnTo>
                  <a:lnTo>
                    <a:pt x="322" y="538"/>
                  </a:lnTo>
                  <a:lnTo>
                    <a:pt x="306" y="528"/>
                  </a:lnTo>
                  <a:lnTo>
                    <a:pt x="293" y="517"/>
                  </a:lnTo>
                  <a:lnTo>
                    <a:pt x="279" y="507"/>
                  </a:lnTo>
                  <a:lnTo>
                    <a:pt x="267" y="496"/>
                  </a:lnTo>
                  <a:lnTo>
                    <a:pt x="257" y="485"/>
                  </a:lnTo>
                  <a:lnTo>
                    <a:pt x="248" y="475"/>
                  </a:lnTo>
                  <a:lnTo>
                    <a:pt x="241" y="466"/>
                  </a:lnTo>
                  <a:lnTo>
                    <a:pt x="235" y="458"/>
                  </a:lnTo>
                  <a:lnTo>
                    <a:pt x="232" y="451"/>
                  </a:lnTo>
                  <a:lnTo>
                    <a:pt x="231" y="446"/>
                  </a:lnTo>
                  <a:lnTo>
                    <a:pt x="210" y="478"/>
                  </a:lnTo>
                  <a:lnTo>
                    <a:pt x="192" y="510"/>
                  </a:lnTo>
                  <a:lnTo>
                    <a:pt x="175" y="540"/>
                  </a:lnTo>
                  <a:lnTo>
                    <a:pt x="160" y="569"/>
                  </a:lnTo>
                  <a:lnTo>
                    <a:pt x="147" y="598"/>
                  </a:lnTo>
                  <a:lnTo>
                    <a:pt x="136" y="626"/>
                  </a:lnTo>
                  <a:lnTo>
                    <a:pt x="125" y="654"/>
                  </a:lnTo>
                  <a:lnTo>
                    <a:pt x="118" y="681"/>
                  </a:lnTo>
                  <a:lnTo>
                    <a:pt x="110" y="708"/>
                  </a:lnTo>
                  <a:lnTo>
                    <a:pt x="102" y="734"/>
                  </a:lnTo>
                  <a:lnTo>
                    <a:pt x="90" y="788"/>
                  </a:lnTo>
                  <a:lnTo>
                    <a:pt x="78" y="842"/>
                  </a:lnTo>
                  <a:lnTo>
                    <a:pt x="66" y="897"/>
                  </a:lnTo>
                  <a:lnTo>
                    <a:pt x="73" y="937"/>
                  </a:lnTo>
                  <a:lnTo>
                    <a:pt x="76" y="957"/>
                  </a:lnTo>
                  <a:lnTo>
                    <a:pt x="78" y="976"/>
                  </a:lnTo>
                  <a:lnTo>
                    <a:pt x="78" y="1003"/>
                  </a:lnTo>
                  <a:lnTo>
                    <a:pt x="78" y="1026"/>
                  </a:lnTo>
                  <a:lnTo>
                    <a:pt x="78" y="1046"/>
                  </a:lnTo>
                  <a:lnTo>
                    <a:pt x="77" y="1049"/>
                  </a:lnTo>
                  <a:lnTo>
                    <a:pt x="76" y="1051"/>
                  </a:lnTo>
                  <a:lnTo>
                    <a:pt x="68" y="1053"/>
                  </a:lnTo>
                  <a:lnTo>
                    <a:pt x="64" y="1053"/>
                  </a:lnTo>
                  <a:lnTo>
                    <a:pt x="61" y="1053"/>
                  </a:lnTo>
                  <a:lnTo>
                    <a:pt x="60" y="1052"/>
                  </a:lnTo>
                  <a:lnTo>
                    <a:pt x="57" y="1048"/>
                  </a:lnTo>
                  <a:lnTo>
                    <a:pt x="55" y="1042"/>
                  </a:lnTo>
                  <a:lnTo>
                    <a:pt x="51" y="1028"/>
                  </a:lnTo>
                  <a:lnTo>
                    <a:pt x="50" y="1014"/>
                  </a:lnTo>
                  <a:lnTo>
                    <a:pt x="45" y="972"/>
                  </a:lnTo>
                  <a:lnTo>
                    <a:pt x="36" y="936"/>
                  </a:lnTo>
                  <a:lnTo>
                    <a:pt x="27" y="891"/>
                  </a:lnTo>
                  <a:lnTo>
                    <a:pt x="18" y="837"/>
                  </a:lnTo>
                  <a:lnTo>
                    <a:pt x="10" y="775"/>
                  </a:lnTo>
                  <a:lnTo>
                    <a:pt x="4" y="711"/>
                  </a:lnTo>
                  <a:lnTo>
                    <a:pt x="2" y="676"/>
                  </a:lnTo>
                  <a:lnTo>
                    <a:pt x="1" y="640"/>
                  </a:lnTo>
                  <a:lnTo>
                    <a:pt x="0" y="605"/>
                  </a:lnTo>
                  <a:lnTo>
                    <a:pt x="0" y="569"/>
                  </a:lnTo>
                  <a:lnTo>
                    <a:pt x="1" y="534"/>
                  </a:lnTo>
                  <a:lnTo>
                    <a:pt x="2" y="498"/>
                  </a:lnTo>
                  <a:lnTo>
                    <a:pt x="5" y="462"/>
                  </a:lnTo>
                  <a:lnTo>
                    <a:pt x="10" y="427"/>
                  </a:lnTo>
                  <a:lnTo>
                    <a:pt x="14" y="393"/>
                  </a:lnTo>
                  <a:lnTo>
                    <a:pt x="21" y="359"/>
                  </a:lnTo>
                  <a:lnTo>
                    <a:pt x="29" y="326"/>
                  </a:lnTo>
                  <a:lnTo>
                    <a:pt x="38" y="295"/>
                  </a:lnTo>
                  <a:lnTo>
                    <a:pt x="49" y="266"/>
                  </a:lnTo>
                  <a:lnTo>
                    <a:pt x="61" y="237"/>
                  </a:lnTo>
                  <a:lnTo>
                    <a:pt x="76" y="211"/>
                  </a:lnTo>
                  <a:lnTo>
                    <a:pt x="84" y="198"/>
                  </a:lnTo>
                  <a:lnTo>
                    <a:pt x="92" y="186"/>
                  </a:lnTo>
                  <a:lnTo>
                    <a:pt x="101" y="175"/>
                  </a:lnTo>
                  <a:lnTo>
                    <a:pt x="110" y="164"/>
                  </a:lnTo>
                  <a:lnTo>
                    <a:pt x="119" y="153"/>
                  </a:lnTo>
                  <a:lnTo>
                    <a:pt x="129" y="145"/>
                  </a:lnTo>
                  <a:lnTo>
                    <a:pt x="140" y="135"/>
                  </a:lnTo>
                  <a:lnTo>
                    <a:pt x="150" y="128"/>
                  </a:lnTo>
                  <a:lnTo>
                    <a:pt x="162" y="120"/>
                  </a:lnTo>
                  <a:lnTo>
                    <a:pt x="175" y="112"/>
                  </a:lnTo>
                  <a:lnTo>
                    <a:pt x="187" y="107"/>
                  </a:lnTo>
                  <a:lnTo>
                    <a:pt x="201" y="102"/>
                  </a:lnTo>
                  <a:lnTo>
                    <a:pt x="214" y="97"/>
                  </a:lnTo>
                  <a:lnTo>
                    <a:pt x="229" y="93"/>
                  </a:lnTo>
                  <a:close/>
                  <a:moveTo>
                    <a:pt x="672" y="311"/>
                  </a:moveTo>
                  <a:lnTo>
                    <a:pt x="672" y="311"/>
                  </a:lnTo>
                  <a:lnTo>
                    <a:pt x="687" y="307"/>
                  </a:lnTo>
                  <a:lnTo>
                    <a:pt x="665" y="312"/>
                  </a:lnTo>
                  <a:lnTo>
                    <a:pt x="672" y="311"/>
                  </a:lnTo>
                  <a:close/>
                </a:path>
              </a:pathLst>
            </a:custGeom>
            <a:solidFill>
              <a:srgbClr val="BE97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3945" name="Freeform 183"/>
            <p:cNvSpPr>
              <a:spLocks noEditPoints="1"/>
            </p:cNvSpPr>
            <p:nvPr/>
          </p:nvSpPr>
          <p:spPr bwMode="auto">
            <a:xfrm flipH="1">
              <a:off x="6642300" y="5334644"/>
              <a:ext cx="370194" cy="260615"/>
            </a:xfrm>
            <a:custGeom>
              <a:avLst/>
              <a:gdLst>
                <a:gd name="T0" fmla="*/ 2147483647 w 1280"/>
                <a:gd name="T1" fmla="*/ 2147483647 h 1053"/>
                <a:gd name="T2" fmla="*/ 2147483647 w 1280"/>
                <a:gd name="T3" fmla="*/ 2147483647 h 1053"/>
                <a:gd name="T4" fmla="*/ 2147483647 w 1280"/>
                <a:gd name="T5" fmla="*/ 2147483647 h 1053"/>
                <a:gd name="T6" fmla="*/ 2147483647 w 1280"/>
                <a:gd name="T7" fmla="*/ 2147483647 h 1053"/>
                <a:gd name="T8" fmla="*/ 2147483647 w 1280"/>
                <a:gd name="T9" fmla="*/ 2147483647 h 1053"/>
                <a:gd name="T10" fmla="*/ 2147483647 w 1280"/>
                <a:gd name="T11" fmla="*/ 2147483647 h 1053"/>
                <a:gd name="T12" fmla="*/ 2147483647 w 1280"/>
                <a:gd name="T13" fmla="*/ 2147483647 h 1053"/>
                <a:gd name="T14" fmla="*/ 2147483647 w 1280"/>
                <a:gd name="T15" fmla="*/ 2147483647 h 1053"/>
                <a:gd name="T16" fmla="*/ 2147483647 w 1280"/>
                <a:gd name="T17" fmla="*/ 2147483647 h 1053"/>
                <a:gd name="T18" fmla="*/ 2147483647 w 1280"/>
                <a:gd name="T19" fmla="*/ 2147483647 h 1053"/>
                <a:gd name="T20" fmla="*/ 2147483647 w 1280"/>
                <a:gd name="T21" fmla="*/ 2147483647 h 1053"/>
                <a:gd name="T22" fmla="*/ 2147483647 w 1280"/>
                <a:gd name="T23" fmla="*/ 2147483647 h 1053"/>
                <a:gd name="T24" fmla="*/ 2147483647 w 1280"/>
                <a:gd name="T25" fmla="*/ 2147483647 h 1053"/>
                <a:gd name="T26" fmla="*/ 2147483647 w 1280"/>
                <a:gd name="T27" fmla="*/ 2147483647 h 1053"/>
                <a:gd name="T28" fmla="*/ 2147483647 w 1280"/>
                <a:gd name="T29" fmla="*/ 2147483647 h 1053"/>
                <a:gd name="T30" fmla="*/ 2147483647 w 1280"/>
                <a:gd name="T31" fmla="*/ 2147483647 h 1053"/>
                <a:gd name="T32" fmla="*/ 2147483647 w 1280"/>
                <a:gd name="T33" fmla="*/ 2147483647 h 1053"/>
                <a:gd name="T34" fmla="*/ 2147483647 w 1280"/>
                <a:gd name="T35" fmla="*/ 2147483647 h 1053"/>
                <a:gd name="T36" fmla="*/ 2147483647 w 1280"/>
                <a:gd name="T37" fmla="*/ 2147483647 h 1053"/>
                <a:gd name="T38" fmla="*/ 2147483647 w 1280"/>
                <a:gd name="T39" fmla="*/ 2147483647 h 1053"/>
                <a:gd name="T40" fmla="*/ 2147483647 w 1280"/>
                <a:gd name="T41" fmla="*/ 2147483647 h 1053"/>
                <a:gd name="T42" fmla="*/ 2147483647 w 1280"/>
                <a:gd name="T43" fmla="*/ 2147483647 h 1053"/>
                <a:gd name="T44" fmla="*/ 2147483647 w 1280"/>
                <a:gd name="T45" fmla="*/ 2147483647 h 1053"/>
                <a:gd name="T46" fmla="*/ 2147483647 w 1280"/>
                <a:gd name="T47" fmla="*/ 2147483647 h 1053"/>
                <a:gd name="T48" fmla="*/ 2147483647 w 1280"/>
                <a:gd name="T49" fmla="*/ 2147483647 h 1053"/>
                <a:gd name="T50" fmla="*/ 2147483647 w 1280"/>
                <a:gd name="T51" fmla="*/ 2147483647 h 1053"/>
                <a:gd name="T52" fmla="*/ 2147483647 w 1280"/>
                <a:gd name="T53" fmla="*/ 2147483647 h 1053"/>
                <a:gd name="T54" fmla="*/ 2147483647 w 1280"/>
                <a:gd name="T55" fmla="*/ 2147483647 h 1053"/>
                <a:gd name="T56" fmla="*/ 2147483647 w 1280"/>
                <a:gd name="T57" fmla="*/ 2147483647 h 1053"/>
                <a:gd name="T58" fmla="*/ 2147483647 w 1280"/>
                <a:gd name="T59" fmla="*/ 2147483647 h 1053"/>
                <a:gd name="T60" fmla="*/ 2147483647 w 1280"/>
                <a:gd name="T61" fmla="*/ 2147483647 h 1053"/>
                <a:gd name="T62" fmla="*/ 2147483647 w 1280"/>
                <a:gd name="T63" fmla="*/ 2147483647 h 1053"/>
                <a:gd name="T64" fmla="*/ 2147483647 w 1280"/>
                <a:gd name="T65" fmla="*/ 2147483647 h 1053"/>
                <a:gd name="T66" fmla="*/ 2147483647 w 1280"/>
                <a:gd name="T67" fmla="*/ 2147483647 h 1053"/>
                <a:gd name="T68" fmla="*/ 2147483647 w 1280"/>
                <a:gd name="T69" fmla="*/ 2147483647 h 1053"/>
                <a:gd name="T70" fmla="*/ 2147483647 w 1280"/>
                <a:gd name="T71" fmla="*/ 2147483647 h 1053"/>
                <a:gd name="T72" fmla="*/ 2147483647 w 1280"/>
                <a:gd name="T73" fmla="*/ 2147483647 h 1053"/>
                <a:gd name="T74" fmla="*/ 2147483647 w 1280"/>
                <a:gd name="T75" fmla="*/ 2147483647 h 1053"/>
                <a:gd name="T76" fmla="*/ 2147483647 w 1280"/>
                <a:gd name="T77" fmla="*/ 2147483647 h 1053"/>
                <a:gd name="T78" fmla="*/ 2147483647 w 1280"/>
                <a:gd name="T79" fmla="*/ 2147483647 h 1053"/>
                <a:gd name="T80" fmla="*/ 2147483647 w 1280"/>
                <a:gd name="T81" fmla="*/ 2147483647 h 1053"/>
                <a:gd name="T82" fmla="*/ 2147483647 w 1280"/>
                <a:gd name="T83" fmla="*/ 2147483647 h 1053"/>
                <a:gd name="T84" fmla="*/ 2147483647 w 1280"/>
                <a:gd name="T85" fmla="*/ 2147483647 h 1053"/>
                <a:gd name="T86" fmla="*/ 2147483647 w 1280"/>
                <a:gd name="T87" fmla="*/ 2147483647 h 1053"/>
                <a:gd name="T88" fmla="*/ 2147483647 w 1280"/>
                <a:gd name="T89" fmla="*/ 2147483647 h 1053"/>
                <a:gd name="T90" fmla="*/ 2147483647 w 1280"/>
                <a:gd name="T91" fmla="*/ 2147483647 h 1053"/>
                <a:gd name="T92" fmla="*/ 2147483647 w 1280"/>
                <a:gd name="T93" fmla="*/ 2147483647 h 1053"/>
                <a:gd name="T94" fmla="*/ 2147483647 w 1280"/>
                <a:gd name="T95" fmla="*/ 2147483647 h 1053"/>
                <a:gd name="T96" fmla="*/ 2147483647 w 1280"/>
                <a:gd name="T97" fmla="*/ 2147483647 h 1053"/>
                <a:gd name="T98" fmla="*/ 2147483647 w 1280"/>
                <a:gd name="T99" fmla="*/ 2147483647 h 1053"/>
                <a:gd name="T100" fmla="*/ 2147483647 w 1280"/>
                <a:gd name="T101" fmla="*/ 2147483647 h 1053"/>
                <a:gd name="T102" fmla="*/ 2147483647 w 1280"/>
                <a:gd name="T103" fmla="*/ 2147483647 h 1053"/>
                <a:gd name="T104" fmla="*/ 2147483647 w 1280"/>
                <a:gd name="T105" fmla="*/ 2147483647 h 1053"/>
                <a:gd name="T106" fmla="*/ 2147483647 w 1280"/>
                <a:gd name="T107" fmla="*/ 2147483647 h 1053"/>
                <a:gd name="T108" fmla="*/ 2147483647 w 1280"/>
                <a:gd name="T109" fmla="*/ 2147483647 h 1053"/>
                <a:gd name="T110" fmla="*/ 2147483647 w 1280"/>
                <a:gd name="T111" fmla="*/ 2147483647 h 105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280"/>
                <a:gd name="T169" fmla="*/ 0 h 1053"/>
                <a:gd name="T170" fmla="*/ 1280 w 1280"/>
                <a:gd name="T171" fmla="*/ 1053 h 105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280" h="1053">
                  <a:moveTo>
                    <a:pt x="1045" y="93"/>
                  </a:moveTo>
                  <a:lnTo>
                    <a:pt x="1045" y="93"/>
                  </a:lnTo>
                  <a:lnTo>
                    <a:pt x="1031" y="81"/>
                  </a:lnTo>
                  <a:lnTo>
                    <a:pt x="1016" y="70"/>
                  </a:lnTo>
                  <a:lnTo>
                    <a:pt x="1000" y="60"/>
                  </a:lnTo>
                  <a:lnTo>
                    <a:pt x="985" y="52"/>
                  </a:lnTo>
                  <a:lnTo>
                    <a:pt x="969" y="43"/>
                  </a:lnTo>
                  <a:lnTo>
                    <a:pt x="952" y="36"/>
                  </a:lnTo>
                  <a:lnTo>
                    <a:pt x="935" y="29"/>
                  </a:lnTo>
                  <a:lnTo>
                    <a:pt x="918" y="24"/>
                  </a:lnTo>
                  <a:lnTo>
                    <a:pt x="900" y="18"/>
                  </a:lnTo>
                  <a:lnTo>
                    <a:pt x="884" y="13"/>
                  </a:lnTo>
                  <a:lnTo>
                    <a:pt x="866" y="10"/>
                  </a:lnTo>
                  <a:lnTo>
                    <a:pt x="848" y="6"/>
                  </a:lnTo>
                  <a:lnTo>
                    <a:pt x="829" y="3"/>
                  </a:lnTo>
                  <a:lnTo>
                    <a:pt x="811" y="2"/>
                  </a:lnTo>
                  <a:lnTo>
                    <a:pt x="773" y="0"/>
                  </a:lnTo>
                  <a:lnTo>
                    <a:pt x="734" y="0"/>
                  </a:lnTo>
                  <a:lnTo>
                    <a:pt x="695" y="2"/>
                  </a:lnTo>
                  <a:lnTo>
                    <a:pt x="656" y="6"/>
                  </a:lnTo>
                  <a:lnTo>
                    <a:pt x="617" y="13"/>
                  </a:lnTo>
                  <a:lnTo>
                    <a:pt x="577" y="21"/>
                  </a:lnTo>
                  <a:lnTo>
                    <a:pt x="538" y="31"/>
                  </a:lnTo>
                  <a:lnTo>
                    <a:pt x="499" y="43"/>
                  </a:lnTo>
                  <a:lnTo>
                    <a:pt x="461" y="56"/>
                  </a:lnTo>
                  <a:lnTo>
                    <a:pt x="421" y="70"/>
                  </a:lnTo>
                  <a:lnTo>
                    <a:pt x="384" y="85"/>
                  </a:lnTo>
                  <a:lnTo>
                    <a:pt x="347" y="101"/>
                  </a:lnTo>
                  <a:lnTo>
                    <a:pt x="312" y="119"/>
                  </a:lnTo>
                  <a:lnTo>
                    <a:pt x="277" y="137"/>
                  </a:lnTo>
                  <a:lnTo>
                    <a:pt x="243" y="155"/>
                  </a:lnTo>
                  <a:lnTo>
                    <a:pt x="211" y="175"/>
                  </a:lnTo>
                  <a:lnTo>
                    <a:pt x="179" y="194"/>
                  </a:lnTo>
                  <a:lnTo>
                    <a:pt x="150" y="214"/>
                  </a:lnTo>
                  <a:lnTo>
                    <a:pt x="122" y="234"/>
                  </a:lnTo>
                  <a:lnTo>
                    <a:pt x="96" y="254"/>
                  </a:lnTo>
                  <a:lnTo>
                    <a:pt x="73" y="273"/>
                  </a:lnTo>
                  <a:lnTo>
                    <a:pt x="50" y="293"/>
                  </a:lnTo>
                  <a:lnTo>
                    <a:pt x="31" y="312"/>
                  </a:lnTo>
                  <a:lnTo>
                    <a:pt x="14" y="330"/>
                  </a:lnTo>
                  <a:lnTo>
                    <a:pt x="0" y="348"/>
                  </a:lnTo>
                  <a:lnTo>
                    <a:pt x="10" y="383"/>
                  </a:lnTo>
                  <a:lnTo>
                    <a:pt x="18" y="420"/>
                  </a:lnTo>
                  <a:lnTo>
                    <a:pt x="23" y="458"/>
                  </a:lnTo>
                  <a:lnTo>
                    <a:pt x="29" y="497"/>
                  </a:lnTo>
                  <a:lnTo>
                    <a:pt x="33" y="537"/>
                  </a:lnTo>
                  <a:lnTo>
                    <a:pt x="36" y="578"/>
                  </a:lnTo>
                  <a:lnTo>
                    <a:pt x="41" y="662"/>
                  </a:lnTo>
                  <a:lnTo>
                    <a:pt x="45" y="750"/>
                  </a:lnTo>
                  <a:lnTo>
                    <a:pt x="50" y="842"/>
                  </a:lnTo>
                  <a:lnTo>
                    <a:pt x="54" y="890"/>
                  </a:lnTo>
                  <a:lnTo>
                    <a:pt x="58" y="937"/>
                  </a:lnTo>
                  <a:lnTo>
                    <a:pt x="64" y="986"/>
                  </a:lnTo>
                  <a:lnTo>
                    <a:pt x="70" y="1034"/>
                  </a:lnTo>
                  <a:lnTo>
                    <a:pt x="70" y="1033"/>
                  </a:lnTo>
                  <a:lnTo>
                    <a:pt x="71" y="1042"/>
                  </a:lnTo>
                  <a:lnTo>
                    <a:pt x="75" y="1047"/>
                  </a:lnTo>
                  <a:lnTo>
                    <a:pt x="78" y="1052"/>
                  </a:lnTo>
                  <a:lnTo>
                    <a:pt x="79" y="1053"/>
                  </a:lnTo>
                  <a:lnTo>
                    <a:pt x="82" y="1053"/>
                  </a:lnTo>
                  <a:lnTo>
                    <a:pt x="86" y="1053"/>
                  </a:lnTo>
                  <a:lnTo>
                    <a:pt x="95" y="1050"/>
                  </a:lnTo>
                  <a:lnTo>
                    <a:pt x="96" y="1048"/>
                  </a:lnTo>
                  <a:lnTo>
                    <a:pt x="96" y="1046"/>
                  </a:lnTo>
                  <a:lnTo>
                    <a:pt x="97" y="1026"/>
                  </a:lnTo>
                  <a:lnTo>
                    <a:pt x="97" y="1003"/>
                  </a:lnTo>
                  <a:lnTo>
                    <a:pt x="96" y="976"/>
                  </a:lnTo>
                  <a:lnTo>
                    <a:pt x="95" y="949"/>
                  </a:lnTo>
                  <a:lnTo>
                    <a:pt x="96" y="922"/>
                  </a:lnTo>
                  <a:lnTo>
                    <a:pt x="96" y="894"/>
                  </a:lnTo>
                  <a:lnTo>
                    <a:pt x="95" y="881"/>
                  </a:lnTo>
                  <a:lnTo>
                    <a:pt x="93" y="868"/>
                  </a:lnTo>
                  <a:lnTo>
                    <a:pt x="102" y="812"/>
                  </a:lnTo>
                  <a:lnTo>
                    <a:pt x="107" y="768"/>
                  </a:lnTo>
                  <a:lnTo>
                    <a:pt x="112" y="731"/>
                  </a:lnTo>
                  <a:lnTo>
                    <a:pt x="115" y="714"/>
                  </a:lnTo>
                  <a:lnTo>
                    <a:pt x="119" y="697"/>
                  </a:lnTo>
                  <a:lnTo>
                    <a:pt x="123" y="681"/>
                  </a:lnTo>
                  <a:lnTo>
                    <a:pt x="128" y="665"/>
                  </a:lnTo>
                  <a:lnTo>
                    <a:pt x="134" y="647"/>
                  </a:lnTo>
                  <a:lnTo>
                    <a:pt x="142" y="627"/>
                  </a:lnTo>
                  <a:lnTo>
                    <a:pt x="152" y="607"/>
                  </a:lnTo>
                  <a:lnTo>
                    <a:pt x="165" y="583"/>
                  </a:lnTo>
                  <a:lnTo>
                    <a:pt x="195" y="528"/>
                  </a:lnTo>
                  <a:lnTo>
                    <a:pt x="200" y="520"/>
                  </a:lnTo>
                  <a:lnTo>
                    <a:pt x="208" y="511"/>
                  </a:lnTo>
                  <a:lnTo>
                    <a:pt x="230" y="487"/>
                  </a:lnTo>
                  <a:lnTo>
                    <a:pt x="250" y="464"/>
                  </a:lnTo>
                  <a:lnTo>
                    <a:pt x="262" y="452"/>
                  </a:lnTo>
                  <a:lnTo>
                    <a:pt x="291" y="444"/>
                  </a:lnTo>
                  <a:lnTo>
                    <a:pt x="305" y="440"/>
                  </a:lnTo>
                  <a:lnTo>
                    <a:pt x="318" y="437"/>
                  </a:lnTo>
                  <a:lnTo>
                    <a:pt x="331" y="436"/>
                  </a:lnTo>
                  <a:lnTo>
                    <a:pt x="343" y="435"/>
                  </a:lnTo>
                  <a:lnTo>
                    <a:pt x="367" y="435"/>
                  </a:lnTo>
                  <a:lnTo>
                    <a:pt x="389" y="437"/>
                  </a:lnTo>
                  <a:lnTo>
                    <a:pt x="410" y="443"/>
                  </a:lnTo>
                  <a:lnTo>
                    <a:pt x="430" y="449"/>
                  </a:lnTo>
                  <a:lnTo>
                    <a:pt x="451" y="457"/>
                  </a:lnTo>
                  <a:lnTo>
                    <a:pt x="471" y="466"/>
                  </a:lnTo>
                  <a:lnTo>
                    <a:pt x="491" y="477"/>
                  </a:lnTo>
                  <a:lnTo>
                    <a:pt x="534" y="500"/>
                  </a:lnTo>
                  <a:lnTo>
                    <a:pt x="556" y="512"/>
                  </a:lnTo>
                  <a:lnTo>
                    <a:pt x="580" y="525"/>
                  </a:lnTo>
                  <a:lnTo>
                    <a:pt x="605" y="537"/>
                  </a:lnTo>
                  <a:lnTo>
                    <a:pt x="632" y="547"/>
                  </a:lnTo>
                  <a:lnTo>
                    <a:pt x="656" y="555"/>
                  </a:lnTo>
                  <a:lnTo>
                    <a:pt x="681" y="560"/>
                  </a:lnTo>
                  <a:lnTo>
                    <a:pt x="708" y="565"/>
                  </a:lnTo>
                  <a:lnTo>
                    <a:pt x="736" y="568"/>
                  </a:lnTo>
                  <a:lnTo>
                    <a:pt x="764" y="570"/>
                  </a:lnTo>
                  <a:lnTo>
                    <a:pt x="792" y="571"/>
                  </a:lnTo>
                  <a:lnTo>
                    <a:pt x="843" y="571"/>
                  </a:lnTo>
                  <a:lnTo>
                    <a:pt x="862" y="570"/>
                  </a:lnTo>
                  <a:lnTo>
                    <a:pt x="880" y="567"/>
                  </a:lnTo>
                  <a:lnTo>
                    <a:pt x="898" y="561"/>
                  </a:lnTo>
                  <a:lnTo>
                    <a:pt x="916" y="555"/>
                  </a:lnTo>
                  <a:lnTo>
                    <a:pt x="934" y="546"/>
                  </a:lnTo>
                  <a:lnTo>
                    <a:pt x="950" y="538"/>
                  </a:lnTo>
                  <a:lnTo>
                    <a:pt x="966" y="527"/>
                  </a:lnTo>
                  <a:lnTo>
                    <a:pt x="980" y="517"/>
                  </a:lnTo>
                  <a:lnTo>
                    <a:pt x="994" y="506"/>
                  </a:lnTo>
                  <a:lnTo>
                    <a:pt x="1006" y="496"/>
                  </a:lnTo>
                  <a:lnTo>
                    <a:pt x="1016" y="485"/>
                  </a:lnTo>
                  <a:lnTo>
                    <a:pt x="1025" y="475"/>
                  </a:lnTo>
                  <a:lnTo>
                    <a:pt x="1033" y="465"/>
                  </a:lnTo>
                  <a:lnTo>
                    <a:pt x="1038" y="458"/>
                  </a:lnTo>
                  <a:lnTo>
                    <a:pt x="1042" y="451"/>
                  </a:lnTo>
                  <a:lnTo>
                    <a:pt x="1043" y="446"/>
                  </a:lnTo>
                  <a:lnTo>
                    <a:pt x="1064" y="478"/>
                  </a:lnTo>
                  <a:lnTo>
                    <a:pt x="1083" y="510"/>
                  </a:lnTo>
                  <a:lnTo>
                    <a:pt x="1100" y="540"/>
                  </a:lnTo>
                  <a:lnTo>
                    <a:pt x="1116" y="569"/>
                  </a:lnTo>
                  <a:lnTo>
                    <a:pt x="1128" y="598"/>
                  </a:lnTo>
                  <a:lnTo>
                    <a:pt x="1141" y="626"/>
                  </a:lnTo>
                  <a:lnTo>
                    <a:pt x="1151" y="653"/>
                  </a:lnTo>
                  <a:lnTo>
                    <a:pt x="1160" y="681"/>
                  </a:lnTo>
                  <a:lnTo>
                    <a:pt x="1167" y="707"/>
                  </a:lnTo>
                  <a:lnTo>
                    <a:pt x="1174" y="734"/>
                  </a:lnTo>
                  <a:lnTo>
                    <a:pt x="1188" y="788"/>
                  </a:lnTo>
                  <a:lnTo>
                    <a:pt x="1199" y="842"/>
                  </a:lnTo>
                  <a:lnTo>
                    <a:pt x="1211" y="897"/>
                  </a:lnTo>
                  <a:lnTo>
                    <a:pt x="1204" y="936"/>
                  </a:lnTo>
                  <a:lnTo>
                    <a:pt x="1201" y="957"/>
                  </a:lnTo>
                  <a:lnTo>
                    <a:pt x="1199" y="976"/>
                  </a:lnTo>
                  <a:lnTo>
                    <a:pt x="1199" y="1003"/>
                  </a:lnTo>
                  <a:lnTo>
                    <a:pt x="1199" y="1026"/>
                  </a:lnTo>
                  <a:lnTo>
                    <a:pt x="1199" y="1046"/>
                  </a:lnTo>
                  <a:lnTo>
                    <a:pt x="1200" y="1048"/>
                  </a:lnTo>
                  <a:lnTo>
                    <a:pt x="1201" y="1050"/>
                  </a:lnTo>
                  <a:lnTo>
                    <a:pt x="1210" y="1053"/>
                  </a:lnTo>
                  <a:lnTo>
                    <a:pt x="1215" y="1053"/>
                  </a:lnTo>
                  <a:lnTo>
                    <a:pt x="1216" y="1053"/>
                  </a:lnTo>
                  <a:lnTo>
                    <a:pt x="1217" y="1052"/>
                  </a:lnTo>
                  <a:lnTo>
                    <a:pt x="1220" y="1047"/>
                  </a:lnTo>
                  <a:lnTo>
                    <a:pt x="1224" y="1042"/>
                  </a:lnTo>
                  <a:lnTo>
                    <a:pt x="1227" y="1028"/>
                  </a:lnTo>
                  <a:lnTo>
                    <a:pt x="1228" y="1013"/>
                  </a:lnTo>
                  <a:lnTo>
                    <a:pt x="1234" y="972"/>
                  </a:lnTo>
                  <a:lnTo>
                    <a:pt x="1243" y="936"/>
                  </a:lnTo>
                  <a:lnTo>
                    <a:pt x="1252" y="890"/>
                  </a:lnTo>
                  <a:lnTo>
                    <a:pt x="1261" y="836"/>
                  </a:lnTo>
                  <a:lnTo>
                    <a:pt x="1268" y="775"/>
                  </a:lnTo>
                  <a:lnTo>
                    <a:pt x="1275" y="709"/>
                  </a:lnTo>
                  <a:lnTo>
                    <a:pt x="1277" y="676"/>
                  </a:lnTo>
                  <a:lnTo>
                    <a:pt x="1279" y="640"/>
                  </a:lnTo>
                  <a:lnTo>
                    <a:pt x="1280" y="605"/>
                  </a:lnTo>
                  <a:lnTo>
                    <a:pt x="1280" y="569"/>
                  </a:lnTo>
                  <a:lnTo>
                    <a:pt x="1279" y="533"/>
                  </a:lnTo>
                  <a:lnTo>
                    <a:pt x="1276" y="498"/>
                  </a:lnTo>
                  <a:lnTo>
                    <a:pt x="1274" y="462"/>
                  </a:lnTo>
                  <a:lnTo>
                    <a:pt x="1270" y="426"/>
                  </a:lnTo>
                  <a:lnTo>
                    <a:pt x="1264" y="392"/>
                  </a:lnTo>
                  <a:lnTo>
                    <a:pt x="1257" y="358"/>
                  </a:lnTo>
                  <a:lnTo>
                    <a:pt x="1249" y="326"/>
                  </a:lnTo>
                  <a:lnTo>
                    <a:pt x="1240" y="295"/>
                  </a:lnTo>
                  <a:lnTo>
                    <a:pt x="1229" y="264"/>
                  </a:lnTo>
                  <a:lnTo>
                    <a:pt x="1216" y="236"/>
                  </a:lnTo>
                  <a:lnTo>
                    <a:pt x="1202" y="210"/>
                  </a:lnTo>
                  <a:lnTo>
                    <a:pt x="1193" y="198"/>
                  </a:lnTo>
                  <a:lnTo>
                    <a:pt x="1185" y="186"/>
                  </a:lnTo>
                  <a:lnTo>
                    <a:pt x="1176" y="175"/>
                  </a:lnTo>
                  <a:lnTo>
                    <a:pt x="1167" y="164"/>
                  </a:lnTo>
                  <a:lnTo>
                    <a:pt x="1157" y="153"/>
                  </a:lnTo>
                  <a:lnTo>
                    <a:pt x="1147" y="144"/>
                  </a:lnTo>
                  <a:lnTo>
                    <a:pt x="1136" y="135"/>
                  </a:lnTo>
                  <a:lnTo>
                    <a:pt x="1125" y="126"/>
                  </a:lnTo>
                  <a:lnTo>
                    <a:pt x="1114" y="119"/>
                  </a:lnTo>
                  <a:lnTo>
                    <a:pt x="1100" y="112"/>
                  </a:lnTo>
                  <a:lnTo>
                    <a:pt x="1088" y="106"/>
                  </a:lnTo>
                  <a:lnTo>
                    <a:pt x="1074" y="101"/>
                  </a:lnTo>
                  <a:lnTo>
                    <a:pt x="1060" y="96"/>
                  </a:lnTo>
                  <a:lnTo>
                    <a:pt x="1045" y="93"/>
                  </a:lnTo>
                  <a:close/>
                  <a:moveTo>
                    <a:pt x="591" y="311"/>
                  </a:moveTo>
                  <a:lnTo>
                    <a:pt x="591" y="311"/>
                  </a:lnTo>
                  <a:lnTo>
                    <a:pt x="575" y="307"/>
                  </a:lnTo>
                  <a:lnTo>
                    <a:pt x="598" y="312"/>
                  </a:lnTo>
                  <a:lnTo>
                    <a:pt x="591" y="311"/>
                  </a:lnTo>
                  <a:close/>
                </a:path>
              </a:pathLst>
            </a:custGeom>
            <a:solidFill>
              <a:srgbClr val="615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3946" name="Freeform 184"/>
            <p:cNvSpPr>
              <a:spLocks/>
            </p:cNvSpPr>
            <p:nvPr/>
          </p:nvSpPr>
          <p:spPr bwMode="auto">
            <a:xfrm flipH="1">
              <a:off x="7526942" y="5760315"/>
              <a:ext cx="86900" cy="144207"/>
            </a:xfrm>
            <a:custGeom>
              <a:avLst/>
              <a:gdLst>
                <a:gd name="T0" fmla="*/ 2147483647 w 300"/>
                <a:gd name="T1" fmla="*/ 0 h 578"/>
                <a:gd name="T2" fmla="*/ 0 w 300"/>
                <a:gd name="T3" fmla="*/ 2147483647 h 578"/>
                <a:gd name="T4" fmla="*/ 2147483647 w 300"/>
                <a:gd name="T5" fmla="*/ 2147483647 h 578"/>
                <a:gd name="T6" fmla="*/ 2147483647 w 300"/>
                <a:gd name="T7" fmla="*/ 2147483647 h 578"/>
                <a:gd name="T8" fmla="*/ 2147483647 w 300"/>
                <a:gd name="T9" fmla="*/ 0 h 5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0"/>
                <a:gd name="T16" fmla="*/ 0 h 578"/>
                <a:gd name="T17" fmla="*/ 300 w 300"/>
                <a:gd name="T18" fmla="*/ 578 h 5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0" h="578">
                  <a:moveTo>
                    <a:pt x="19" y="0"/>
                  </a:moveTo>
                  <a:lnTo>
                    <a:pt x="0" y="91"/>
                  </a:lnTo>
                  <a:lnTo>
                    <a:pt x="65" y="578"/>
                  </a:lnTo>
                  <a:lnTo>
                    <a:pt x="300" y="33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3947" name="Freeform 185"/>
            <p:cNvSpPr>
              <a:spLocks/>
            </p:cNvSpPr>
            <p:nvPr/>
          </p:nvSpPr>
          <p:spPr bwMode="auto">
            <a:xfrm flipH="1">
              <a:off x="7526942" y="5760315"/>
              <a:ext cx="86900" cy="144207"/>
            </a:xfrm>
            <a:custGeom>
              <a:avLst/>
              <a:gdLst>
                <a:gd name="T0" fmla="*/ 2147483647 w 300"/>
                <a:gd name="T1" fmla="*/ 0 h 578"/>
                <a:gd name="T2" fmla="*/ 0 w 300"/>
                <a:gd name="T3" fmla="*/ 2147483647 h 578"/>
                <a:gd name="T4" fmla="*/ 2147483647 w 300"/>
                <a:gd name="T5" fmla="*/ 2147483647 h 578"/>
                <a:gd name="T6" fmla="*/ 2147483647 w 300"/>
                <a:gd name="T7" fmla="*/ 2147483647 h 578"/>
                <a:gd name="T8" fmla="*/ 2147483647 w 300"/>
                <a:gd name="T9" fmla="*/ 0 h 5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0"/>
                <a:gd name="T16" fmla="*/ 0 h 578"/>
                <a:gd name="T17" fmla="*/ 300 w 300"/>
                <a:gd name="T18" fmla="*/ 578 h 5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0" h="578">
                  <a:moveTo>
                    <a:pt x="19" y="0"/>
                  </a:moveTo>
                  <a:lnTo>
                    <a:pt x="0" y="91"/>
                  </a:lnTo>
                  <a:lnTo>
                    <a:pt x="65" y="578"/>
                  </a:lnTo>
                  <a:lnTo>
                    <a:pt x="300" y="339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3948" name="Freeform 186"/>
            <p:cNvSpPr>
              <a:spLocks/>
            </p:cNvSpPr>
            <p:nvPr/>
          </p:nvSpPr>
          <p:spPr bwMode="auto">
            <a:xfrm flipH="1">
              <a:off x="7445256" y="5758577"/>
              <a:ext cx="163372" cy="86872"/>
            </a:xfrm>
            <a:custGeom>
              <a:avLst/>
              <a:gdLst>
                <a:gd name="T0" fmla="*/ 0 w 565"/>
                <a:gd name="T1" fmla="*/ 0 h 348"/>
                <a:gd name="T2" fmla="*/ 2147483647 w 565"/>
                <a:gd name="T3" fmla="*/ 2147483647 h 348"/>
                <a:gd name="T4" fmla="*/ 2147483647 w 565"/>
                <a:gd name="T5" fmla="*/ 0 h 348"/>
                <a:gd name="T6" fmla="*/ 2147483647 w 565"/>
                <a:gd name="T7" fmla="*/ 2147483647 h 348"/>
                <a:gd name="T8" fmla="*/ 2147483647 w 565"/>
                <a:gd name="T9" fmla="*/ 2147483647 h 348"/>
                <a:gd name="T10" fmla="*/ 0 w 565"/>
                <a:gd name="T11" fmla="*/ 2147483647 h 348"/>
                <a:gd name="T12" fmla="*/ 0 w 565"/>
                <a:gd name="T13" fmla="*/ 0 h 3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65"/>
                <a:gd name="T22" fmla="*/ 0 h 348"/>
                <a:gd name="T23" fmla="*/ 565 w 565"/>
                <a:gd name="T24" fmla="*/ 348 h 34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65" h="348">
                  <a:moveTo>
                    <a:pt x="0" y="0"/>
                  </a:moveTo>
                  <a:lnTo>
                    <a:pt x="281" y="338"/>
                  </a:lnTo>
                  <a:lnTo>
                    <a:pt x="565" y="0"/>
                  </a:lnTo>
                  <a:lnTo>
                    <a:pt x="565" y="9"/>
                  </a:lnTo>
                  <a:lnTo>
                    <a:pt x="281" y="348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1C7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3949" name="Freeform 187"/>
            <p:cNvSpPr>
              <a:spLocks/>
            </p:cNvSpPr>
            <p:nvPr/>
          </p:nvSpPr>
          <p:spPr bwMode="auto">
            <a:xfrm flipH="1">
              <a:off x="7445256" y="5758577"/>
              <a:ext cx="163372" cy="86872"/>
            </a:xfrm>
            <a:custGeom>
              <a:avLst/>
              <a:gdLst>
                <a:gd name="T0" fmla="*/ 0 w 565"/>
                <a:gd name="T1" fmla="*/ 0 h 348"/>
                <a:gd name="T2" fmla="*/ 2147483647 w 565"/>
                <a:gd name="T3" fmla="*/ 2147483647 h 348"/>
                <a:gd name="T4" fmla="*/ 2147483647 w 565"/>
                <a:gd name="T5" fmla="*/ 0 h 348"/>
                <a:gd name="T6" fmla="*/ 2147483647 w 565"/>
                <a:gd name="T7" fmla="*/ 2147483647 h 348"/>
                <a:gd name="T8" fmla="*/ 2147483647 w 565"/>
                <a:gd name="T9" fmla="*/ 2147483647 h 348"/>
                <a:gd name="T10" fmla="*/ 0 w 565"/>
                <a:gd name="T11" fmla="*/ 2147483647 h 348"/>
                <a:gd name="T12" fmla="*/ 0 w 565"/>
                <a:gd name="T13" fmla="*/ 0 h 3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65"/>
                <a:gd name="T22" fmla="*/ 0 h 348"/>
                <a:gd name="T23" fmla="*/ 565 w 565"/>
                <a:gd name="T24" fmla="*/ 348 h 34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65" h="348">
                  <a:moveTo>
                    <a:pt x="0" y="0"/>
                  </a:moveTo>
                  <a:lnTo>
                    <a:pt x="281" y="338"/>
                  </a:lnTo>
                  <a:lnTo>
                    <a:pt x="565" y="0"/>
                  </a:lnTo>
                  <a:lnTo>
                    <a:pt x="565" y="9"/>
                  </a:lnTo>
                  <a:lnTo>
                    <a:pt x="281" y="348"/>
                  </a:lnTo>
                  <a:lnTo>
                    <a:pt x="0" y="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3950" name="Freeform 188"/>
            <p:cNvSpPr>
              <a:spLocks noEditPoints="1"/>
            </p:cNvSpPr>
            <p:nvPr/>
          </p:nvSpPr>
          <p:spPr bwMode="auto">
            <a:xfrm flipH="1">
              <a:off x="7511300" y="5901047"/>
              <a:ext cx="31284" cy="1737"/>
            </a:xfrm>
            <a:custGeom>
              <a:avLst/>
              <a:gdLst>
                <a:gd name="T0" fmla="*/ 2147483647 w 107"/>
                <a:gd name="T1" fmla="*/ 0 h 3"/>
                <a:gd name="T2" fmla="*/ 2147483647 w 107"/>
                <a:gd name="T3" fmla="*/ 2147483647 h 3"/>
                <a:gd name="T4" fmla="*/ 2147483647 w 107"/>
                <a:gd name="T5" fmla="*/ 2147483647 h 3"/>
                <a:gd name="T6" fmla="*/ 2147483647 w 107"/>
                <a:gd name="T7" fmla="*/ 0 h 3"/>
                <a:gd name="T8" fmla="*/ 2147483647 w 107"/>
                <a:gd name="T9" fmla="*/ 0 h 3"/>
                <a:gd name="T10" fmla="*/ 2147483647 w 107"/>
                <a:gd name="T11" fmla="*/ 0 h 3"/>
                <a:gd name="T12" fmla="*/ 0 w 107"/>
                <a:gd name="T13" fmla="*/ 2147483647 h 3"/>
                <a:gd name="T14" fmla="*/ 0 w 107"/>
                <a:gd name="T15" fmla="*/ 2147483647 h 3"/>
                <a:gd name="T16" fmla="*/ 2147483647 w 107"/>
                <a:gd name="T17" fmla="*/ 0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7"/>
                <a:gd name="T28" fmla="*/ 0 h 3"/>
                <a:gd name="T29" fmla="*/ 107 w 107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7" h="3">
                  <a:moveTo>
                    <a:pt x="107" y="0"/>
                  </a:moveTo>
                  <a:lnTo>
                    <a:pt x="107" y="3"/>
                  </a:lnTo>
                  <a:lnTo>
                    <a:pt x="107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0" y="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B81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3951" name="Freeform 189"/>
            <p:cNvSpPr>
              <a:spLocks/>
            </p:cNvSpPr>
            <p:nvPr/>
          </p:nvSpPr>
          <p:spPr bwMode="auto">
            <a:xfrm flipH="1">
              <a:off x="7511300" y="5901047"/>
              <a:ext cx="0" cy="1737"/>
            </a:xfrm>
            <a:custGeom>
              <a:avLst/>
              <a:gdLst>
                <a:gd name="T0" fmla="*/ 0 h 3"/>
                <a:gd name="T1" fmla="*/ 2147483647 h 3"/>
                <a:gd name="T2" fmla="*/ 2147483647 h 3"/>
                <a:gd name="T3" fmla="*/ 0 h 3"/>
                <a:gd name="T4" fmla="*/ 0 60000 65536"/>
                <a:gd name="T5" fmla="*/ 0 60000 65536"/>
                <a:gd name="T6" fmla="*/ 0 60000 65536"/>
                <a:gd name="T7" fmla="*/ 0 60000 65536"/>
                <a:gd name="T8" fmla="*/ 0 h 3"/>
                <a:gd name="T9" fmla="*/ 3 h 3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T8" r="0" b="T9"/>
              <a:pathLst>
                <a:path h="3">
                  <a:moveTo>
                    <a:pt x="0" y="0"/>
                  </a:moveTo>
                  <a:lnTo>
                    <a:pt x="0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3952" name="Freeform 190"/>
            <p:cNvSpPr>
              <a:spLocks/>
            </p:cNvSpPr>
            <p:nvPr/>
          </p:nvSpPr>
          <p:spPr bwMode="auto">
            <a:xfrm flipH="1">
              <a:off x="7542584" y="5901047"/>
              <a:ext cx="0" cy="1737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0 w 1"/>
                <a:gd name="T5" fmla="*/ 2147483647 h 3"/>
                <a:gd name="T6" fmla="*/ 0 w 1"/>
                <a:gd name="T7" fmla="*/ 2147483647 h 3"/>
                <a:gd name="T8" fmla="*/ 0 w 1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3"/>
                <a:gd name="T17" fmla="*/ 0 w 1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3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3953" name="Freeform 191"/>
            <p:cNvSpPr>
              <a:spLocks/>
            </p:cNvSpPr>
            <p:nvPr/>
          </p:nvSpPr>
          <p:spPr bwMode="auto">
            <a:xfrm flipH="1">
              <a:off x="7511300" y="5901047"/>
              <a:ext cx="31284" cy="1737"/>
            </a:xfrm>
            <a:custGeom>
              <a:avLst/>
              <a:gdLst>
                <a:gd name="T0" fmla="*/ 2147483647 w 107"/>
                <a:gd name="T1" fmla="*/ 0 h 3"/>
                <a:gd name="T2" fmla="*/ 2147483647 w 107"/>
                <a:gd name="T3" fmla="*/ 0 h 3"/>
                <a:gd name="T4" fmla="*/ 2147483647 w 107"/>
                <a:gd name="T5" fmla="*/ 2147483647 h 3"/>
                <a:gd name="T6" fmla="*/ 0 w 107"/>
                <a:gd name="T7" fmla="*/ 2147483647 h 3"/>
                <a:gd name="T8" fmla="*/ 2147483647 w 107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7"/>
                <a:gd name="T16" fmla="*/ 0 h 3"/>
                <a:gd name="T17" fmla="*/ 107 w 107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7" h="3">
                  <a:moveTo>
                    <a:pt x="1" y="0"/>
                  </a:moveTo>
                  <a:lnTo>
                    <a:pt x="107" y="0"/>
                  </a:lnTo>
                  <a:lnTo>
                    <a:pt x="107" y="3"/>
                  </a:lnTo>
                  <a:lnTo>
                    <a:pt x="0" y="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3954" name="Freeform 192"/>
            <p:cNvSpPr>
              <a:spLocks/>
            </p:cNvSpPr>
            <p:nvPr/>
          </p:nvSpPr>
          <p:spPr bwMode="auto">
            <a:xfrm flipH="1">
              <a:off x="7511300" y="5901047"/>
              <a:ext cx="31284" cy="1737"/>
            </a:xfrm>
            <a:custGeom>
              <a:avLst/>
              <a:gdLst>
                <a:gd name="T0" fmla="*/ 2147483647 w 107"/>
                <a:gd name="T1" fmla="*/ 0 h 3"/>
                <a:gd name="T2" fmla="*/ 2147483647 w 107"/>
                <a:gd name="T3" fmla="*/ 0 h 3"/>
                <a:gd name="T4" fmla="*/ 2147483647 w 107"/>
                <a:gd name="T5" fmla="*/ 2147483647 h 3"/>
                <a:gd name="T6" fmla="*/ 0 w 107"/>
                <a:gd name="T7" fmla="*/ 2147483647 h 3"/>
                <a:gd name="T8" fmla="*/ 2147483647 w 107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7"/>
                <a:gd name="T16" fmla="*/ 0 h 3"/>
                <a:gd name="T17" fmla="*/ 107 w 107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7" h="3">
                  <a:moveTo>
                    <a:pt x="1" y="0"/>
                  </a:moveTo>
                  <a:lnTo>
                    <a:pt x="107" y="0"/>
                  </a:lnTo>
                  <a:lnTo>
                    <a:pt x="107" y="3"/>
                  </a:lnTo>
                  <a:lnTo>
                    <a:pt x="0" y="3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3955" name="Freeform 193"/>
            <p:cNvSpPr>
              <a:spLocks/>
            </p:cNvSpPr>
            <p:nvPr/>
          </p:nvSpPr>
          <p:spPr bwMode="auto">
            <a:xfrm flipH="1">
              <a:off x="7817188" y="5788114"/>
              <a:ext cx="446666" cy="498643"/>
            </a:xfrm>
            <a:custGeom>
              <a:avLst/>
              <a:gdLst>
                <a:gd name="T0" fmla="*/ 2147483647 w 1539"/>
                <a:gd name="T1" fmla="*/ 2147483647 h 2010"/>
                <a:gd name="T2" fmla="*/ 2147483647 w 1539"/>
                <a:gd name="T3" fmla="*/ 2147483647 h 2010"/>
                <a:gd name="T4" fmla="*/ 2147483647 w 1539"/>
                <a:gd name="T5" fmla="*/ 2147483647 h 2010"/>
                <a:gd name="T6" fmla="*/ 2147483647 w 1539"/>
                <a:gd name="T7" fmla="*/ 0 h 2010"/>
                <a:gd name="T8" fmla="*/ 2147483647 w 1539"/>
                <a:gd name="T9" fmla="*/ 2147483647 h 2010"/>
                <a:gd name="T10" fmla="*/ 2147483647 w 1539"/>
                <a:gd name="T11" fmla="*/ 2147483647 h 2010"/>
                <a:gd name="T12" fmla="*/ 2147483647 w 1539"/>
                <a:gd name="T13" fmla="*/ 2147483647 h 2010"/>
                <a:gd name="T14" fmla="*/ 2147483647 w 1539"/>
                <a:gd name="T15" fmla="*/ 2147483647 h 2010"/>
                <a:gd name="T16" fmla="*/ 2147483647 w 1539"/>
                <a:gd name="T17" fmla="*/ 2147483647 h 2010"/>
                <a:gd name="T18" fmla="*/ 2147483647 w 1539"/>
                <a:gd name="T19" fmla="*/ 2147483647 h 2010"/>
                <a:gd name="T20" fmla="*/ 2147483647 w 1539"/>
                <a:gd name="T21" fmla="*/ 2147483647 h 2010"/>
                <a:gd name="T22" fmla="*/ 2147483647 w 1539"/>
                <a:gd name="T23" fmla="*/ 2147483647 h 2010"/>
                <a:gd name="T24" fmla="*/ 2147483647 w 1539"/>
                <a:gd name="T25" fmla="*/ 2147483647 h 2010"/>
                <a:gd name="T26" fmla="*/ 2147483647 w 1539"/>
                <a:gd name="T27" fmla="*/ 2147483647 h 2010"/>
                <a:gd name="T28" fmla="*/ 2147483647 w 1539"/>
                <a:gd name="T29" fmla="*/ 2147483647 h 2010"/>
                <a:gd name="T30" fmla="*/ 2147483647 w 1539"/>
                <a:gd name="T31" fmla="*/ 2147483647 h 2010"/>
                <a:gd name="T32" fmla="*/ 2147483647 w 1539"/>
                <a:gd name="T33" fmla="*/ 2147483647 h 2010"/>
                <a:gd name="T34" fmla="*/ 2147483647 w 1539"/>
                <a:gd name="T35" fmla="*/ 2147483647 h 2010"/>
                <a:gd name="T36" fmla="*/ 2147483647 w 1539"/>
                <a:gd name="T37" fmla="*/ 2147483647 h 2010"/>
                <a:gd name="T38" fmla="*/ 2147483647 w 1539"/>
                <a:gd name="T39" fmla="*/ 2147483647 h 2010"/>
                <a:gd name="T40" fmla="*/ 2147483647 w 1539"/>
                <a:gd name="T41" fmla="*/ 2147483647 h 2010"/>
                <a:gd name="T42" fmla="*/ 2147483647 w 1539"/>
                <a:gd name="T43" fmla="*/ 2147483647 h 2010"/>
                <a:gd name="T44" fmla="*/ 2147483647 w 1539"/>
                <a:gd name="T45" fmla="*/ 2147483647 h 2010"/>
                <a:gd name="T46" fmla="*/ 2147483647 w 1539"/>
                <a:gd name="T47" fmla="*/ 2147483647 h 2010"/>
                <a:gd name="T48" fmla="*/ 2147483647 w 1539"/>
                <a:gd name="T49" fmla="*/ 2147483647 h 2010"/>
                <a:gd name="T50" fmla="*/ 2147483647 w 1539"/>
                <a:gd name="T51" fmla="*/ 2147483647 h 2010"/>
                <a:gd name="T52" fmla="*/ 2147483647 w 1539"/>
                <a:gd name="T53" fmla="*/ 2147483647 h 2010"/>
                <a:gd name="T54" fmla="*/ 2147483647 w 1539"/>
                <a:gd name="T55" fmla="*/ 2147483647 h 2010"/>
                <a:gd name="T56" fmla="*/ 2147483647 w 1539"/>
                <a:gd name="T57" fmla="*/ 2147483647 h 2010"/>
                <a:gd name="T58" fmla="*/ 2147483647 w 1539"/>
                <a:gd name="T59" fmla="*/ 2147483647 h 2010"/>
                <a:gd name="T60" fmla="*/ 2147483647 w 1539"/>
                <a:gd name="T61" fmla="*/ 2147483647 h 2010"/>
                <a:gd name="T62" fmla="*/ 2147483647 w 1539"/>
                <a:gd name="T63" fmla="*/ 2147483647 h 2010"/>
                <a:gd name="T64" fmla="*/ 2147483647 w 1539"/>
                <a:gd name="T65" fmla="*/ 2147483647 h 2010"/>
                <a:gd name="T66" fmla="*/ 2147483647 w 1539"/>
                <a:gd name="T67" fmla="*/ 2147483647 h 2010"/>
                <a:gd name="T68" fmla="*/ 2147483647 w 1539"/>
                <a:gd name="T69" fmla="*/ 2147483647 h 2010"/>
                <a:gd name="T70" fmla="*/ 2147483647 w 1539"/>
                <a:gd name="T71" fmla="*/ 2147483647 h 2010"/>
                <a:gd name="T72" fmla="*/ 2147483647 w 1539"/>
                <a:gd name="T73" fmla="*/ 2147483647 h 2010"/>
                <a:gd name="T74" fmla="*/ 2147483647 w 1539"/>
                <a:gd name="T75" fmla="*/ 2147483647 h 2010"/>
                <a:gd name="T76" fmla="*/ 2147483647 w 1539"/>
                <a:gd name="T77" fmla="*/ 2147483647 h 2010"/>
                <a:gd name="T78" fmla="*/ 2147483647 w 1539"/>
                <a:gd name="T79" fmla="*/ 2147483647 h 2010"/>
                <a:gd name="T80" fmla="*/ 2147483647 w 1539"/>
                <a:gd name="T81" fmla="*/ 2147483647 h 2010"/>
                <a:gd name="T82" fmla="*/ 2147483647 w 1539"/>
                <a:gd name="T83" fmla="*/ 2147483647 h 2010"/>
                <a:gd name="T84" fmla="*/ 2147483647 w 1539"/>
                <a:gd name="T85" fmla="*/ 2147483647 h 2010"/>
                <a:gd name="T86" fmla="*/ 2147483647 w 1539"/>
                <a:gd name="T87" fmla="*/ 2147483647 h 2010"/>
                <a:gd name="T88" fmla="*/ 2147483647 w 1539"/>
                <a:gd name="T89" fmla="*/ 2147483647 h 2010"/>
                <a:gd name="T90" fmla="*/ 2147483647 w 1539"/>
                <a:gd name="T91" fmla="*/ 2147483647 h 2010"/>
                <a:gd name="T92" fmla="*/ 2147483647 w 1539"/>
                <a:gd name="T93" fmla="*/ 2147483647 h 2010"/>
                <a:gd name="T94" fmla="*/ 2147483647 w 1539"/>
                <a:gd name="T95" fmla="*/ 2147483647 h 2010"/>
                <a:gd name="T96" fmla="*/ 2147483647 w 1539"/>
                <a:gd name="T97" fmla="*/ 2147483647 h 2010"/>
                <a:gd name="T98" fmla="*/ 2147483647 w 1539"/>
                <a:gd name="T99" fmla="*/ 2147483647 h 2010"/>
                <a:gd name="T100" fmla="*/ 2147483647 w 1539"/>
                <a:gd name="T101" fmla="*/ 2147483647 h 2010"/>
                <a:gd name="T102" fmla="*/ 2147483647 w 1539"/>
                <a:gd name="T103" fmla="*/ 2147483647 h 2010"/>
                <a:gd name="T104" fmla="*/ 2147483647 w 1539"/>
                <a:gd name="T105" fmla="*/ 2147483647 h 2010"/>
                <a:gd name="T106" fmla="*/ 2147483647 w 1539"/>
                <a:gd name="T107" fmla="*/ 2147483647 h 2010"/>
                <a:gd name="T108" fmla="*/ 2147483647 w 1539"/>
                <a:gd name="T109" fmla="*/ 2147483647 h 2010"/>
                <a:gd name="T110" fmla="*/ 2147483647 w 1539"/>
                <a:gd name="T111" fmla="*/ 2147483647 h 2010"/>
                <a:gd name="T112" fmla="*/ 2147483647 w 1539"/>
                <a:gd name="T113" fmla="*/ 2147483647 h 2010"/>
                <a:gd name="T114" fmla="*/ 2147483647 w 1539"/>
                <a:gd name="T115" fmla="*/ 2147483647 h 2010"/>
                <a:gd name="T116" fmla="*/ 2147483647 w 1539"/>
                <a:gd name="T117" fmla="*/ 2147483647 h 2010"/>
                <a:gd name="T118" fmla="*/ 2147483647 w 1539"/>
                <a:gd name="T119" fmla="*/ 2147483647 h 2010"/>
                <a:gd name="T120" fmla="*/ 2147483647 w 1539"/>
                <a:gd name="T121" fmla="*/ 2147483647 h 2010"/>
                <a:gd name="T122" fmla="*/ 2147483647 w 1539"/>
                <a:gd name="T123" fmla="*/ 2147483647 h 201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539"/>
                <a:gd name="T187" fmla="*/ 0 h 2010"/>
                <a:gd name="T188" fmla="*/ 1539 w 1539"/>
                <a:gd name="T189" fmla="*/ 2010 h 201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539" h="2010">
                  <a:moveTo>
                    <a:pt x="1009" y="91"/>
                  </a:moveTo>
                  <a:lnTo>
                    <a:pt x="1009" y="91"/>
                  </a:lnTo>
                  <a:lnTo>
                    <a:pt x="1002" y="81"/>
                  </a:lnTo>
                  <a:lnTo>
                    <a:pt x="993" y="71"/>
                  </a:lnTo>
                  <a:lnTo>
                    <a:pt x="980" y="63"/>
                  </a:lnTo>
                  <a:lnTo>
                    <a:pt x="967" y="53"/>
                  </a:lnTo>
                  <a:lnTo>
                    <a:pt x="951" y="45"/>
                  </a:lnTo>
                  <a:lnTo>
                    <a:pt x="933" y="37"/>
                  </a:lnTo>
                  <a:lnTo>
                    <a:pt x="914" y="29"/>
                  </a:lnTo>
                  <a:lnTo>
                    <a:pt x="894" y="23"/>
                  </a:lnTo>
                  <a:lnTo>
                    <a:pt x="872" y="16"/>
                  </a:lnTo>
                  <a:lnTo>
                    <a:pt x="848" y="11"/>
                  </a:lnTo>
                  <a:lnTo>
                    <a:pt x="822" y="6"/>
                  </a:lnTo>
                  <a:lnTo>
                    <a:pt x="796" y="3"/>
                  </a:lnTo>
                  <a:lnTo>
                    <a:pt x="770" y="1"/>
                  </a:lnTo>
                  <a:lnTo>
                    <a:pt x="743" y="0"/>
                  </a:lnTo>
                  <a:lnTo>
                    <a:pt x="713" y="0"/>
                  </a:lnTo>
                  <a:lnTo>
                    <a:pt x="685" y="1"/>
                  </a:lnTo>
                  <a:lnTo>
                    <a:pt x="656" y="3"/>
                  </a:lnTo>
                  <a:lnTo>
                    <a:pt x="626" y="8"/>
                  </a:lnTo>
                  <a:lnTo>
                    <a:pt x="597" y="13"/>
                  </a:lnTo>
                  <a:lnTo>
                    <a:pt x="567" y="20"/>
                  </a:lnTo>
                  <a:lnTo>
                    <a:pt x="537" y="29"/>
                  </a:lnTo>
                  <a:lnTo>
                    <a:pt x="508" y="40"/>
                  </a:lnTo>
                  <a:lnTo>
                    <a:pt x="479" y="53"/>
                  </a:lnTo>
                  <a:lnTo>
                    <a:pt x="451" y="67"/>
                  </a:lnTo>
                  <a:lnTo>
                    <a:pt x="423" y="83"/>
                  </a:lnTo>
                  <a:lnTo>
                    <a:pt x="396" y="103"/>
                  </a:lnTo>
                  <a:lnTo>
                    <a:pt x="370" y="123"/>
                  </a:lnTo>
                  <a:lnTo>
                    <a:pt x="344" y="146"/>
                  </a:lnTo>
                  <a:lnTo>
                    <a:pt x="321" y="172"/>
                  </a:lnTo>
                  <a:lnTo>
                    <a:pt x="298" y="199"/>
                  </a:lnTo>
                  <a:lnTo>
                    <a:pt x="287" y="214"/>
                  </a:lnTo>
                  <a:lnTo>
                    <a:pt x="277" y="230"/>
                  </a:lnTo>
                  <a:lnTo>
                    <a:pt x="267" y="246"/>
                  </a:lnTo>
                  <a:lnTo>
                    <a:pt x="258" y="262"/>
                  </a:lnTo>
                  <a:lnTo>
                    <a:pt x="240" y="296"/>
                  </a:lnTo>
                  <a:lnTo>
                    <a:pt x="223" y="328"/>
                  </a:lnTo>
                  <a:lnTo>
                    <a:pt x="209" y="360"/>
                  </a:lnTo>
                  <a:lnTo>
                    <a:pt x="195" y="389"/>
                  </a:lnTo>
                  <a:lnTo>
                    <a:pt x="184" y="417"/>
                  </a:lnTo>
                  <a:lnTo>
                    <a:pt x="174" y="445"/>
                  </a:lnTo>
                  <a:lnTo>
                    <a:pt x="164" y="471"/>
                  </a:lnTo>
                  <a:lnTo>
                    <a:pt x="156" y="496"/>
                  </a:lnTo>
                  <a:lnTo>
                    <a:pt x="142" y="543"/>
                  </a:lnTo>
                  <a:lnTo>
                    <a:pt x="132" y="586"/>
                  </a:lnTo>
                  <a:lnTo>
                    <a:pt x="125" y="626"/>
                  </a:lnTo>
                  <a:lnTo>
                    <a:pt x="119" y="662"/>
                  </a:lnTo>
                  <a:lnTo>
                    <a:pt x="110" y="728"/>
                  </a:lnTo>
                  <a:lnTo>
                    <a:pt x="105" y="757"/>
                  </a:lnTo>
                  <a:lnTo>
                    <a:pt x="99" y="785"/>
                  </a:lnTo>
                  <a:lnTo>
                    <a:pt x="91" y="811"/>
                  </a:lnTo>
                  <a:lnTo>
                    <a:pt x="86" y="824"/>
                  </a:lnTo>
                  <a:lnTo>
                    <a:pt x="81" y="836"/>
                  </a:lnTo>
                  <a:lnTo>
                    <a:pt x="74" y="849"/>
                  </a:lnTo>
                  <a:lnTo>
                    <a:pt x="66" y="861"/>
                  </a:lnTo>
                  <a:lnTo>
                    <a:pt x="57" y="873"/>
                  </a:lnTo>
                  <a:lnTo>
                    <a:pt x="48" y="885"/>
                  </a:lnTo>
                  <a:lnTo>
                    <a:pt x="38" y="897"/>
                  </a:lnTo>
                  <a:lnTo>
                    <a:pt x="30" y="911"/>
                  </a:lnTo>
                  <a:lnTo>
                    <a:pt x="22" y="925"/>
                  </a:lnTo>
                  <a:lnTo>
                    <a:pt x="16" y="941"/>
                  </a:lnTo>
                  <a:lnTo>
                    <a:pt x="11" y="956"/>
                  </a:lnTo>
                  <a:lnTo>
                    <a:pt x="7" y="972"/>
                  </a:lnTo>
                  <a:lnTo>
                    <a:pt x="3" y="989"/>
                  </a:lnTo>
                  <a:lnTo>
                    <a:pt x="1" y="1006"/>
                  </a:lnTo>
                  <a:lnTo>
                    <a:pt x="0" y="1024"/>
                  </a:lnTo>
                  <a:lnTo>
                    <a:pt x="0" y="1042"/>
                  </a:lnTo>
                  <a:lnTo>
                    <a:pt x="0" y="1059"/>
                  </a:lnTo>
                  <a:lnTo>
                    <a:pt x="1" y="1078"/>
                  </a:lnTo>
                  <a:lnTo>
                    <a:pt x="3" y="1096"/>
                  </a:lnTo>
                  <a:lnTo>
                    <a:pt x="6" y="1113"/>
                  </a:lnTo>
                  <a:lnTo>
                    <a:pt x="13" y="1149"/>
                  </a:lnTo>
                  <a:lnTo>
                    <a:pt x="22" y="1184"/>
                  </a:lnTo>
                  <a:lnTo>
                    <a:pt x="34" y="1216"/>
                  </a:lnTo>
                  <a:lnTo>
                    <a:pt x="46" y="1246"/>
                  </a:lnTo>
                  <a:lnTo>
                    <a:pt x="59" y="1273"/>
                  </a:lnTo>
                  <a:lnTo>
                    <a:pt x="66" y="1285"/>
                  </a:lnTo>
                  <a:lnTo>
                    <a:pt x="74" y="1296"/>
                  </a:lnTo>
                  <a:lnTo>
                    <a:pt x="81" y="1306"/>
                  </a:lnTo>
                  <a:lnTo>
                    <a:pt x="89" y="1314"/>
                  </a:lnTo>
                  <a:lnTo>
                    <a:pt x="96" y="1322"/>
                  </a:lnTo>
                  <a:lnTo>
                    <a:pt x="103" y="1328"/>
                  </a:lnTo>
                  <a:lnTo>
                    <a:pt x="111" y="1333"/>
                  </a:lnTo>
                  <a:lnTo>
                    <a:pt x="118" y="1336"/>
                  </a:lnTo>
                  <a:lnTo>
                    <a:pt x="131" y="1342"/>
                  </a:lnTo>
                  <a:lnTo>
                    <a:pt x="142" y="1349"/>
                  </a:lnTo>
                  <a:lnTo>
                    <a:pt x="150" y="1357"/>
                  </a:lnTo>
                  <a:lnTo>
                    <a:pt x="157" y="1368"/>
                  </a:lnTo>
                  <a:lnTo>
                    <a:pt x="162" y="1379"/>
                  </a:lnTo>
                  <a:lnTo>
                    <a:pt x="165" y="1391"/>
                  </a:lnTo>
                  <a:lnTo>
                    <a:pt x="166" y="1403"/>
                  </a:lnTo>
                  <a:lnTo>
                    <a:pt x="165" y="1416"/>
                  </a:lnTo>
                  <a:lnTo>
                    <a:pt x="164" y="1429"/>
                  </a:lnTo>
                  <a:lnTo>
                    <a:pt x="160" y="1442"/>
                  </a:lnTo>
                  <a:lnTo>
                    <a:pt x="157" y="1455"/>
                  </a:lnTo>
                  <a:lnTo>
                    <a:pt x="151" y="1466"/>
                  </a:lnTo>
                  <a:lnTo>
                    <a:pt x="146" y="1478"/>
                  </a:lnTo>
                  <a:lnTo>
                    <a:pt x="140" y="1489"/>
                  </a:lnTo>
                  <a:lnTo>
                    <a:pt x="133" y="1500"/>
                  </a:lnTo>
                  <a:lnTo>
                    <a:pt x="127" y="1509"/>
                  </a:lnTo>
                  <a:lnTo>
                    <a:pt x="113" y="1527"/>
                  </a:lnTo>
                  <a:lnTo>
                    <a:pt x="101" y="1545"/>
                  </a:lnTo>
                  <a:lnTo>
                    <a:pt x="92" y="1565"/>
                  </a:lnTo>
                  <a:lnTo>
                    <a:pt x="85" y="1584"/>
                  </a:lnTo>
                  <a:lnTo>
                    <a:pt x="81" y="1605"/>
                  </a:lnTo>
                  <a:lnTo>
                    <a:pt x="79" y="1625"/>
                  </a:lnTo>
                  <a:lnTo>
                    <a:pt x="77" y="1646"/>
                  </a:lnTo>
                  <a:lnTo>
                    <a:pt x="80" y="1666"/>
                  </a:lnTo>
                  <a:lnTo>
                    <a:pt x="84" y="1688"/>
                  </a:lnTo>
                  <a:lnTo>
                    <a:pt x="91" y="1708"/>
                  </a:lnTo>
                  <a:lnTo>
                    <a:pt x="100" y="1730"/>
                  </a:lnTo>
                  <a:lnTo>
                    <a:pt x="111" y="1750"/>
                  </a:lnTo>
                  <a:lnTo>
                    <a:pt x="126" y="1771"/>
                  </a:lnTo>
                  <a:lnTo>
                    <a:pt x="141" y="1792"/>
                  </a:lnTo>
                  <a:lnTo>
                    <a:pt x="159" y="1811"/>
                  </a:lnTo>
                  <a:lnTo>
                    <a:pt x="179" y="1830"/>
                  </a:lnTo>
                  <a:lnTo>
                    <a:pt x="202" y="1850"/>
                  </a:lnTo>
                  <a:lnTo>
                    <a:pt x="227" y="1868"/>
                  </a:lnTo>
                  <a:lnTo>
                    <a:pt x="255" y="1885"/>
                  </a:lnTo>
                  <a:lnTo>
                    <a:pt x="284" y="1902"/>
                  </a:lnTo>
                  <a:lnTo>
                    <a:pt x="315" y="1918"/>
                  </a:lnTo>
                  <a:lnTo>
                    <a:pt x="349" y="1933"/>
                  </a:lnTo>
                  <a:lnTo>
                    <a:pt x="386" y="1946"/>
                  </a:lnTo>
                  <a:lnTo>
                    <a:pt x="424" y="1959"/>
                  </a:lnTo>
                  <a:lnTo>
                    <a:pt x="464" y="1971"/>
                  </a:lnTo>
                  <a:lnTo>
                    <a:pt x="508" y="1980"/>
                  </a:lnTo>
                  <a:lnTo>
                    <a:pt x="553" y="1989"/>
                  </a:lnTo>
                  <a:lnTo>
                    <a:pt x="601" y="1997"/>
                  </a:lnTo>
                  <a:lnTo>
                    <a:pt x="651" y="2002"/>
                  </a:lnTo>
                  <a:lnTo>
                    <a:pt x="702" y="2006"/>
                  </a:lnTo>
                  <a:lnTo>
                    <a:pt x="757" y="2009"/>
                  </a:lnTo>
                  <a:lnTo>
                    <a:pt x="813" y="2010"/>
                  </a:lnTo>
                  <a:lnTo>
                    <a:pt x="874" y="2009"/>
                  </a:lnTo>
                  <a:lnTo>
                    <a:pt x="931" y="2005"/>
                  </a:lnTo>
                  <a:lnTo>
                    <a:pt x="985" y="2000"/>
                  </a:lnTo>
                  <a:lnTo>
                    <a:pt x="1037" y="1992"/>
                  </a:lnTo>
                  <a:lnTo>
                    <a:pt x="1085" y="1984"/>
                  </a:lnTo>
                  <a:lnTo>
                    <a:pt x="1130" y="1973"/>
                  </a:lnTo>
                  <a:lnTo>
                    <a:pt x="1172" y="1961"/>
                  </a:lnTo>
                  <a:lnTo>
                    <a:pt x="1212" y="1948"/>
                  </a:lnTo>
                  <a:lnTo>
                    <a:pt x="1249" y="1934"/>
                  </a:lnTo>
                  <a:lnTo>
                    <a:pt x="1282" y="1918"/>
                  </a:lnTo>
                  <a:lnTo>
                    <a:pt x="1315" y="1902"/>
                  </a:lnTo>
                  <a:lnTo>
                    <a:pt x="1343" y="1884"/>
                  </a:lnTo>
                  <a:lnTo>
                    <a:pt x="1370" y="1866"/>
                  </a:lnTo>
                  <a:lnTo>
                    <a:pt x="1393" y="1848"/>
                  </a:lnTo>
                  <a:lnTo>
                    <a:pt x="1415" y="1828"/>
                  </a:lnTo>
                  <a:lnTo>
                    <a:pt x="1433" y="1808"/>
                  </a:lnTo>
                  <a:lnTo>
                    <a:pt x="1449" y="1788"/>
                  </a:lnTo>
                  <a:lnTo>
                    <a:pt x="1463" y="1768"/>
                  </a:lnTo>
                  <a:lnTo>
                    <a:pt x="1475" y="1747"/>
                  </a:lnTo>
                  <a:lnTo>
                    <a:pt x="1484" y="1727"/>
                  </a:lnTo>
                  <a:lnTo>
                    <a:pt x="1491" y="1706"/>
                  </a:lnTo>
                  <a:lnTo>
                    <a:pt x="1496" y="1686"/>
                  </a:lnTo>
                  <a:lnTo>
                    <a:pt x="1499" y="1666"/>
                  </a:lnTo>
                  <a:lnTo>
                    <a:pt x="1500" y="1647"/>
                  </a:lnTo>
                  <a:lnTo>
                    <a:pt x="1498" y="1628"/>
                  </a:lnTo>
                  <a:lnTo>
                    <a:pt x="1494" y="1610"/>
                  </a:lnTo>
                  <a:lnTo>
                    <a:pt x="1489" y="1593"/>
                  </a:lnTo>
                  <a:lnTo>
                    <a:pt x="1481" y="1577"/>
                  </a:lnTo>
                  <a:lnTo>
                    <a:pt x="1472" y="1561"/>
                  </a:lnTo>
                  <a:lnTo>
                    <a:pt x="1461" y="1547"/>
                  </a:lnTo>
                  <a:lnTo>
                    <a:pt x="1447" y="1534"/>
                  </a:lnTo>
                  <a:lnTo>
                    <a:pt x="1433" y="1523"/>
                  </a:lnTo>
                  <a:lnTo>
                    <a:pt x="1422" y="1516"/>
                  </a:lnTo>
                  <a:lnTo>
                    <a:pt x="1413" y="1507"/>
                  </a:lnTo>
                  <a:lnTo>
                    <a:pt x="1406" y="1499"/>
                  </a:lnTo>
                  <a:lnTo>
                    <a:pt x="1398" y="1489"/>
                  </a:lnTo>
                  <a:lnTo>
                    <a:pt x="1392" y="1479"/>
                  </a:lnTo>
                  <a:lnTo>
                    <a:pt x="1388" y="1469"/>
                  </a:lnTo>
                  <a:lnTo>
                    <a:pt x="1383" y="1458"/>
                  </a:lnTo>
                  <a:lnTo>
                    <a:pt x="1381" y="1446"/>
                  </a:lnTo>
                  <a:lnTo>
                    <a:pt x="1380" y="1435"/>
                  </a:lnTo>
                  <a:lnTo>
                    <a:pt x="1380" y="1423"/>
                  </a:lnTo>
                  <a:lnTo>
                    <a:pt x="1382" y="1411"/>
                  </a:lnTo>
                  <a:lnTo>
                    <a:pt x="1385" y="1398"/>
                  </a:lnTo>
                  <a:lnTo>
                    <a:pt x="1391" y="1387"/>
                  </a:lnTo>
                  <a:lnTo>
                    <a:pt x="1398" y="1375"/>
                  </a:lnTo>
                  <a:lnTo>
                    <a:pt x="1406" y="1363"/>
                  </a:lnTo>
                  <a:lnTo>
                    <a:pt x="1416" y="1350"/>
                  </a:lnTo>
                  <a:lnTo>
                    <a:pt x="1428" y="1337"/>
                  </a:lnTo>
                  <a:lnTo>
                    <a:pt x="1442" y="1319"/>
                  </a:lnTo>
                  <a:lnTo>
                    <a:pt x="1456" y="1298"/>
                  </a:lnTo>
                  <a:lnTo>
                    <a:pt x="1471" y="1274"/>
                  </a:lnTo>
                  <a:lnTo>
                    <a:pt x="1485" y="1247"/>
                  </a:lnTo>
                  <a:lnTo>
                    <a:pt x="1499" y="1217"/>
                  </a:lnTo>
                  <a:lnTo>
                    <a:pt x="1511" y="1186"/>
                  </a:lnTo>
                  <a:lnTo>
                    <a:pt x="1522" y="1152"/>
                  </a:lnTo>
                  <a:lnTo>
                    <a:pt x="1527" y="1135"/>
                  </a:lnTo>
                  <a:lnTo>
                    <a:pt x="1530" y="1118"/>
                  </a:lnTo>
                  <a:lnTo>
                    <a:pt x="1534" y="1100"/>
                  </a:lnTo>
                  <a:lnTo>
                    <a:pt x="1537" y="1082"/>
                  </a:lnTo>
                  <a:lnTo>
                    <a:pt x="1538" y="1064"/>
                  </a:lnTo>
                  <a:lnTo>
                    <a:pt x="1539" y="1044"/>
                  </a:lnTo>
                  <a:lnTo>
                    <a:pt x="1539" y="1026"/>
                  </a:lnTo>
                  <a:lnTo>
                    <a:pt x="1538" y="1008"/>
                  </a:lnTo>
                  <a:lnTo>
                    <a:pt x="1536" y="988"/>
                  </a:lnTo>
                  <a:lnTo>
                    <a:pt x="1532" y="970"/>
                  </a:lnTo>
                  <a:lnTo>
                    <a:pt x="1528" y="950"/>
                  </a:lnTo>
                  <a:lnTo>
                    <a:pt x="1521" y="932"/>
                  </a:lnTo>
                  <a:lnTo>
                    <a:pt x="1514" y="912"/>
                  </a:lnTo>
                  <a:lnTo>
                    <a:pt x="1505" y="894"/>
                  </a:lnTo>
                  <a:lnTo>
                    <a:pt x="1496" y="876"/>
                  </a:lnTo>
                  <a:lnTo>
                    <a:pt x="1484" y="857"/>
                  </a:lnTo>
                  <a:lnTo>
                    <a:pt x="1473" y="838"/>
                  </a:lnTo>
                  <a:lnTo>
                    <a:pt x="1463" y="816"/>
                  </a:lnTo>
                  <a:lnTo>
                    <a:pt x="1454" y="794"/>
                  </a:lnTo>
                  <a:lnTo>
                    <a:pt x="1445" y="769"/>
                  </a:lnTo>
                  <a:lnTo>
                    <a:pt x="1438" y="743"/>
                  </a:lnTo>
                  <a:lnTo>
                    <a:pt x="1431" y="715"/>
                  </a:lnTo>
                  <a:lnTo>
                    <a:pt x="1419" y="655"/>
                  </a:lnTo>
                  <a:lnTo>
                    <a:pt x="1398" y="529"/>
                  </a:lnTo>
                  <a:lnTo>
                    <a:pt x="1385" y="465"/>
                  </a:lnTo>
                  <a:lnTo>
                    <a:pt x="1378" y="433"/>
                  </a:lnTo>
                  <a:lnTo>
                    <a:pt x="1370" y="402"/>
                  </a:lnTo>
                  <a:lnTo>
                    <a:pt x="1361" y="370"/>
                  </a:lnTo>
                  <a:lnTo>
                    <a:pt x="1351" y="340"/>
                  </a:lnTo>
                  <a:lnTo>
                    <a:pt x="1339" y="310"/>
                  </a:lnTo>
                  <a:lnTo>
                    <a:pt x="1327" y="282"/>
                  </a:lnTo>
                  <a:lnTo>
                    <a:pt x="1313" y="255"/>
                  </a:lnTo>
                  <a:lnTo>
                    <a:pt x="1296" y="229"/>
                  </a:lnTo>
                  <a:lnTo>
                    <a:pt x="1279" y="205"/>
                  </a:lnTo>
                  <a:lnTo>
                    <a:pt x="1269" y="194"/>
                  </a:lnTo>
                  <a:lnTo>
                    <a:pt x="1259" y="182"/>
                  </a:lnTo>
                  <a:lnTo>
                    <a:pt x="1247" y="173"/>
                  </a:lnTo>
                  <a:lnTo>
                    <a:pt x="1236" y="163"/>
                  </a:lnTo>
                  <a:lnTo>
                    <a:pt x="1225" y="153"/>
                  </a:lnTo>
                  <a:lnTo>
                    <a:pt x="1212" y="145"/>
                  </a:lnTo>
                  <a:lnTo>
                    <a:pt x="1199" y="136"/>
                  </a:lnTo>
                  <a:lnTo>
                    <a:pt x="1185" y="128"/>
                  </a:lnTo>
                  <a:lnTo>
                    <a:pt x="1171" y="122"/>
                  </a:lnTo>
                  <a:lnTo>
                    <a:pt x="1155" y="116"/>
                  </a:lnTo>
                  <a:lnTo>
                    <a:pt x="1140" y="110"/>
                  </a:lnTo>
                  <a:lnTo>
                    <a:pt x="1123" y="105"/>
                  </a:lnTo>
                  <a:lnTo>
                    <a:pt x="1106" y="100"/>
                  </a:lnTo>
                  <a:lnTo>
                    <a:pt x="1088" y="97"/>
                  </a:lnTo>
                  <a:lnTo>
                    <a:pt x="1070" y="94"/>
                  </a:lnTo>
                  <a:lnTo>
                    <a:pt x="1050" y="92"/>
                  </a:lnTo>
                  <a:lnTo>
                    <a:pt x="1030" y="91"/>
                  </a:lnTo>
                  <a:lnTo>
                    <a:pt x="1009" y="91"/>
                  </a:lnTo>
                  <a:close/>
                </a:path>
              </a:pathLst>
            </a:custGeom>
            <a:solidFill>
              <a:srgbClr val="816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3956" name="Freeform 194"/>
            <p:cNvSpPr>
              <a:spLocks/>
            </p:cNvSpPr>
            <p:nvPr/>
          </p:nvSpPr>
          <p:spPr bwMode="auto">
            <a:xfrm flipH="1">
              <a:off x="7817188" y="5788114"/>
              <a:ext cx="446666" cy="498643"/>
            </a:xfrm>
            <a:custGeom>
              <a:avLst/>
              <a:gdLst>
                <a:gd name="T0" fmla="*/ 2147483647 w 1539"/>
                <a:gd name="T1" fmla="*/ 2147483647 h 2010"/>
                <a:gd name="T2" fmla="*/ 2147483647 w 1539"/>
                <a:gd name="T3" fmla="*/ 2147483647 h 2010"/>
                <a:gd name="T4" fmla="*/ 2147483647 w 1539"/>
                <a:gd name="T5" fmla="*/ 2147483647 h 2010"/>
                <a:gd name="T6" fmla="*/ 2147483647 w 1539"/>
                <a:gd name="T7" fmla="*/ 0 h 2010"/>
                <a:gd name="T8" fmla="*/ 2147483647 w 1539"/>
                <a:gd name="T9" fmla="*/ 2147483647 h 2010"/>
                <a:gd name="T10" fmla="*/ 2147483647 w 1539"/>
                <a:gd name="T11" fmla="*/ 2147483647 h 2010"/>
                <a:gd name="T12" fmla="*/ 2147483647 w 1539"/>
                <a:gd name="T13" fmla="*/ 2147483647 h 2010"/>
                <a:gd name="T14" fmla="*/ 2147483647 w 1539"/>
                <a:gd name="T15" fmla="*/ 2147483647 h 2010"/>
                <a:gd name="T16" fmla="*/ 2147483647 w 1539"/>
                <a:gd name="T17" fmla="*/ 2147483647 h 2010"/>
                <a:gd name="T18" fmla="*/ 2147483647 w 1539"/>
                <a:gd name="T19" fmla="*/ 2147483647 h 2010"/>
                <a:gd name="T20" fmla="*/ 2147483647 w 1539"/>
                <a:gd name="T21" fmla="*/ 2147483647 h 2010"/>
                <a:gd name="T22" fmla="*/ 2147483647 w 1539"/>
                <a:gd name="T23" fmla="*/ 2147483647 h 2010"/>
                <a:gd name="T24" fmla="*/ 2147483647 w 1539"/>
                <a:gd name="T25" fmla="*/ 2147483647 h 2010"/>
                <a:gd name="T26" fmla="*/ 2147483647 w 1539"/>
                <a:gd name="T27" fmla="*/ 2147483647 h 2010"/>
                <a:gd name="T28" fmla="*/ 2147483647 w 1539"/>
                <a:gd name="T29" fmla="*/ 2147483647 h 2010"/>
                <a:gd name="T30" fmla="*/ 2147483647 w 1539"/>
                <a:gd name="T31" fmla="*/ 2147483647 h 2010"/>
                <a:gd name="T32" fmla="*/ 2147483647 w 1539"/>
                <a:gd name="T33" fmla="*/ 2147483647 h 2010"/>
                <a:gd name="T34" fmla="*/ 2147483647 w 1539"/>
                <a:gd name="T35" fmla="*/ 2147483647 h 2010"/>
                <a:gd name="T36" fmla="*/ 2147483647 w 1539"/>
                <a:gd name="T37" fmla="*/ 2147483647 h 2010"/>
                <a:gd name="T38" fmla="*/ 2147483647 w 1539"/>
                <a:gd name="T39" fmla="*/ 2147483647 h 2010"/>
                <a:gd name="T40" fmla="*/ 2147483647 w 1539"/>
                <a:gd name="T41" fmla="*/ 2147483647 h 2010"/>
                <a:gd name="T42" fmla="*/ 2147483647 w 1539"/>
                <a:gd name="T43" fmla="*/ 2147483647 h 2010"/>
                <a:gd name="T44" fmla="*/ 2147483647 w 1539"/>
                <a:gd name="T45" fmla="*/ 2147483647 h 2010"/>
                <a:gd name="T46" fmla="*/ 2147483647 w 1539"/>
                <a:gd name="T47" fmla="*/ 2147483647 h 2010"/>
                <a:gd name="T48" fmla="*/ 2147483647 w 1539"/>
                <a:gd name="T49" fmla="*/ 2147483647 h 2010"/>
                <a:gd name="T50" fmla="*/ 2147483647 w 1539"/>
                <a:gd name="T51" fmla="*/ 2147483647 h 2010"/>
                <a:gd name="T52" fmla="*/ 2147483647 w 1539"/>
                <a:gd name="T53" fmla="*/ 2147483647 h 2010"/>
                <a:gd name="T54" fmla="*/ 2147483647 w 1539"/>
                <a:gd name="T55" fmla="*/ 2147483647 h 2010"/>
                <a:gd name="T56" fmla="*/ 2147483647 w 1539"/>
                <a:gd name="T57" fmla="*/ 2147483647 h 2010"/>
                <a:gd name="T58" fmla="*/ 2147483647 w 1539"/>
                <a:gd name="T59" fmla="*/ 2147483647 h 2010"/>
                <a:gd name="T60" fmla="*/ 2147483647 w 1539"/>
                <a:gd name="T61" fmla="*/ 2147483647 h 2010"/>
                <a:gd name="T62" fmla="*/ 2147483647 w 1539"/>
                <a:gd name="T63" fmla="*/ 2147483647 h 2010"/>
                <a:gd name="T64" fmla="*/ 2147483647 w 1539"/>
                <a:gd name="T65" fmla="*/ 2147483647 h 2010"/>
                <a:gd name="T66" fmla="*/ 2147483647 w 1539"/>
                <a:gd name="T67" fmla="*/ 2147483647 h 2010"/>
                <a:gd name="T68" fmla="*/ 2147483647 w 1539"/>
                <a:gd name="T69" fmla="*/ 2147483647 h 2010"/>
                <a:gd name="T70" fmla="*/ 2147483647 w 1539"/>
                <a:gd name="T71" fmla="*/ 2147483647 h 2010"/>
                <a:gd name="T72" fmla="*/ 2147483647 w 1539"/>
                <a:gd name="T73" fmla="*/ 2147483647 h 2010"/>
                <a:gd name="T74" fmla="*/ 2147483647 w 1539"/>
                <a:gd name="T75" fmla="*/ 2147483647 h 2010"/>
                <a:gd name="T76" fmla="*/ 2147483647 w 1539"/>
                <a:gd name="T77" fmla="*/ 2147483647 h 2010"/>
                <a:gd name="T78" fmla="*/ 2147483647 w 1539"/>
                <a:gd name="T79" fmla="*/ 2147483647 h 2010"/>
                <a:gd name="T80" fmla="*/ 2147483647 w 1539"/>
                <a:gd name="T81" fmla="*/ 2147483647 h 2010"/>
                <a:gd name="T82" fmla="*/ 2147483647 w 1539"/>
                <a:gd name="T83" fmla="*/ 2147483647 h 2010"/>
                <a:gd name="T84" fmla="*/ 2147483647 w 1539"/>
                <a:gd name="T85" fmla="*/ 2147483647 h 2010"/>
                <a:gd name="T86" fmla="*/ 2147483647 w 1539"/>
                <a:gd name="T87" fmla="*/ 2147483647 h 2010"/>
                <a:gd name="T88" fmla="*/ 2147483647 w 1539"/>
                <a:gd name="T89" fmla="*/ 2147483647 h 2010"/>
                <a:gd name="T90" fmla="*/ 2147483647 w 1539"/>
                <a:gd name="T91" fmla="*/ 2147483647 h 2010"/>
                <a:gd name="T92" fmla="*/ 2147483647 w 1539"/>
                <a:gd name="T93" fmla="*/ 2147483647 h 2010"/>
                <a:gd name="T94" fmla="*/ 2147483647 w 1539"/>
                <a:gd name="T95" fmla="*/ 2147483647 h 2010"/>
                <a:gd name="T96" fmla="*/ 2147483647 w 1539"/>
                <a:gd name="T97" fmla="*/ 2147483647 h 2010"/>
                <a:gd name="T98" fmla="*/ 2147483647 w 1539"/>
                <a:gd name="T99" fmla="*/ 2147483647 h 2010"/>
                <a:gd name="T100" fmla="*/ 2147483647 w 1539"/>
                <a:gd name="T101" fmla="*/ 2147483647 h 2010"/>
                <a:gd name="T102" fmla="*/ 2147483647 w 1539"/>
                <a:gd name="T103" fmla="*/ 2147483647 h 2010"/>
                <a:gd name="T104" fmla="*/ 2147483647 w 1539"/>
                <a:gd name="T105" fmla="*/ 2147483647 h 2010"/>
                <a:gd name="T106" fmla="*/ 2147483647 w 1539"/>
                <a:gd name="T107" fmla="*/ 2147483647 h 2010"/>
                <a:gd name="T108" fmla="*/ 2147483647 w 1539"/>
                <a:gd name="T109" fmla="*/ 2147483647 h 2010"/>
                <a:gd name="T110" fmla="*/ 2147483647 w 1539"/>
                <a:gd name="T111" fmla="*/ 2147483647 h 2010"/>
                <a:gd name="T112" fmla="*/ 2147483647 w 1539"/>
                <a:gd name="T113" fmla="*/ 2147483647 h 2010"/>
                <a:gd name="T114" fmla="*/ 2147483647 w 1539"/>
                <a:gd name="T115" fmla="*/ 2147483647 h 2010"/>
                <a:gd name="T116" fmla="*/ 2147483647 w 1539"/>
                <a:gd name="T117" fmla="*/ 2147483647 h 2010"/>
                <a:gd name="T118" fmla="*/ 2147483647 w 1539"/>
                <a:gd name="T119" fmla="*/ 2147483647 h 2010"/>
                <a:gd name="T120" fmla="*/ 2147483647 w 1539"/>
                <a:gd name="T121" fmla="*/ 2147483647 h 2010"/>
                <a:gd name="T122" fmla="*/ 2147483647 w 1539"/>
                <a:gd name="T123" fmla="*/ 2147483647 h 201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539"/>
                <a:gd name="T187" fmla="*/ 0 h 2010"/>
                <a:gd name="T188" fmla="*/ 1539 w 1539"/>
                <a:gd name="T189" fmla="*/ 2010 h 201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539" h="2010">
                  <a:moveTo>
                    <a:pt x="1009" y="91"/>
                  </a:moveTo>
                  <a:lnTo>
                    <a:pt x="1009" y="91"/>
                  </a:lnTo>
                  <a:lnTo>
                    <a:pt x="1002" y="81"/>
                  </a:lnTo>
                  <a:lnTo>
                    <a:pt x="993" y="71"/>
                  </a:lnTo>
                  <a:lnTo>
                    <a:pt x="980" y="63"/>
                  </a:lnTo>
                  <a:lnTo>
                    <a:pt x="967" y="53"/>
                  </a:lnTo>
                  <a:lnTo>
                    <a:pt x="951" y="45"/>
                  </a:lnTo>
                  <a:lnTo>
                    <a:pt x="933" y="37"/>
                  </a:lnTo>
                  <a:lnTo>
                    <a:pt x="914" y="29"/>
                  </a:lnTo>
                  <a:lnTo>
                    <a:pt x="894" y="23"/>
                  </a:lnTo>
                  <a:lnTo>
                    <a:pt x="872" y="16"/>
                  </a:lnTo>
                  <a:lnTo>
                    <a:pt x="848" y="11"/>
                  </a:lnTo>
                  <a:lnTo>
                    <a:pt x="822" y="6"/>
                  </a:lnTo>
                  <a:lnTo>
                    <a:pt x="796" y="3"/>
                  </a:lnTo>
                  <a:lnTo>
                    <a:pt x="770" y="1"/>
                  </a:lnTo>
                  <a:lnTo>
                    <a:pt x="743" y="0"/>
                  </a:lnTo>
                  <a:lnTo>
                    <a:pt x="713" y="0"/>
                  </a:lnTo>
                  <a:lnTo>
                    <a:pt x="685" y="1"/>
                  </a:lnTo>
                  <a:lnTo>
                    <a:pt x="656" y="3"/>
                  </a:lnTo>
                  <a:lnTo>
                    <a:pt x="626" y="8"/>
                  </a:lnTo>
                  <a:lnTo>
                    <a:pt x="597" y="13"/>
                  </a:lnTo>
                  <a:lnTo>
                    <a:pt x="567" y="20"/>
                  </a:lnTo>
                  <a:lnTo>
                    <a:pt x="537" y="29"/>
                  </a:lnTo>
                  <a:lnTo>
                    <a:pt x="508" y="40"/>
                  </a:lnTo>
                  <a:lnTo>
                    <a:pt x="479" y="53"/>
                  </a:lnTo>
                  <a:lnTo>
                    <a:pt x="451" y="67"/>
                  </a:lnTo>
                  <a:lnTo>
                    <a:pt x="423" y="83"/>
                  </a:lnTo>
                  <a:lnTo>
                    <a:pt x="396" y="103"/>
                  </a:lnTo>
                  <a:lnTo>
                    <a:pt x="370" y="123"/>
                  </a:lnTo>
                  <a:lnTo>
                    <a:pt x="344" y="146"/>
                  </a:lnTo>
                  <a:lnTo>
                    <a:pt x="321" y="172"/>
                  </a:lnTo>
                  <a:lnTo>
                    <a:pt x="298" y="199"/>
                  </a:lnTo>
                  <a:lnTo>
                    <a:pt x="287" y="214"/>
                  </a:lnTo>
                  <a:lnTo>
                    <a:pt x="277" y="230"/>
                  </a:lnTo>
                  <a:lnTo>
                    <a:pt x="267" y="246"/>
                  </a:lnTo>
                  <a:lnTo>
                    <a:pt x="258" y="262"/>
                  </a:lnTo>
                  <a:lnTo>
                    <a:pt x="240" y="296"/>
                  </a:lnTo>
                  <a:lnTo>
                    <a:pt x="223" y="328"/>
                  </a:lnTo>
                  <a:lnTo>
                    <a:pt x="209" y="360"/>
                  </a:lnTo>
                  <a:lnTo>
                    <a:pt x="195" y="389"/>
                  </a:lnTo>
                  <a:lnTo>
                    <a:pt x="184" y="417"/>
                  </a:lnTo>
                  <a:lnTo>
                    <a:pt x="174" y="445"/>
                  </a:lnTo>
                  <a:lnTo>
                    <a:pt x="164" y="471"/>
                  </a:lnTo>
                  <a:lnTo>
                    <a:pt x="156" y="496"/>
                  </a:lnTo>
                  <a:lnTo>
                    <a:pt x="142" y="543"/>
                  </a:lnTo>
                  <a:lnTo>
                    <a:pt x="132" y="586"/>
                  </a:lnTo>
                  <a:lnTo>
                    <a:pt x="125" y="626"/>
                  </a:lnTo>
                  <a:lnTo>
                    <a:pt x="119" y="662"/>
                  </a:lnTo>
                  <a:lnTo>
                    <a:pt x="110" y="728"/>
                  </a:lnTo>
                  <a:lnTo>
                    <a:pt x="105" y="757"/>
                  </a:lnTo>
                  <a:lnTo>
                    <a:pt x="99" y="785"/>
                  </a:lnTo>
                  <a:lnTo>
                    <a:pt x="91" y="811"/>
                  </a:lnTo>
                  <a:lnTo>
                    <a:pt x="86" y="824"/>
                  </a:lnTo>
                  <a:lnTo>
                    <a:pt x="81" y="836"/>
                  </a:lnTo>
                  <a:lnTo>
                    <a:pt x="74" y="849"/>
                  </a:lnTo>
                  <a:lnTo>
                    <a:pt x="66" y="861"/>
                  </a:lnTo>
                  <a:lnTo>
                    <a:pt x="57" y="873"/>
                  </a:lnTo>
                  <a:lnTo>
                    <a:pt x="48" y="885"/>
                  </a:lnTo>
                  <a:lnTo>
                    <a:pt x="38" y="897"/>
                  </a:lnTo>
                  <a:lnTo>
                    <a:pt x="30" y="911"/>
                  </a:lnTo>
                  <a:lnTo>
                    <a:pt x="22" y="925"/>
                  </a:lnTo>
                  <a:lnTo>
                    <a:pt x="16" y="941"/>
                  </a:lnTo>
                  <a:lnTo>
                    <a:pt x="11" y="956"/>
                  </a:lnTo>
                  <a:lnTo>
                    <a:pt x="7" y="972"/>
                  </a:lnTo>
                  <a:lnTo>
                    <a:pt x="3" y="989"/>
                  </a:lnTo>
                  <a:lnTo>
                    <a:pt x="1" y="1006"/>
                  </a:lnTo>
                  <a:lnTo>
                    <a:pt x="0" y="1024"/>
                  </a:lnTo>
                  <a:lnTo>
                    <a:pt x="0" y="1042"/>
                  </a:lnTo>
                  <a:lnTo>
                    <a:pt x="0" y="1059"/>
                  </a:lnTo>
                  <a:lnTo>
                    <a:pt x="1" y="1078"/>
                  </a:lnTo>
                  <a:lnTo>
                    <a:pt x="3" y="1096"/>
                  </a:lnTo>
                  <a:lnTo>
                    <a:pt x="6" y="1113"/>
                  </a:lnTo>
                  <a:lnTo>
                    <a:pt x="13" y="1149"/>
                  </a:lnTo>
                  <a:lnTo>
                    <a:pt x="22" y="1184"/>
                  </a:lnTo>
                  <a:lnTo>
                    <a:pt x="34" y="1216"/>
                  </a:lnTo>
                  <a:lnTo>
                    <a:pt x="46" y="1246"/>
                  </a:lnTo>
                  <a:lnTo>
                    <a:pt x="59" y="1273"/>
                  </a:lnTo>
                  <a:lnTo>
                    <a:pt x="66" y="1285"/>
                  </a:lnTo>
                  <a:lnTo>
                    <a:pt x="74" y="1296"/>
                  </a:lnTo>
                  <a:lnTo>
                    <a:pt x="81" y="1306"/>
                  </a:lnTo>
                  <a:lnTo>
                    <a:pt x="89" y="1314"/>
                  </a:lnTo>
                  <a:lnTo>
                    <a:pt x="96" y="1322"/>
                  </a:lnTo>
                  <a:lnTo>
                    <a:pt x="103" y="1328"/>
                  </a:lnTo>
                  <a:lnTo>
                    <a:pt x="111" y="1333"/>
                  </a:lnTo>
                  <a:lnTo>
                    <a:pt x="118" y="1336"/>
                  </a:lnTo>
                  <a:lnTo>
                    <a:pt x="131" y="1342"/>
                  </a:lnTo>
                  <a:lnTo>
                    <a:pt x="142" y="1349"/>
                  </a:lnTo>
                  <a:lnTo>
                    <a:pt x="150" y="1357"/>
                  </a:lnTo>
                  <a:lnTo>
                    <a:pt x="157" y="1368"/>
                  </a:lnTo>
                  <a:lnTo>
                    <a:pt x="162" y="1379"/>
                  </a:lnTo>
                  <a:lnTo>
                    <a:pt x="165" y="1391"/>
                  </a:lnTo>
                  <a:lnTo>
                    <a:pt x="166" y="1403"/>
                  </a:lnTo>
                  <a:lnTo>
                    <a:pt x="165" y="1416"/>
                  </a:lnTo>
                  <a:lnTo>
                    <a:pt x="164" y="1429"/>
                  </a:lnTo>
                  <a:lnTo>
                    <a:pt x="160" y="1442"/>
                  </a:lnTo>
                  <a:lnTo>
                    <a:pt x="157" y="1455"/>
                  </a:lnTo>
                  <a:lnTo>
                    <a:pt x="151" y="1466"/>
                  </a:lnTo>
                  <a:lnTo>
                    <a:pt x="146" y="1478"/>
                  </a:lnTo>
                  <a:lnTo>
                    <a:pt x="140" y="1489"/>
                  </a:lnTo>
                  <a:lnTo>
                    <a:pt x="133" y="1500"/>
                  </a:lnTo>
                  <a:lnTo>
                    <a:pt x="127" y="1509"/>
                  </a:lnTo>
                  <a:lnTo>
                    <a:pt x="113" y="1527"/>
                  </a:lnTo>
                  <a:lnTo>
                    <a:pt x="101" y="1545"/>
                  </a:lnTo>
                  <a:lnTo>
                    <a:pt x="92" y="1565"/>
                  </a:lnTo>
                  <a:lnTo>
                    <a:pt x="85" y="1584"/>
                  </a:lnTo>
                  <a:lnTo>
                    <a:pt x="81" y="1605"/>
                  </a:lnTo>
                  <a:lnTo>
                    <a:pt x="79" y="1625"/>
                  </a:lnTo>
                  <a:lnTo>
                    <a:pt x="77" y="1646"/>
                  </a:lnTo>
                  <a:lnTo>
                    <a:pt x="80" y="1666"/>
                  </a:lnTo>
                  <a:lnTo>
                    <a:pt x="84" y="1688"/>
                  </a:lnTo>
                  <a:lnTo>
                    <a:pt x="91" y="1708"/>
                  </a:lnTo>
                  <a:lnTo>
                    <a:pt x="100" y="1730"/>
                  </a:lnTo>
                  <a:lnTo>
                    <a:pt x="111" y="1750"/>
                  </a:lnTo>
                  <a:lnTo>
                    <a:pt x="126" y="1771"/>
                  </a:lnTo>
                  <a:lnTo>
                    <a:pt x="141" y="1792"/>
                  </a:lnTo>
                  <a:lnTo>
                    <a:pt x="159" y="1811"/>
                  </a:lnTo>
                  <a:lnTo>
                    <a:pt x="179" y="1830"/>
                  </a:lnTo>
                  <a:lnTo>
                    <a:pt x="202" y="1850"/>
                  </a:lnTo>
                  <a:lnTo>
                    <a:pt x="227" y="1868"/>
                  </a:lnTo>
                  <a:lnTo>
                    <a:pt x="255" y="1885"/>
                  </a:lnTo>
                  <a:lnTo>
                    <a:pt x="284" y="1902"/>
                  </a:lnTo>
                  <a:lnTo>
                    <a:pt x="315" y="1918"/>
                  </a:lnTo>
                  <a:lnTo>
                    <a:pt x="349" y="1933"/>
                  </a:lnTo>
                  <a:lnTo>
                    <a:pt x="386" y="1946"/>
                  </a:lnTo>
                  <a:lnTo>
                    <a:pt x="424" y="1959"/>
                  </a:lnTo>
                  <a:lnTo>
                    <a:pt x="464" y="1971"/>
                  </a:lnTo>
                  <a:lnTo>
                    <a:pt x="508" y="1980"/>
                  </a:lnTo>
                  <a:lnTo>
                    <a:pt x="553" y="1989"/>
                  </a:lnTo>
                  <a:lnTo>
                    <a:pt x="601" y="1997"/>
                  </a:lnTo>
                  <a:lnTo>
                    <a:pt x="651" y="2002"/>
                  </a:lnTo>
                  <a:lnTo>
                    <a:pt x="702" y="2006"/>
                  </a:lnTo>
                  <a:lnTo>
                    <a:pt x="757" y="2009"/>
                  </a:lnTo>
                  <a:lnTo>
                    <a:pt x="813" y="2010"/>
                  </a:lnTo>
                  <a:lnTo>
                    <a:pt x="874" y="2009"/>
                  </a:lnTo>
                  <a:lnTo>
                    <a:pt x="931" y="2005"/>
                  </a:lnTo>
                  <a:lnTo>
                    <a:pt x="985" y="2000"/>
                  </a:lnTo>
                  <a:lnTo>
                    <a:pt x="1037" y="1992"/>
                  </a:lnTo>
                  <a:lnTo>
                    <a:pt x="1085" y="1984"/>
                  </a:lnTo>
                  <a:lnTo>
                    <a:pt x="1130" y="1973"/>
                  </a:lnTo>
                  <a:lnTo>
                    <a:pt x="1172" y="1961"/>
                  </a:lnTo>
                  <a:lnTo>
                    <a:pt x="1212" y="1948"/>
                  </a:lnTo>
                  <a:lnTo>
                    <a:pt x="1249" y="1934"/>
                  </a:lnTo>
                  <a:lnTo>
                    <a:pt x="1282" y="1918"/>
                  </a:lnTo>
                  <a:lnTo>
                    <a:pt x="1315" y="1902"/>
                  </a:lnTo>
                  <a:lnTo>
                    <a:pt x="1343" y="1884"/>
                  </a:lnTo>
                  <a:lnTo>
                    <a:pt x="1370" y="1866"/>
                  </a:lnTo>
                  <a:lnTo>
                    <a:pt x="1393" y="1848"/>
                  </a:lnTo>
                  <a:lnTo>
                    <a:pt x="1415" y="1828"/>
                  </a:lnTo>
                  <a:lnTo>
                    <a:pt x="1433" y="1808"/>
                  </a:lnTo>
                  <a:lnTo>
                    <a:pt x="1449" y="1788"/>
                  </a:lnTo>
                  <a:lnTo>
                    <a:pt x="1463" y="1768"/>
                  </a:lnTo>
                  <a:lnTo>
                    <a:pt x="1475" y="1747"/>
                  </a:lnTo>
                  <a:lnTo>
                    <a:pt x="1484" y="1727"/>
                  </a:lnTo>
                  <a:lnTo>
                    <a:pt x="1491" y="1706"/>
                  </a:lnTo>
                  <a:lnTo>
                    <a:pt x="1496" y="1686"/>
                  </a:lnTo>
                  <a:lnTo>
                    <a:pt x="1499" y="1666"/>
                  </a:lnTo>
                  <a:lnTo>
                    <a:pt x="1500" y="1647"/>
                  </a:lnTo>
                  <a:lnTo>
                    <a:pt x="1498" y="1628"/>
                  </a:lnTo>
                  <a:lnTo>
                    <a:pt x="1494" y="1610"/>
                  </a:lnTo>
                  <a:lnTo>
                    <a:pt x="1489" y="1593"/>
                  </a:lnTo>
                  <a:lnTo>
                    <a:pt x="1481" y="1577"/>
                  </a:lnTo>
                  <a:lnTo>
                    <a:pt x="1472" y="1561"/>
                  </a:lnTo>
                  <a:lnTo>
                    <a:pt x="1461" y="1547"/>
                  </a:lnTo>
                  <a:lnTo>
                    <a:pt x="1447" y="1534"/>
                  </a:lnTo>
                  <a:lnTo>
                    <a:pt x="1433" y="1523"/>
                  </a:lnTo>
                  <a:lnTo>
                    <a:pt x="1422" y="1516"/>
                  </a:lnTo>
                  <a:lnTo>
                    <a:pt x="1413" y="1507"/>
                  </a:lnTo>
                  <a:lnTo>
                    <a:pt x="1406" y="1499"/>
                  </a:lnTo>
                  <a:lnTo>
                    <a:pt x="1398" y="1489"/>
                  </a:lnTo>
                  <a:lnTo>
                    <a:pt x="1392" y="1479"/>
                  </a:lnTo>
                  <a:lnTo>
                    <a:pt x="1388" y="1469"/>
                  </a:lnTo>
                  <a:lnTo>
                    <a:pt x="1383" y="1458"/>
                  </a:lnTo>
                  <a:lnTo>
                    <a:pt x="1381" y="1446"/>
                  </a:lnTo>
                  <a:lnTo>
                    <a:pt x="1380" y="1435"/>
                  </a:lnTo>
                  <a:lnTo>
                    <a:pt x="1380" y="1423"/>
                  </a:lnTo>
                  <a:lnTo>
                    <a:pt x="1382" y="1411"/>
                  </a:lnTo>
                  <a:lnTo>
                    <a:pt x="1385" y="1398"/>
                  </a:lnTo>
                  <a:lnTo>
                    <a:pt x="1391" y="1387"/>
                  </a:lnTo>
                  <a:lnTo>
                    <a:pt x="1398" y="1375"/>
                  </a:lnTo>
                  <a:lnTo>
                    <a:pt x="1406" y="1363"/>
                  </a:lnTo>
                  <a:lnTo>
                    <a:pt x="1416" y="1350"/>
                  </a:lnTo>
                  <a:lnTo>
                    <a:pt x="1428" y="1337"/>
                  </a:lnTo>
                  <a:lnTo>
                    <a:pt x="1442" y="1319"/>
                  </a:lnTo>
                  <a:lnTo>
                    <a:pt x="1456" y="1298"/>
                  </a:lnTo>
                  <a:lnTo>
                    <a:pt x="1471" y="1274"/>
                  </a:lnTo>
                  <a:lnTo>
                    <a:pt x="1485" y="1247"/>
                  </a:lnTo>
                  <a:lnTo>
                    <a:pt x="1499" y="1217"/>
                  </a:lnTo>
                  <a:lnTo>
                    <a:pt x="1511" y="1186"/>
                  </a:lnTo>
                  <a:lnTo>
                    <a:pt x="1522" y="1152"/>
                  </a:lnTo>
                  <a:lnTo>
                    <a:pt x="1527" y="1135"/>
                  </a:lnTo>
                  <a:lnTo>
                    <a:pt x="1530" y="1118"/>
                  </a:lnTo>
                  <a:lnTo>
                    <a:pt x="1534" y="1100"/>
                  </a:lnTo>
                  <a:lnTo>
                    <a:pt x="1537" y="1082"/>
                  </a:lnTo>
                  <a:lnTo>
                    <a:pt x="1538" y="1064"/>
                  </a:lnTo>
                  <a:lnTo>
                    <a:pt x="1539" y="1044"/>
                  </a:lnTo>
                  <a:lnTo>
                    <a:pt x="1539" y="1026"/>
                  </a:lnTo>
                  <a:lnTo>
                    <a:pt x="1538" y="1008"/>
                  </a:lnTo>
                  <a:lnTo>
                    <a:pt x="1536" y="988"/>
                  </a:lnTo>
                  <a:lnTo>
                    <a:pt x="1532" y="970"/>
                  </a:lnTo>
                  <a:lnTo>
                    <a:pt x="1528" y="950"/>
                  </a:lnTo>
                  <a:lnTo>
                    <a:pt x="1521" y="932"/>
                  </a:lnTo>
                  <a:lnTo>
                    <a:pt x="1514" y="912"/>
                  </a:lnTo>
                  <a:lnTo>
                    <a:pt x="1505" y="894"/>
                  </a:lnTo>
                  <a:lnTo>
                    <a:pt x="1496" y="876"/>
                  </a:lnTo>
                  <a:lnTo>
                    <a:pt x="1484" y="857"/>
                  </a:lnTo>
                  <a:lnTo>
                    <a:pt x="1473" y="838"/>
                  </a:lnTo>
                  <a:lnTo>
                    <a:pt x="1463" y="816"/>
                  </a:lnTo>
                  <a:lnTo>
                    <a:pt x="1454" y="794"/>
                  </a:lnTo>
                  <a:lnTo>
                    <a:pt x="1445" y="769"/>
                  </a:lnTo>
                  <a:lnTo>
                    <a:pt x="1438" y="743"/>
                  </a:lnTo>
                  <a:lnTo>
                    <a:pt x="1431" y="715"/>
                  </a:lnTo>
                  <a:lnTo>
                    <a:pt x="1419" y="655"/>
                  </a:lnTo>
                  <a:lnTo>
                    <a:pt x="1398" y="529"/>
                  </a:lnTo>
                  <a:lnTo>
                    <a:pt x="1385" y="465"/>
                  </a:lnTo>
                  <a:lnTo>
                    <a:pt x="1378" y="433"/>
                  </a:lnTo>
                  <a:lnTo>
                    <a:pt x="1370" y="402"/>
                  </a:lnTo>
                  <a:lnTo>
                    <a:pt x="1361" y="370"/>
                  </a:lnTo>
                  <a:lnTo>
                    <a:pt x="1351" y="340"/>
                  </a:lnTo>
                  <a:lnTo>
                    <a:pt x="1339" y="310"/>
                  </a:lnTo>
                  <a:lnTo>
                    <a:pt x="1327" y="282"/>
                  </a:lnTo>
                  <a:lnTo>
                    <a:pt x="1313" y="255"/>
                  </a:lnTo>
                  <a:lnTo>
                    <a:pt x="1296" y="229"/>
                  </a:lnTo>
                  <a:lnTo>
                    <a:pt x="1279" y="205"/>
                  </a:lnTo>
                  <a:lnTo>
                    <a:pt x="1269" y="194"/>
                  </a:lnTo>
                  <a:lnTo>
                    <a:pt x="1259" y="182"/>
                  </a:lnTo>
                  <a:lnTo>
                    <a:pt x="1247" y="173"/>
                  </a:lnTo>
                  <a:lnTo>
                    <a:pt x="1236" y="163"/>
                  </a:lnTo>
                  <a:lnTo>
                    <a:pt x="1225" y="153"/>
                  </a:lnTo>
                  <a:lnTo>
                    <a:pt x="1212" y="145"/>
                  </a:lnTo>
                  <a:lnTo>
                    <a:pt x="1199" y="136"/>
                  </a:lnTo>
                  <a:lnTo>
                    <a:pt x="1185" y="128"/>
                  </a:lnTo>
                  <a:lnTo>
                    <a:pt x="1171" y="122"/>
                  </a:lnTo>
                  <a:lnTo>
                    <a:pt x="1155" y="116"/>
                  </a:lnTo>
                  <a:lnTo>
                    <a:pt x="1140" y="110"/>
                  </a:lnTo>
                  <a:lnTo>
                    <a:pt x="1123" y="105"/>
                  </a:lnTo>
                  <a:lnTo>
                    <a:pt x="1106" y="100"/>
                  </a:lnTo>
                  <a:lnTo>
                    <a:pt x="1088" y="97"/>
                  </a:lnTo>
                  <a:lnTo>
                    <a:pt x="1070" y="94"/>
                  </a:lnTo>
                  <a:lnTo>
                    <a:pt x="1050" y="92"/>
                  </a:lnTo>
                  <a:lnTo>
                    <a:pt x="1030" y="91"/>
                  </a:lnTo>
                  <a:lnTo>
                    <a:pt x="1009" y="9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3957" name="Freeform 195"/>
            <p:cNvSpPr>
              <a:spLocks/>
            </p:cNvSpPr>
            <p:nvPr/>
          </p:nvSpPr>
          <p:spPr bwMode="auto">
            <a:xfrm flipH="1">
              <a:off x="7676410" y="6182510"/>
              <a:ext cx="723008" cy="236291"/>
            </a:xfrm>
            <a:custGeom>
              <a:avLst/>
              <a:gdLst>
                <a:gd name="T0" fmla="*/ 2147483647 w 2493"/>
                <a:gd name="T1" fmla="*/ 0 h 948"/>
                <a:gd name="T2" fmla="*/ 2147483647 w 2493"/>
                <a:gd name="T3" fmla="*/ 2147483647 h 948"/>
                <a:gd name="T4" fmla="*/ 2147483647 w 2493"/>
                <a:gd name="T5" fmla="*/ 2147483647 h 948"/>
                <a:gd name="T6" fmla="*/ 2147483647 w 2493"/>
                <a:gd name="T7" fmla="*/ 2147483647 h 948"/>
                <a:gd name="T8" fmla="*/ 2147483647 w 2493"/>
                <a:gd name="T9" fmla="*/ 2147483647 h 948"/>
                <a:gd name="T10" fmla="*/ 2147483647 w 2493"/>
                <a:gd name="T11" fmla="*/ 2147483647 h 948"/>
                <a:gd name="T12" fmla="*/ 2147483647 w 2493"/>
                <a:gd name="T13" fmla="*/ 2147483647 h 948"/>
                <a:gd name="T14" fmla="*/ 2147483647 w 2493"/>
                <a:gd name="T15" fmla="*/ 2147483647 h 948"/>
                <a:gd name="T16" fmla="*/ 2147483647 w 2493"/>
                <a:gd name="T17" fmla="*/ 2147483647 h 948"/>
                <a:gd name="T18" fmla="*/ 2147483647 w 2493"/>
                <a:gd name="T19" fmla="*/ 2147483647 h 948"/>
                <a:gd name="T20" fmla="*/ 2147483647 w 2493"/>
                <a:gd name="T21" fmla="*/ 2147483647 h 948"/>
                <a:gd name="T22" fmla="*/ 2147483647 w 2493"/>
                <a:gd name="T23" fmla="*/ 2147483647 h 948"/>
                <a:gd name="T24" fmla="*/ 2147483647 w 2493"/>
                <a:gd name="T25" fmla="*/ 2147483647 h 948"/>
                <a:gd name="T26" fmla="*/ 2147483647 w 2493"/>
                <a:gd name="T27" fmla="*/ 2147483647 h 948"/>
                <a:gd name="T28" fmla="*/ 2147483647 w 2493"/>
                <a:gd name="T29" fmla="*/ 2147483647 h 948"/>
                <a:gd name="T30" fmla="*/ 2147483647 w 2493"/>
                <a:gd name="T31" fmla="*/ 2147483647 h 948"/>
                <a:gd name="T32" fmla="*/ 2147483647 w 2493"/>
                <a:gd name="T33" fmla="*/ 2147483647 h 948"/>
                <a:gd name="T34" fmla="*/ 2147483647 w 2493"/>
                <a:gd name="T35" fmla="*/ 2147483647 h 948"/>
                <a:gd name="T36" fmla="*/ 2147483647 w 2493"/>
                <a:gd name="T37" fmla="*/ 2147483647 h 948"/>
                <a:gd name="T38" fmla="*/ 2147483647 w 2493"/>
                <a:gd name="T39" fmla="*/ 2147483647 h 948"/>
                <a:gd name="T40" fmla="*/ 2147483647 w 2493"/>
                <a:gd name="T41" fmla="*/ 2147483647 h 948"/>
                <a:gd name="T42" fmla="*/ 2147483647 w 2493"/>
                <a:gd name="T43" fmla="*/ 2147483647 h 948"/>
                <a:gd name="T44" fmla="*/ 2147483647 w 2493"/>
                <a:gd name="T45" fmla="*/ 2147483647 h 948"/>
                <a:gd name="T46" fmla="*/ 2147483647 w 2493"/>
                <a:gd name="T47" fmla="*/ 2147483647 h 948"/>
                <a:gd name="T48" fmla="*/ 2147483647 w 2493"/>
                <a:gd name="T49" fmla="*/ 2147483647 h 948"/>
                <a:gd name="T50" fmla="*/ 2147483647 w 2493"/>
                <a:gd name="T51" fmla="*/ 2147483647 h 948"/>
                <a:gd name="T52" fmla="*/ 2147483647 w 2493"/>
                <a:gd name="T53" fmla="*/ 2147483647 h 948"/>
                <a:gd name="T54" fmla="*/ 2147483647 w 2493"/>
                <a:gd name="T55" fmla="*/ 2147483647 h 948"/>
                <a:gd name="T56" fmla="*/ 2147483647 w 2493"/>
                <a:gd name="T57" fmla="*/ 2147483647 h 948"/>
                <a:gd name="T58" fmla="*/ 0 w 2493"/>
                <a:gd name="T59" fmla="*/ 2147483647 h 948"/>
                <a:gd name="T60" fmla="*/ 2147483647 w 2493"/>
                <a:gd name="T61" fmla="*/ 2147483647 h 948"/>
                <a:gd name="T62" fmla="*/ 2147483647 w 2493"/>
                <a:gd name="T63" fmla="*/ 2147483647 h 948"/>
                <a:gd name="T64" fmla="*/ 2147483647 w 2493"/>
                <a:gd name="T65" fmla="*/ 2147483647 h 948"/>
                <a:gd name="T66" fmla="*/ 2147483647 w 2493"/>
                <a:gd name="T67" fmla="*/ 2147483647 h 948"/>
                <a:gd name="T68" fmla="*/ 2147483647 w 2493"/>
                <a:gd name="T69" fmla="*/ 2147483647 h 948"/>
                <a:gd name="T70" fmla="*/ 2147483647 w 2493"/>
                <a:gd name="T71" fmla="*/ 2147483647 h 948"/>
                <a:gd name="T72" fmla="*/ 2147483647 w 2493"/>
                <a:gd name="T73" fmla="*/ 2147483647 h 948"/>
                <a:gd name="T74" fmla="*/ 2147483647 w 2493"/>
                <a:gd name="T75" fmla="*/ 2147483647 h 948"/>
                <a:gd name="T76" fmla="*/ 2147483647 w 2493"/>
                <a:gd name="T77" fmla="*/ 2147483647 h 948"/>
                <a:gd name="T78" fmla="*/ 2147483647 w 2493"/>
                <a:gd name="T79" fmla="*/ 2147483647 h 948"/>
                <a:gd name="T80" fmla="*/ 2147483647 w 2493"/>
                <a:gd name="T81" fmla="*/ 2147483647 h 948"/>
                <a:gd name="T82" fmla="*/ 2147483647 w 2493"/>
                <a:gd name="T83" fmla="*/ 2147483647 h 948"/>
                <a:gd name="T84" fmla="*/ 2147483647 w 2493"/>
                <a:gd name="T85" fmla="*/ 2147483647 h 948"/>
                <a:gd name="T86" fmla="*/ 2147483647 w 2493"/>
                <a:gd name="T87" fmla="*/ 2147483647 h 948"/>
                <a:gd name="T88" fmla="*/ 2147483647 w 2493"/>
                <a:gd name="T89" fmla="*/ 2147483647 h 948"/>
                <a:gd name="T90" fmla="*/ 2147483647 w 2493"/>
                <a:gd name="T91" fmla="*/ 2147483647 h 948"/>
                <a:gd name="T92" fmla="*/ 2147483647 w 2493"/>
                <a:gd name="T93" fmla="*/ 2147483647 h 948"/>
                <a:gd name="T94" fmla="*/ 2147483647 w 2493"/>
                <a:gd name="T95" fmla="*/ 2147483647 h 948"/>
                <a:gd name="T96" fmla="*/ 2147483647 w 2493"/>
                <a:gd name="T97" fmla="*/ 2147483647 h 948"/>
                <a:gd name="T98" fmla="*/ 2147483647 w 2493"/>
                <a:gd name="T99" fmla="*/ 2147483647 h 948"/>
                <a:gd name="T100" fmla="*/ 2147483647 w 2493"/>
                <a:gd name="T101" fmla="*/ 2147483647 h 948"/>
                <a:gd name="T102" fmla="*/ 2147483647 w 2493"/>
                <a:gd name="T103" fmla="*/ 2147483647 h 948"/>
                <a:gd name="T104" fmla="*/ 2147483647 w 2493"/>
                <a:gd name="T105" fmla="*/ 2147483647 h 948"/>
                <a:gd name="T106" fmla="*/ 2147483647 w 2493"/>
                <a:gd name="T107" fmla="*/ 2147483647 h 948"/>
                <a:gd name="T108" fmla="*/ 2147483647 w 2493"/>
                <a:gd name="T109" fmla="*/ 0 h 94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493"/>
                <a:gd name="T166" fmla="*/ 0 h 948"/>
                <a:gd name="T167" fmla="*/ 2493 w 2493"/>
                <a:gd name="T168" fmla="*/ 948 h 94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493" h="948">
                  <a:moveTo>
                    <a:pt x="1011" y="0"/>
                  </a:moveTo>
                  <a:lnTo>
                    <a:pt x="1011" y="0"/>
                  </a:lnTo>
                  <a:lnTo>
                    <a:pt x="1018" y="2"/>
                  </a:lnTo>
                  <a:lnTo>
                    <a:pt x="1034" y="3"/>
                  </a:lnTo>
                  <a:lnTo>
                    <a:pt x="1088" y="5"/>
                  </a:lnTo>
                  <a:lnTo>
                    <a:pt x="1255" y="11"/>
                  </a:lnTo>
                  <a:lnTo>
                    <a:pt x="1421" y="16"/>
                  </a:lnTo>
                  <a:lnTo>
                    <a:pt x="1476" y="19"/>
                  </a:lnTo>
                  <a:lnTo>
                    <a:pt x="1491" y="20"/>
                  </a:lnTo>
                  <a:lnTo>
                    <a:pt x="1498" y="23"/>
                  </a:lnTo>
                  <a:lnTo>
                    <a:pt x="1513" y="41"/>
                  </a:lnTo>
                  <a:lnTo>
                    <a:pt x="1527" y="59"/>
                  </a:lnTo>
                  <a:lnTo>
                    <a:pt x="1544" y="77"/>
                  </a:lnTo>
                  <a:lnTo>
                    <a:pt x="1561" y="94"/>
                  </a:lnTo>
                  <a:lnTo>
                    <a:pt x="1580" y="110"/>
                  </a:lnTo>
                  <a:lnTo>
                    <a:pt x="1599" y="126"/>
                  </a:lnTo>
                  <a:lnTo>
                    <a:pt x="1618" y="141"/>
                  </a:lnTo>
                  <a:lnTo>
                    <a:pt x="1638" y="155"/>
                  </a:lnTo>
                  <a:lnTo>
                    <a:pt x="1659" y="170"/>
                  </a:lnTo>
                  <a:lnTo>
                    <a:pt x="1681" y="184"/>
                  </a:lnTo>
                  <a:lnTo>
                    <a:pt x="1703" y="197"/>
                  </a:lnTo>
                  <a:lnTo>
                    <a:pt x="1727" y="208"/>
                  </a:lnTo>
                  <a:lnTo>
                    <a:pt x="1773" y="232"/>
                  </a:lnTo>
                  <a:lnTo>
                    <a:pt x="1822" y="254"/>
                  </a:lnTo>
                  <a:lnTo>
                    <a:pt x="1871" y="273"/>
                  </a:lnTo>
                  <a:lnTo>
                    <a:pt x="1923" y="292"/>
                  </a:lnTo>
                  <a:lnTo>
                    <a:pt x="1974" y="308"/>
                  </a:lnTo>
                  <a:lnTo>
                    <a:pt x="2025" y="324"/>
                  </a:lnTo>
                  <a:lnTo>
                    <a:pt x="2077" y="337"/>
                  </a:lnTo>
                  <a:lnTo>
                    <a:pt x="2128" y="350"/>
                  </a:lnTo>
                  <a:lnTo>
                    <a:pt x="2178" y="362"/>
                  </a:lnTo>
                  <a:lnTo>
                    <a:pt x="2227" y="373"/>
                  </a:lnTo>
                  <a:lnTo>
                    <a:pt x="2251" y="379"/>
                  </a:lnTo>
                  <a:lnTo>
                    <a:pt x="2272" y="385"/>
                  </a:lnTo>
                  <a:lnTo>
                    <a:pt x="2292" y="394"/>
                  </a:lnTo>
                  <a:lnTo>
                    <a:pt x="2311" y="405"/>
                  </a:lnTo>
                  <a:lnTo>
                    <a:pt x="2329" y="416"/>
                  </a:lnTo>
                  <a:lnTo>
                    <a:pt x="2346" y="429"/>
                  </a:lnTo>
                  <a:lnTo>
                    <a:pt x="2362" y="442"/>
                  </a:lnTo>
                  <a:lnTo>
                    <a:pt x="2376" y="457"/>
                  </a:lnTo>
                  <a:lnTo>
                    <a:pt x="2390" y="472"/>
                  </a:lnTo>
                  <a:lnTo>
                    <a:pt x="2402" y="489"/>
                  </a:lnTo>
                  <a:lnTo>
                    <a:pt x="2413" y="506"/>
                  </a:lnTo>
                  <a:lnTo>
                    <a:pt x="2423" y="524"/>
                  </a:lnTo>
                  <a:lnTo>
                    <a:pt x="2432" y="543"/>
                  </a:lnTo>
                  <a:lnTo>
                    <a:pt x="2441" y="563"/>
                  </a:lnTo>
                  <a:lnTo>
                    <a:pt x="2449" y="582"/>
                  </a:lnTo>
                  <a:lnTo>
                    <a:pt x="2456" y="604"/>
                  </a:lnTo>
                  <a:lnTo>
                    <a:pt x="2462" y="624"/>
                  </a:lnTo>
                  <a:lnTo>
                    <a:pt x="2467" y="646"/>
                  </a:lnTo>
                  <a:lnTo>
                    <a:pt x="2472" y="667"/>
                  </a:lnTo>
                  <a:lnTo>
                    <a:pt x="2476" y="689"/>
                  </a:lnTo>
                  <a:lnTo>
                    <a:pt x="2483" y="733"/>
                  </a:lnTo>
                  <a:lnTo>
                    <a:pt x="2487" y="779"/>
                  </a:lnTo>
                  <a:lnTo>
                    <a:pt x="2490" y="823"/>
                  </a:lnTo>
                  <a:lnTo>
                    <a:pt x="2492" y="866"/>
                  </a:lnTo>
                  <a:lnTo>
                    <a:pt x="2493" y="948"/>
                  </a:lnTo>
                  <a:lnTo>
                    <a:pt x="0" y="948"/>
                  </a:lnTo>
                  <a:lnTo>
                    <a:pt x="1" y="866"/>
                  </a:lnTo>
                  <a:lnTo>
                    <a:pt x="4" y="823"/>
                  </a:lnTo>
                  <a:lnTo>
                    <a:pt x="6" y="779"/>
                  </a:lnTo>
                  <a:lnTo>
                    <a:pt x="10" y="734"/>
                  </a:lnTo>
                  <a:lnTo>
                    <a:pt x="16" y="690"/>
                  </a:lnTo>
                  <a:lnTo>
                    <a:pt x="21" y="667"/>
                  </a:lnTo>
                  <a:lnTo>
                    <a:pt x="25" y="646"/>
                  </a:lnTo>
                  <a:lnTo>
                    <a:pt x="31" y="624"/>
                  </a:lnTo>
                  <a:lnTo>
                    <a:pt x="36" y="604"/>
                  </a:lnTo>
                  <a:lnTo>
                    <a:pt x="43" y="583"/>
                  </a:lnTo>
                  <a:lnTo>
                    <a:pt x="51" y="563"/>
                  </a:lnTo>
                  <a:lnTo>
                    <a:pt x="59" y="543"/>
                  </a:lnTo>
                  <a:lnTo>
                    <a:pt x="68" y="525"/>
                  </a:lnTo>
                  <a:lnTo>
                    <a:pt x="79" y="506"/>
                  </a:lnTo>
                  <a:lnTo>
                    <a:pt x="90" y="489"/>
                  </a:lnTo>
                  <a:lnTo>
                    <a:pt x="102" y="473"/>
                  </a:lnTo>
                  <a:lnTo>
                    <a:pt x="115" y="457"/>
                  </a:lnTo>
                  <a:lnTo>
                    <a:pt x="129" y="443"/>
                  </a:lnTo>
                  <a:lnTo>
                    <a:pt x="145" y="429"/>
                  </a:lnTo>
                  <a:lnTo>
                    <a:pt x="162" y="417"/>
                  </a:lnTo>
                  <a:lnTo>
                    <a:pt x="181" y="405"/>
                  </a:lnTo>
                  <a:lnTo>
                    <a:pt x="200" y="395"/>
                  </a:lnTo>
                  <a:lnTo>
                    <a:pt x="221" y="387"/>
                  </a:lnTo>
                  <a:lnTo>
                    <a:pt x="243" y="379"/>
                  </a:lnTo>
                  <a:lnTo>
                    <a:pt x="267" y="373"/>
                  </a:lnTo>
                  <a:lnTo>
                    <a:pt x="317" y="362"/>
                  </a:lnTo>
                  <a:lnTo>
                    <a:pt x="368" y="350"/>
                  </a:lnTo>
                  <a:lnTo>
                    <a:pt x="420" y="336"/>
                  </a:lnTo>
                  <a:lnTo>
                    <a:pt x="474" y="321"/>
                  </a:lnTo>
                  <a:lnTo>
                    <a:pt x="526" y="304"/>
                  </a:lnTo>
                  <a:lnTo>
                    <a:pt x="579" y="287"/>
                  </a:lnTo>
                  <a:lnTo>
                    <a:pt x="632" y="267"/>
                  </a:lnTo>
                  <a:lnTo>
                    <a:pt x="684" y="246"/>
                  </a:lnTo>
                  <a:lnTo>
                    <a:pt x="734" y="222"/>
                  </a:lnTo>
                  <a:lnTo>
                    <a:pt x="759" y="211"/>
                  </a:lnTo>
                  <a:lnTo>
                    <a:pt x="782" y="198"/>
                  </a:lnTo>
                  <a:lnTo>
                    <a:pt x="806" y="185"/>
                  </a:lnTo>
                  <a:lnTo>
                    <a:pt x="828" y="171"/>
                  </a:lnTo>
                  <a:lnTo>
                    <a:pt x="851" y="157"/>
                  </a:lnTo>
                  <a:lnTo>
                    <a:pt x="872" y="141"/>
                  </a:lnTo>
                  <a:lnTo>
                    <a:pt x="892" y="125"/>
                  </a:lnTo>
                  <a:lnTo>
                    <a:pt x="912" y="109"/>
                  </a:lnTo>
                  <a:lnTo>
                    <a:pt x="931" y="93"/>
                  </a:lnTo>
                  <a:lnTo>
                    <a:pt x="949" y="76"/>
                  </a:lnTo>
                  <a:lnTo>
                    <a:pt x="966" y="57"/>
                  </a:lnTo>
                  <a:lnTo>
                    <a:pt x="983" y="39"/>
                  </a:lnTo>
                  <a:lnTo>
                    <a:pt x="998" y="20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rgbClr val="2880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3958" name="Freeform 196"/>
            <p:cNvSpPr>
              <a:spLocks/>
            </p:cNvSpPr>
            <p:nvPr/>
          </p:nvSpPr>
          <p:spPr bwMode="auto">
            <a:xfrm flipH="1">
              <a:off x="7676410" y="6182510"/>
              <a:ext cx="723008" cy="236291"/>
            </a:xfrm>
            <a:custGeom>
              <a:avLst/>
              <a:gdLst>
                <a:gd name="T0" fmla="*/ 2147483647 w 2493"/>
                <a:gd name="T1" fmla="*/ 0 h 948"/>
                <a:gd name="T2" fmla="*/ 2147483647 w 2493"/>
                <a:gd name="T3" fmla="*/ 2147483647 h 948"/>
                <a:gd name="T4" fmla="*/ 2147483647 w 2493"/>
                <a:gd name="T5" fmla="*/ 2147483647 h 948"/>
                <a:gd name="T6" fmla="*/ 2147483647 w 2493"/>
                <a:gd name="T7" fmla="*/ 2147483647 h 948"/>
                <a:gd name="T8" fmla="*/ 2147483647 w 2493"/>
                <a:gd name="T9" fmla="*/ 2147483647 h 948"/>
                <a:gd name="T10" fmla="*/ 2147483647 w 2493"/>
                <a:gd name="T11" fmla="*/ 2147483647 h 948"/>
                <a:gd name="T12" fmla="*/ 2147483647 w 2493"/>
                <a:gd name="T13" fmla="*/ 2147483647 h 948"/>
                <a:gd name="T14" fmla="*/ 2147483647 w 2493"/>
                <a:gd name="T15" fmla="*/ 2147483647 h 948"/>
                <a:gd name="T16" fmla="*/ 2147483647 w 2493"/>
                <a:gd name="T17" fmla="*/ 2147483647 h 948"/>
                <a:gd name="T18" fmla="*/ 2147483647 w 2493"/>
                <a:gd name="T19" fmla="*/ 2147483647 h 948"/>
                <a:gd name="T20" fmla="*/ 2147483647 w 2493"/>
                <a:gd name="T21" fmla="*/ 2147483647 h 948"/>
                <a:gd name="T22" fmla="*/ 2147483647 w 2493"/>
                <a:gd name="T23" fmla="*/ 2147483647 h 948"/>
                <a:gd name="T24" fmla="*/ 2147483647 w 2493"/>
                <a:gd name="T25" fmla="*/ 2147483647 h 948"/>
                <a:gd name="T26" fmla="*/ 2147483647 w 2493"/>
                <a:gd name="T27" fmla="*/ 2147483647 h 948"/>
                <a:gd name="T28" fmla="*/ 2147483647 w 2493"/>
                <a:gd name="T29" fmla="*/ 2147483647 h 948"/>
                <a:gd name="T30" fmla="*/ 2147483647 w 2493"/>
                <a:gd name="T31" fmla="*/ 2147483647 h 948"/>
                <a:gd name="T32" fmla="*/ 2147483647 w 2493"/>
                <a:gd name="T33" fmla="*/ 2147483647 h 948"/>
                <a:gd name="T34" fmla="*/ 2147483647 w 2493"/>
                <a:gd name="T35" fmla="*/ 2147483647 h 948"/>
                <a:gd name="T36" fmla="*/ 2147483647 w 2493"/>
                <a:gd name="T37" fmla="*/ 2147483647 h 948"/>
                <a:gd name="T38" fmla="*/ 2147483647 w 2493"/>
                <a:gd name="T39" fmla="*/ 2147483647 h 948"/>
                <a:gd name="T40" fmla="*/ 2147483647 w 2493"/>
                <a:gd name="T41" fmla="*/ 2147483647 h 948"/>
                <a:gd name="T42" fmla="*/ 2147483647 w 2493"/>
                <a:gd name="T43" fmla="*/ 2147483647 h 948"/>
                <a:gd name="T44" fmla="*/ 2147483647 w 2493"/>
                <a:gd name="T45" fmla="*/ 2147483647 h 948"/>
                <a:gd name="T46" fmla="*/ 2147483647 w 2493"/>
                <a:gd name="T47" fmla="*/ 2147483647 h 948"/>
                <a:gd name="T48" fmla="*/ 2147483647 w 2493"/>
                <a:gd name="T49" fmla="*/ 2147483647 h 948"/>
                <a:gd name="T50" fmla="*/ 2147483647 w 2493"/>
                <a:gd name="T51" fmla="*/ 2147483647 h 948"/>
                <a:gd name="T52" fmla="*/ 2147483647 w 2493"/>
                <a:gd name="T53" fmla="*/ 2147483647 h 948"/>
                <a:gd name="T54" fmla="*/ 2147483647 w 2493"/>
                <a:gd name="T55" fmla="*/ 2147483647 h 948"/>
                <a:gd name="T56" fmla="*/ 2147483647 w 2493"/>
                <a:gd name="T57" fmla="*/ 2147483647 h 948"/>
                <a:gd name="T58" fmla="*/ 0 w 2493"/>
                <a:gd name="T59" fmla="*/ 2147483647 h 948"/>
                <a:gd name="T60" fmla="*/ 2147483647 w 2493"/>
                <a:gd name="T61" fmla="*/ 2147483647 h 948"/>
                <a:gd name="T62" fmla="*/ 2147483647 w 2493"/>
                <a:gd name="T63" fmla="*/ 2147483647 h 948"/>
                <a:gd name="T64" fmla="*/ 2147483647 w 2493"/>
                <a:gd name="T65" fmla="*/ 2147483647 h 948"/>
                <a:gd name="T66" fmla="*/ 2147483647 w 2493"/>
                <a:gd name="T67" fmla="*/ 2147483647 h 948"/>
                <a:gd name="T68" fmla="*/ 2147483647 w 2493"/>
                <a:gd name="T69" fmla="*/ 2147483647 h 948"/>
                <a:gd name="T70" fmla="*/ 2147483647 w 2493"/>
                <a:gd name="T71" fmla="*/ 2147483647 h 948"/>
                <a:gd name="T72" fmla="*/ 2147483647 w 2493"/>
                <a:gd name="T73" fmla="*/ 2147483647 h 948"/>
                <a:gd name="T74" fmla="*/ 2147483647 w 2493"/>
                <a:gd name="T75" fmla="*/ 2147483647 h 948"/>
                <a:gd name="T76" fmla="*/ 2147483647 w 2493"/>
                <a:gd name="T77" fmla="*/ 2147483647 h 948"/>
                <a:gd name="T78" fmla="*/ 2147483647 w 2493"/>
                <a:gd name="T79" fmla="*/ 2147483647 h 948"/>
                <a:gd name="T80" fmla="*/ 2147483647 w 2493"/>
                <a:gd name="T81" fmla="*/ 2147483647 h 948"/>
                <a:gd name="T82" fmla="*/ 2147483647 w 2493"/>
                <a:gd name="T83" fmla="*/ 2147483647 h 948"/>
                <a:gd name="T84" fmla="*/ 2147483647 w 2493"/>
                <a:gd name="T85" fmla="*/ 2147483647 h 948"/>
                <a:gd name="T86" fmla="*/ 2147483647 w 2493"/>
                <a:gd name="T87" fmla="*/ 2147483647 h 948"/>
                <a:gd name="T88" fmla="*/ 2147483647 w 2493"/>
                <a:gd name="T89" fmla="*/ 2147483647 h 948"/>
                <a:gd name="T90" fmla="*/ 2147483647 w 2493"/>
                <a:gd name="T91" fmla="*/ 2147483647 h 948"/>
                <a:gd name="T92" fmla="*/ 2147483647 w 2493"/>
                <a:gd name="T93" fmla="*/ 2147483647 h 948"/>
                <a:gd name="T94" fmla="*/ 2147483647 w 2493"/>
                <a:gd name="T95" fmla="*/ 2147483647 h 948"/>
                <a:gd name="T96" fmla="*/ 2147483647 w 2493"/>
                <a:gd name="T97" fmla="*/ 2147483647 h 948"/>
                <a:gd name="T98" fmla="*/ 2147483647 w 2493"/>
                <a:gd name="T99" fmla="*/ 2147483647 h 948"/>
                <a:gd name="T100" fmla="*/ 2147483647 w 2493"/>
                <a:gd name="T101" fmla="*/ 2147483647 h 948"/>
                <a:gd name="T102" fmla="*/ 2147483647 w 2493"/>
                <a:gd name="T103" fmla="*/ 2147483647 h 948"/>
                <a:gd name="T104" fmla="*/ 2147483647 w 2493"/>
                <a:gd name="T105" fmla="*/ 2147483647 h 948"/>
                <a:gd name="T106" fmla="*/ 2147483647 w 2493"/>
                <a:gd name="T107" fmla="*/ 2147483647 h 948"/>
                <a:gd name="T108" fmla="*/ 2147483647 w 2493"/>
                <a:gd name="T109" fmla="*/ 0 h 94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493"/>
                <a:gd name="T166" fmla="*/ 0 h 948"/>
                <a:gd name="T167" fmla="*/ 2493 w 2493"/>
                <a:gd name="T168" fmla="*/ 948 h 94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493" h="948">
                  <a:moveTo>
                    <a:pt x="1011" y="0"/>
                  </a:moveTo>
                  <a:lnTo>
                    <a:pt x="1011" y="0"/>
                  </a:lnTo>
                  <a:lnTo>
                    <a:pt x="1018" y="2"/>
                  </a:lnTo>
                  <a:lnTo>
                    <a:pt x="1034" y="3"/>
                  </a:lnTo>
                  <a:lnTo>
                    <a:pt x="1088" y="5"/>
                  </a:lnTo>
                  <a:lnTo>
                    <a:pt x="1255" y="11"/>
                  </a:lnTo>
                  <a:lnTo>
                    <a:pt x="1421" y="16"/>
                  </a:lnTo>
                  <a:lnTo>
                    <a:pt x="1476" y="19"/>
                  </a:lnTo>
                  <a:lnTo>
                    <a:pt x="1491" y="20"/>
                  </a:lnTo>
                  <a:lnTo>
                    <a:pt x="1498" y="23"/>
                  </a:lnTo>
                  <a:lnTo>
                    <a:pt x="1513" y="41"/>
                  </a:lnTo>
                  <a:lnTo>
                    <a:pt x="1527" y="59"/>
                  </a:lnTo>
                  <a:lnTo>
                    <a:pt x="1544" y="77"/>
                  </a:lnTo>
                  <a:lnTo>
                    <a:pt x="1561" y="94"/>
                  </a:lnTo>
                  <a:lnTo>
                    <a:pt x="1580" y="110"/>
                  </a:lnTo>
                  <a:lnTo>
                    <a:pt x="1599" y="126"/>
                  </a:lnTo>
                  <a:lnTo>
                    <a:pt x="1618" y="141"/>
                  </a:lnTo>
                  <a:lnTo>
                    <a:pt x="1638" y="155"/>
                  </a:lnTo>
                  <a:lnTo>
                    <a:pt x="1659" y="170"/>
                  </a:lnTo>
                  <a:lnTo>
                    <a:pt x="1681" y="184"/>
                  </a:lnTo>
                  <a:lnTo>
                    <a:pt x="1703" y="197"/>
                  </a:lnTo>
                  <a:lnTo>
                    <a:pt x="1727" y="208"/>
                  </a:lnTo>
                  <a:lnTo>
                    <a:pt x="1773" y="232"/>
                  </a:lnTo>
                  <a:lnTo>
                    <a:pt x="1822" y="254"/>
                  </a:lnTo>
                  <a:lnTo>
                    <a:pt x="1871" y="273"/>
                  </a:lnTo>
                  <a:lnTo>
                    <a:pt x="1923" y="292"/>
                  </a:lnTo>
                  <a:lnTo>
                    <a:pt x="1974" y="308"/>
                  </a:lnTo>
                  <a:lnTo>
                    <a:pt x="2025" y="324"/>
                  </a:lnTo>
                  <a:lnTo>
                    <a:pt x="2077" y="337"/>
                  </a:lnTo>
                  <a:lnTo>
                    <a:pt x="2128" y="350"/>
                  </a:lnTo>
                  <a:lnTo>
                    <a:pt x="2178" y="362"/>
                  </a:lnTo>
                  <a:lnTo>
                    <a:pt x="2227" y="373"/>
                  </a:lnTo>
                  <a:lnTo>
                    <a:pt x="2251" y="379"/>
                  </a:lnTo>
                  <a:lnTo>
                    <a:pt x="2272" y="385"/>
                  </a:lnTo>
                  <a:lnTo>
                    <a:pt x="2292" y="394"/>
                  </a:lnTo>
                  <a:lnTo>
                    <a:pt x="2311" y="405"/>
                  </a:lnTo>
                  <a:lnTo>
                    <a:pt x="2329" y="416"/>
                  </a:lnTo>
                  <a:lnTo>
                    <a:pt x="2346" y="429"/>
                  </a:lnTo>
                  <a:lnTo>
                    <a:pt x="2362" y="442"/>
                  </a:lnTo>
                  <a:lnTo>
                    <a:pt x="2376" y="457"/>
                  </a:lnTo>
                  <a:lnTo>
                    <a:pt x="2390" y="472"/>
                  </a:lnTo>
                  <a:lnTo>
                    <a:pt x="2402" y="489"/>
                  </a:lnTo>
                  <a:lnTo>
                    <a:pt x="2413" y="506"/>
                  </a:lnTo>
                  <a:lnTo>
                    <a:pt x="2423" y="524"/>
                  </a:lnTo>
                  <a:lnTo>
                    <a:pt x="2432" y="543"/>
                  </a:lnTo>
                  <a:lnTo>
                    <a:pt x="2441" y="563"/>
                  </a:lnTo>
                  <a:lnTo>
                    <a:pt x="2449" y="582"/>
                  </a:lnTo>
                  <a:lnTo>
                    <a:pt x="2456" y="604"/>
                  </a:lnTo>
                  <a:lnTo>
                    <a:pt x="2462" y="624"/>
                  </a:lnTo>
                  <a:lnTo>
                    <a:pt x="2467" y="646"/>
                  </a:lnTo>
                  <a:lnTo>
                    <a:pt x="2472" y="667"/>
                  </a:lnTo>
                  <a:lnTo>
                    <a:pt x="2476" y="689"/>
                  </a:lnTo>
                  <a:lnTo>
                    <a:pt x="2483" y="733"/>
                  </a:lnTo>
                  <a:lnTo>
                    <a:pt x="2487" y="779"/>
                  </a:lnTo>
                  <a:lnTo>
                    <a:pt x="2490" y="823"/>
                  </a:lnTo>
                  <a:lnTo>
                    <a:pt x="2492" y="866"/>
                  </a:lnTo>
                  <a:lnTo>
                    <a:pt x="2493" y="948"/>
                  </a:lnTo>
                  <a:lnTo>
                    <a:pt x="0" y="948"/>
                  </a:lnTo>
                  <a:lnTo>
                    <a:pt x="1" y="866"/>
                  </a:lnTo>
                  <a:lnTo>
                    <a:pt x="4" y="823"/>
                  </a:lnTo>
                  <a:lnTo>
                    <a:pt x="6" y="779"/>
                  </a:lnTo>
                  <a:lnTo>
                    <a:pt x="10" y="734"/>
                  </a:lnTo>
                  <a:lnTo>
                    <a:pt x="16" y="690"/>
                  </a:lnTo>
                  <a:lnTo>
                    <a:pt x="21" y="667"/>
                  </a:lnTo>
                  <a:lnTo>
                    <a:pt x="25" y="646"/>
                  </a:lnTo>
                  <a:lnTo>
                    <a:pt x="31" y="624"/>
                  </a:lnTo>
                  <a:lnTo>
                    <a:pt x="36" y="604"/>
                  </a:lnTo>
                  <a:lnTo>
                    <a:pt x="43" y="583"/>
                  </a:lnTo>
                  <a:lnTo>
                    <a:pt x="51" y="563"/>
                  </a:lnTo>
                  <a:lnTo>
                    <a:pt x="59" y="543"/>
                  </a:lnTo>
                  <a:lnTo>
                    <a:pt x="68" y="525"/>
                  </a:lnTo>
                  <a:lnTo>
                    <a:pt x="79" y="506"/>
                  </a:lnTo>
                  <a:lnTo>
                    <a:pt x="90" y="489"/>
                  </a:lnTo>
                  <a:lnTo>
                    <a:pt x="102" y="473"/>
                  </a:lnTo>
                  <a:lnTo>
                    <a:pt x="115" y="457"/>
                  </a:lnTo>
                  <a:lnTo>
                    <a:pt x="129" y="443"/>
                  </a:lnTo>
                  <a:lnTo>
                    <a:pt x="145" y="429"/>
                  </a:lnTo>
                  <a:lnTo>
                    <a:pt x="162" y="417"/>
                  </a:lnTo>
                  <a:lnTo>
                    <a:pt x="181" y="405"/>
                  </a:lnTo>
                  <a:lnTo>
                    <a:pt x="200" y="395"/>
                  </a:lnTo>
                  <a:lnTo>
                    <a:pt x="221" y="387"/>
                  </a:lnTo>
                  <a:lnTo>
                    <a:pt x="243" y="379"/>
                  </a:lnTo>
                  <a:lnTo>
                    <a:pt x="267" y="373"/>
                  </a:lnTo>
                  <a:lnTo>
                    <a:pt x="317" y="362"/>
                  </a:lnTo>
                  <a:lnTo>
                    <a:pt x="368" y="350"/>
                  </a:lnTo>
                  <a:lnTo>
                    <a:pt x="420" y="336"/>
                  </a:lnTo>
                  <a:lnTo>
                    <a:pt x="474" y="321"/>
                  </a:lnTo>
                  <a:lnTo>
                    <a:pt x="526" y="304"/>
                  </a:lnTo>
                  <a:lnTo>
                    <a:pt x="579" y="287"/>
                  </a:lnTo>
                  <a:lnTo>
                    <a:pt x="632" y="267"/>
                  </a:lnTo>
                  <a:lnTo>
                    <a:pt x="684" y="246"/>
                  </a:lnTo>
                  <a:lnTo>
                    <a:pt x="734" y="222"/>
                  </a:lnTo>
                  <a:lnTo>
                    <a:pt x="759" y="211"/>
                  </a:lnTo>
                  <a:lnTo>
                    <a:pt x="782" y="198"/>
                  </a:lnTo>
                  <a:lnTo>
                    <a:pt x="806" y="185"/>
                  </a:lnTo>
                  <a:lnTo>
                    <a:pt x="828" y="171"/>
                  </a:lnTo>
                  <a:lnTo>
                    <a:pt x="851" y="157"/>
                  </a:lnTo>
                  <a:lnTo>
                    <a:pt x="872" y="141"/>
                  </a:lnTo>
                  <a:lnTo>
                    <a:pt x="892" y="125"/>
                  </a:lnTo>
                  <a:lnTo>
                    <a:pt x="912" y="109"/>
                  </a:lnTo>
                  <a:lnTo>
                    <a:pt x="931" y="93"/>
                  </a:lnTo>
                  <a:lnTo>
                    <a:pt x="949" y="76"/>
                  </a:lnTo>
                  <a:lnTo>
                    <a:pt x="966" y="57"/>
                  </a:lnTo>
                  <a:lnTo>
                    <a:pt x="983" y="39"/>
                  </a:lnTo>
                  <a:lnTo>
                    <a:pt x="998" y="20"/>
                  </a:lnTo>
                  <a:lnTo>
                    <a:pt x="101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3959" name="Freeform 197"/>
            <p:cNvSpPr>
              <a:spLocks/>
            </p:cNvSpPr>
            <p:nvPr/>
          </p:nvSpPr>
          <p:spPr bwMode="auto">
            <a:xfrm flipH="1">
              <a:off x="7964918" y="6015717"/>
              <a:ext cx="144254" cy="251927"/>
            </a:xfrm>
            <a:custGeom>
              <a:avLst/>
              <a:gdLst>
                <a:gd name="T0" fmla="*/ 2147483647 w 499"/>
                <a:gd name="T1" fmla="*/ 2147483647 h 1015"/>
                <a:gd name="T2" fmla="*/ 2147483647 w 499"/>
                <a:gd name="T3" fmla="*/ 2147483647 h 1015"/>
                <a:gd name="T4" fmla="*/ 2147483647 w 499"/>
                <a:gd name="T5" fmla="*/ 2147483647 h 1015"/>
                <a:gd name="T6" fmla="*/ 2147483647 w 499"/>
                <a:gd name="T7" fmla="*/ 2147483647 h 1015"/>
                <a:gd name="T8" fmla="*/ 2147483647 w 499"/>
                <a:gd name="T9" fmla="*/ 2147483647 h 1015"/>
                <a:gd name="T10" fmla="*/ 2147483647 w 499"/>
                <a:gd name="T11" fmla="*/ 2147483647 h 1015"/>
                <a:gd name="T12" fmla="*/ 2147483647 w 499"/>
                <a:gd name="T13" fmla="*/ 2147483647 h 1015"/>
                <a:gd name="T14" fmla="*/ 2147483647 w 499"/>
                <a:gd name="T15" fmla="*/ 2147483647 h 1015"/>
                <a:gd name="T16" fmla="*/ 2147483647 w 499"/>
                <a:gd name="T17" fmla="*/ 2147483647 h 1015"/>
                <a:gd name="T18" fmla="*/ 2147483647 w 499"/>
                <a:gd name="T19" fmla="*/ 2147483647 h 1015"/>
                <a:gd name="T20" fmla="*/ 2147483647 w 499"/>
                <a:gd name="T21" fmla="*/ 2147483647 h 1015"/>
                <a:gd name="T22" fmla="*/ 2147483647 w 499"/>
                <a:gd name="T23" fmla="*/ 2147483647 h 1015"/>
                <a:gd name="T24" fmla="*/ 2147483647 w 499"/>
                <a:gd name="T25" fmla="*/ 2147483647 h 1015"/>
                <a:gd name="T26" fmla="*/ 2147483647 w 499"/>
                <a:gd name="T27" fmla="*/ 2147483647 h 1015"/>
                <a:gd name="T28" fmla="*/ 2147483647 w 499"/>
                <a:gd name="T29" fmla="*/ 2147483647 h 1015"/>
                <a:gd name="T30" fmla="*/ 2147483647 w 499"/>
                <a:gd name="T31" fmla="*/ 2147483647 h 1015"/>
                <a:gd name="T32" fmla="*/ 2147483647 w 499"/>
                <a:gd name="T33" fmla="*/ 2147483647 h 1015"/>
                <a:gd name="T34" fmla="*/ 0 w 499"/>
                <a:gd name="T35" fmla="*/ 2147483647 h 1015"/>
                <a:gd name="T36" fmla="*/ 0 w 499"/>
                <a:gd name="T37" fmla="*/ 2147483647 h 1015"/>
                <a:gd name="T38" fmla="*/ 0 w 499"/>
                <a:gd name="T39" fmla="*/ 2147483647 h 1015"/>
                <a:gd name="T40" fmla="*/ 2147483647 w 499"/>
                <a:gd name="T41" fmla="*/ 2147483647 h 1015"/>
                <a:gd name="T42" fmla="*/ 2147483647 w 499"/>
                <a:gd name="T43" fmla="*/ 2147483647 h 1015"/>
                <a:gd name="T44" fmla="*/ 2147483647 w 499"/>
                <a:gd name="T45" fmla="*/ 2147483647 h 1015"/>
                <a:gd name="T46" fmla="*/ 2147483647 w 499"/>
                <a:gd name="T47" fmla="*/ 2147483647 h 1015"/>
                <a:gd name="T48" fmla="*/ 2147483647 w 499"/>
                <a:gd name="T49" fmla="*/ 2147483647 h 1015"/>
                <a:gd name="T50" fmla="*/ 2147483647 w 499"/>
                <a:gd name="T51" fmla="*/ 2147483647 h 1015"/>
                <a:gd name="T52" fmla="*/ 2147483647 w 499"/>
                <a:gd name="T53" fmla="*/ 2147483647 h 1015"/>
                <a:gd name="T54" fmla="*/ 2147483647 w 499"/>
                <a:gd name="T55" fmla="*/ 2147483647 h 1015"/>
                <a:gd name="T56" fmla="*/ 2147483647 w 499"/>
                <a:gd name="T57" fmla="*/ 2147483647 h 1015"/>
                <a:gd name="T58" fmla="*/ 2147483647 w 499"/>
                <a:gd name="T59" fmla="*/ 2147483647 h 1015"/>
                <a:gd name="T60" fmla="*/ 2147483647 w 499"/>
                <a:gd name="T61" fmla="*/ 2147483647 h 1015"/>
                <a:gd name="T62" fmla="*/ 2147483647 w 499"/>
                <a:gd name="T63" fmla="*/ 2147483647 h 1015"/>
                <a:gd name="T64" fmla="*/ 2147483647 w 499"/>
                <a:gd name="T65" fmla="*/ 2147483647 h 1015"/>
                <a:gd name="T66" fmla="*/ 2147483647 w 499"/>
                <a:gd name="T67" fmla="*/ 2147483647 h 1015"/>
                <a:gd name="T68" fmla="*/ 2147483647 w 499"/>
                <a:gd name="T69" fmla="*/ 2147483647 h 1015"/>
                <a:gd name="T70" fmla="*/ 2147483647 w 499"/>
                <a:gd name="T71" fmla="*/ 2147483647 h 1015"/>
                <a:gd name="T72" fmla="*/ 2147483647 w 499"/>
                <a:gd name="T73" fmla="*/ 2147483647 h 1015"/>
                <a:gd name="T74" fmla="*/ 2147483647 w 499"/>
                <a:gd name="T75" fmla="*/ 2147483647 h 1015"/>
                <a:gd name="T76" fmla="*/ 2147483647 w 499"/>
                <a:gd name="T77" fmla="*/ 2147483647 h 1015"/>
                <a:gd name="T78" fmla="*/ 2147483647 w 499"/>
                <a:gd name="T79" fmla="*/ 2147483647 h 1015"/>
                <a:gd name="T80" fmla="*/ 2147483647 w 499"/>
                <a:gd name="T81" fmla="*/ 2147483647 h 101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99"/>
                <a:gd name="T124" fmla="*/ 0 h 1015"/>
                <a:gd name="T125" fmla="*/ 499 w 499"/>
                <a:gd name="T126" fmla="*/ 1015 h 101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99" h="1015">
                  <a:moveTo>
                    <a:pt x="499" y="239"/>
                  </a:moveTo>
                  <a:lnTo>
                    <a:pt x="499" y="633"/>
                  </a:lnTo>
                  <a:lnTo>
                    <a:pt x="499" y="827"/>
                  </a:lnTo>
                  <a:lnTo>
                    <a:pt x="486" y="850"/>
                  </a:lnTo>
                  <a:lnTo>
                    <a:pt x="474" y="871"/>
                  </a:lnTo>
                  <a:lnTo>
                    <a:pt x="461" y="891"/>
                  </a:lnTo>
                  <a:lnTo>
                    <a:pt x="447" y="909"/>
                  </a:lnTo>
                  <a:lnTo>
                    <a:pt x="434" y="925"/>
                  </a:lnTo>
                  <a:lnTo>
                    <a:pt x="419" y="940"/>
                  </a:lnTo>
                  <a:lnTo>
                    <a:pt x="403" y="954"/>
                  </a:lnTo>
                  <a:lnTo>
                    <a:pt x="389" y="967"/>
                  </a:lnTo>
                  <a:lnTo>
                    <a:pt x="373" y="978"/>
                  </a:lnTo>
                  <a:lnTo>
                    <a:pt x="357" y="988"/>
                  </a:lnTo>
                  <a:lnTo>
                    <a:pt x="342" y="996"/>
                  </a:lnTo>
                  <a:lnTo>
                    <a:pt x="325" y="1002"/>
                  </a:lnTo>
                  <a:lnTo>
                    <a:pt x="308" y="1007"/>
                  </a:lnTo>
                  <a:lnTo>
                    <a:pt x="291" y="1012"/>
                  </a:lnTo>
                  <a:lnTo>
                    <a:pt x="274" y="1014"/>
                  </a:lnTo>
                  <a:lnTo>
                    <a:pt x="258" y="1015"/>
                  </a:lnTo>
                  <a:lnTo>
                    <a:pt x="241" y="1014"/>
                  </a:lnTo>
                  <a:lnTo>
                    <a:pt x="224" y="1012"/>
                  </a:lnTo>
                  <a:lnTo>
                    <a:pt x="207" y="1008"/>
                  </a:lnTo>
                  <a:lnTo>
                    <a:pt x="190" y="1003"/>
                  </a:lnTo>
                  <a:lnTo>
                    <a:pt x="173" y="997"/>
                  </a:lnTo>
                  <a:lnTo>
                    <a:pt x="157" y="989"/>
                  </a:lnTo>
                  <a:lnTo>
                    <a:pt x="140" y="979"/>
                  </a:lnTo>
                  <a:lnTo>
                    <a:pt x="123" y="969"/>
                  </a:lnTo>
                  <a:lnTo>
                    <a:pt x="106" y="957"/>
                  </a:lnTo>
                  <a:lnTo>
                    <a:pt x="90" y="943"/>
                  </a:lnTo>
                  <a:lnTo>
                    <a:pt x="74" y="927"/>
                  </a:lnTo>
                  <a:lnTo>
                    <a:pt x="58" y="910"/>
                  </a:lnTo>
                  <a:lnTo>
                    <a:pt x="43" y="892"/>
                  </a:lnTo>
                  <a:lnTo>
                    <a:pt x="28" y="872"/>
                  </a:lnTo>
                  <a:lnTo>
                    <a:pt x="13" y="851"/>
                  </a:lnTo>
                  <a:lnTo>
                    <a:pt x="0" y="827"/>
                  </a:lnTo>
                  <a:lnTo>
                    <a:pt x="0" y="633"/>
                  </a:lnTo>
                  <a:lnTo>
                    <a:pt x="0" y="239"/>
                  </a:lnTo>
                  <a:lnTo>
                    <a:pt x="0" y="224"/>
                  </a:lnTo>
                  <a:lnTo>
                    <a:pt x="1" y="209"/>
                  </a:lnTo>
                  <a:lnTo>
                    <a:pt x="2" y="196"/>
                  </a:lnTo>
                  <a:lnTo>
                    <a:pt x="5" y="182"/>
                  </a:lnTo>
                  <a:lnTo>
                    <a:pt x="7" y="170"/>
                  </a:lnTo>
                  <a:lnTo>
                    <a:pt x="12" y="158"/>
                  </a:lnTo>
                  <a:lnTo>
                    <a:pt x="15" y="146"/>
                  </a:lnTo>
                  <a:lnTo>
                    <a:pt x="21" y="135"/>
                  </a:lnTo>
                  <a:lnTo>
                    <a:pt x="27" y="123"/>
                  </a:lnTo>
                  <a:lnTo>
                    <a:pt x="32" y="113"/>
                  </a:lnTo>
                  <a:lnTo>
                    <a:pt x="39" y="102"/>
                  </a:lnTo>
                  <a:lnTo>
                    <a:pt x="46" y="94"/>
                  </a:lnTo>
                  <a:lnTo>
                    <a:pt x="60" y="75"/>
                  </a:lnTo>
                  <a:lnTo>
                    <a:pt x="77" y="60"/>
                  </a:lnTo>
                  <a:lnTo>
                    <a:pt x="95" y="46"/>
                  </a:lnTo>
                  <a:lnTo>
                    <a:pt x="115" y="33"/>
                  </a:lnTo>
                  <a:lnTo>
                    <a:pt x="135" y="24"/>
                  </a:lnTo>
                  <a:lnTo>
                    <a:pt x="157" y="15"/>
                  </a:lnTo>
                  <a:lnTo>
                    <a:pt x="179" y="9"/>
                  </a:lnTo>
                  <a:lnTo>
                    <a:pt x="203" y="4"/>
                  </a:lnTo>
                  <a:lnTo>
                    <a:pt x="225" y="1"/>
                  </a:lnTo>
                  <a:lnTo>
                    <a:pt x="249" y="0"/>
                  </a:lnTo>
                  <a:lnTo>
                    <a:pt x="272" y="1"/>
                  </a:lnTo>
                  <a:lnTo>
                    <a:pt x="296" y="4"/>
                  </a:lnTo>
                  <a:lnTo>
                    <a:pt x="318" y="9"/>
                  </a:lnTo>
                  <a:lnTo>
                    <a:pt x="341" y="15"/>
                  </a:lnTo>
                  <a:lnTo>
                    <a:pt x="362" y="24"/>
                  </a:lnTo>
                  <a:lnTo>
                    <a:pt x="382" y="33"/>
                  </a:lnTo>
                  <a:lnTo>
                    <a:pt x="402" y="46"/>
                  </a:lnTo>
                  <a:lnTo>
                    <a:pt x="420" y="60"/>
                  </a:lnTo>
                  <a:lnTo>
                    <a:pt x="437" y="75"/>
                  </a:lnTo>
                  <a:lnTo>
                    <a:pt x="453" y="94"/>
                  </a:lnTo>
                  <a:lnTo>
                    <a:pt x="460" y="102"/>
                  </a:lnTo>
                  <a:lnTo>
                    <a:pt x="466" y="113"/>
                  </a:lnTo>
                  <a:lnTo>
                    <a:pt x="472" y="123"/>
                  </a:lnTo>
                  <a:lnTo>
                    <a:pt x="478" y="135"/>
                  </a:lnTo>
                  <a:lnTo>
                    <a:pt x="482" y="146"/>
                  </a:lnTo>
                  <a:lnTo>
                    <a:pt x="486" y="158"/>
                  </a:lnTo>
                  <a:lnTo>
                    <a:pt x="490" y="170"/>
                  </a:lnTo>
                  <a:lnTo>
                    <a:pt x="493" y="182"/>
                  </a:lnTo>
                  <a:lnTo>
                    <a:pt x="495" y="196"/>
                  </a:lnTo>
                  <a:lnTo>
                    <a:pt x="497" y="209"/>
                  </a:lnTo>
                  <a:lnTo>
                    <a:pt x="498" y="224"/>
                  </a:lnTo>
                  <a:lnTo>
                    <a:pt x="499" y="239"/>
                  </a:lnTo>
                  <a:close/>
                </a:path>
              </a:pathLst>
            </a:custGeom>
            <a:solidFill>
              <a:srgbClr val="F5D6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3960" name="Freeform 198"/>
            <p:cNvSpPr>
              <a:spLocks/>
            </p:cNvSpPr>
            <p:nvPr/>
          </p:nvSpPr>
          <p:spPr bwMode="auto">
            <a:xfrm flipH="1">
              <a:off x="7964918" y="6015717"/>
              <a:ext cx="144254" cy="251927"/>
            </a:xfrm>
            <a:custGeom>
              <a:avLst/>
              <a:gdLst>
                <a:gd name="T0" fmla="*/ 2147483647 w 499"/>
                <a:gd name="T1" fmla="*/ 2147483647 h 1015"/>
                <a:gd name="T2" fmla="*/ 2147483647 w 499"/>
                <a:gd name="T3" fmla="*/ 2147483647 h 1015"/>
                <a:gd name="T4" fmla="*/ 2147483647 w 499"/>
                <a:gd name="T5" fmla="*/ 2147483647 h 1015"/>
                <a:gd name="T6" fmla="*/ 2147483647 w 499"/>
                <a:gd name="T7" fmla="*/ 2147483647 h 1015"/>
                <a:gd name="T8" fmla="*/ 2147483647 w 499"/>
                <a:gd name="T9" fmla="*/ 2147483647 h 1015"/>
                <a:gd name="T10" fmla="*/ 2147483647 w 499"/>
                <a:gd name="T11" fmla="*/ 2147483647 h 1015"/>
                <a:gd name="T12" fmla="*/ 2147483647 w 499"/>
                <a:gd name="T13" fmla="*/ 2147483647 h 1015"/>
                <a:gd name="T14" fmla="*/ 2147483647 w 499"/>
                <a:gd name="T15" fmla="*/ 2147483647 h 1015"/>
                <a:gd name="T16" fmla="*/ 2147483647 w 499"/>
                <a:gd name="T17" fmla="*/ 2147483647 h 1015"/>
                <a:gd name="T18" fmla="*/ 2147483647 w 499"/>
                <a:gd name="T19" fmla="*/ 2147483647 h 1015"/>
                <a:gd name="T20" fmla="*/ 2147483647 w 499"/>
                <a:gd name="T21" fmla="*/ 2147483647 h 1015"/>
                <a:gd name="T22" fmla="*/ 2147483647 w 499"/>
                <a:gd name="T23" fmla="*/ 2147483647 h 1015"/>
                <a:gd name="T24" fmla="*/ 2147483647 w 499"/>
                <a:gd name="T25" fmla="*/ 2147483647 h 1015"/>
                <a:gd name="T26" fmla="*/ 2147483647 w 499"/>
                <a:gd name="T27" fmla="*/ 2147483647 h 1015"/>
                <a:gd name="T28" fmla="*/ 2147483647 w 499"/>
                <a:gd name="T29" fmla="*/ 2147483647 h 1015"/>
                <a:gd name="T30" fmla="*/ 2147483647 w 499"/>
                <a:gd name="T31" fmla="*/ 2147483647 h 1015"/>
                <a:gd name="T32" fmla="*/ 2147483647 w 499"/>
                <a:gd name="T33" fmla="*/ 2147483647 h 1015"/>
                <a:gd name="T34" fmla="*/ 0 w 499"/>
                <a:gd name="T35" fmla="*/ 2147483647 h 1015"/>
                <a:gd name="T36" fmla="*/ 0 w 499"/>
                <a:gd name="T37" fmla="*/ 2147483647 h 1015"/>
                <a:gd name="T38" fmla="*/ 0 w 499"/>
                <a:gd name="T39" fmla="*/ 2147483647 h 1015"/>
                <a:gd name="T40" fmla="*/ 2147483647 w 499"/>
                <a:gd name="T41" fmla="*/ 2147483647 h 1015"/>
                <a:gd name="T42" fmla="*/ 2147483647 w 499"/>
                <a:gd name="T43" fmla="*/ 2147483647 h 1015"/>
                <a:gd name="T44" fmla="*/ 2147483647 w 499"/>
                <a:gd name="T45" fmla="*/ 2147483647 h 1015"/>
                <a:gd name="T46" fmla="*/ 2147483647 w 499"/>
                <a:gd name="T47" fmla="*/ 2147483647 h 1015"/>
                <a:gd name="T48" fmla="*/ 2147483647 w 499"/>
                <a:gd name="T49" fmla="*/ 2147483647 h 1015"/>
                <a:gd name="T50" fmla="*/ 2147483647 w 499"/>
                <a:gd name="T51" fmla="*/ 2147483647 h 1015"/>
                <a:gd name="T52" fmla="*/ 2147483647 w 499"/>
                <a:gd name="T53" fmla="*/ 2147483647 h 1015"/>
                <a:gd name="T54" fmla="*/ 2147483647 w 499"/>
                <a:gd name="T55" fmla="*/ 2147483647 h 1015"/>
                <a:gd name="T56" fmla="*/ 2147483647 w 499"/>
                <a:gd name="T57" fmla="*/ 2147483647 h 1015"/>
                <a:gd name="T58" fmla="*/ 2147483647 w 499"/>
                <a:gd name="T59" fmla="*/ 2147483647 h 1015"/>
                <a:gd name="T60" fmla="*/ 2147483647 w 499"/>
                <a:gd name="T61" fmla="*/ 2147483647 h 1015"/>
                <a:gd name="T62" fmla="*/ 2147483647 w 499"/>
                <a:gd name="T63" fmla="*/ 2147483647 h 1015"/>
                <a:gd name="T64" fmla="*/ 2147483647 w 499"/>
                <a:gd name="T65" fmla="*/ 2147483647 h 1015"/>
                <a:gd name="T66" fmla="*/ 2147483647 w 499"/>
                <a:gd name="T67" fmla="*/ 2147483647 h 1015"/>
                <a:gd name="T68" fmla="*/ 2147483647 w 499"/>
                <a:gd name="T69" fmla="*/ 2147483647 h 1015"/>
                <a:gd name="T70" fmla="*/ 2147483647 w 499"/>
                <a:gd name="T71" fmla="*/ 2147483647 h 1015"/>
                <a:gd name="T72" fmla="*/ 2147483647 w 499"/>
                <a:gd name="T73" fmla="*/ 2147483647 h 1015"/>
                <a:gd name="T74" fmla="*/ 2147483647 w 499"/>
                <a:gd name="T75" fmla="*/ 2147483647 h 1015"/>
                <a:gd name="T76" fmla="*/ 2147483647 w 499"/>
                <a:gd name="T77" fmla="*/ 2147483647 h 1015"/>
                <a:gd name="T78" fmla="*/ 2147483647 w 499"/>
                <a:gd name="T79" fmla="*/ 2147483647 h 1015"/>
                <a:gd name="T80" fmla="*/ 2147483647 w 499"/>
                <a:gd name="T81" fmla="*/ 2147483647 h 101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99"/>
                <a:gd name="T124" fmla="*/ 0 h 1015"/>
                <a:gd name="T125" fmla="*/ 499 w 499"/>
                <a:gd name="T126" fmla="*/ 1015 h 101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99" h="1015">
                  <a:moveTo>
                    <a:pt x="499" y="239"/>
                  </a:moveTo>
                  <a:lnTo>
                    <a:pt x="499" y="633"/>
                  </a:lnTo>
                  <a:lnTo>
                    <a:pt x="499" y="827"/>
                  </a:lnTo>
                  <a:lnTo>
                    <a:pt x="486" y="850"/>
                  </a:lnTo>
                  <a:lnTo>
                    <a:pt x="474" y="871"/>
                  </a:lnTo>
                  <a:lnTo>
                    <a:pt x="461" y="891"/>
                  </a:lnTo>
                  <a:lnTo>
                    <a:pt x="447" y="909"/>
                  </a:lnTo>
                  <a:lnTo>
                    <a:pt x="434" y="925"/>
                  </a:lnTo>
                  <a:lnTo>
                    <a:pt x="419" y="940"/>
                  </a:lnTo>
                  <a:lnTo>
                    <a:pt x="403" y="954"/>
                  </a:lnTo>
                  <a:lnTo>
                    <a:pt x="389" y="967"/>
                  </a:lnTo>
                  <a:lnTo>
                    <a:pt x="373" y="978"/>
                  </a:lnTo>
                  <a:lnTo>
                    <a:pt x="357" y="988"/>
                  </a:lnTo>
                  <a:lnTo>
                    <a:pt x="342" y="996"/>
                  </a:lnTo>
                  <a:lnTo>
                    <a:pt x="325" y="1002"/>
                  </a:lnTo>
                  <a:lnTo>
                    <a:pt x="308" y="1007"/>
                  </a:lnTo>
                  <a:lnTo>
                    <a:pt x="291" y="1012"/>
                  </a:lnTo>
                  <a:lnTo>
                    <a:pt x="274" y="1014"/>
                  </a:lnTo>
                  <a:lnTo>
                    <a:pt x="258" y="1015"/>
                  </a:lnTo>
                  <a:lnTo>
                    <a:pt x="241" y="1014"/>
                  </a:lnTo>
                  <a:lnTo>
                    <a:pt x="224" y="1012"/>
                  </a:lnTo>
                  <a:lnTo>
                    <a:pt x="207" y="1008"/>
                  </a:lnTo>
                  <a:lnTo>
                    <a:pt x="190" y="1003"/>
                  </a:lnTo>
                  <a:lnTo>
                    <a:pt x="173" y="997"/>
                  </a:lnTo>
                  <a:lnTo>
                    <a:pt x="157" y="989"/>
                  </a:lnTo>
                  <a:lnTo>
                    <a:pt x="140" y="979"/>
                  </a:lnTo>
                  <a:lnTo>
                    <a:pt x="123" y="969"/>
                  </a:lnTo>
                  <a:lnTo>
                    <a:pt x="106" y="957"/>
                  </a:lnTo>
                  <a:lnTo>
                    <a:pt x="90" y="943"/>
                  </a:lnTo>
                  <a:lnTo>
                    <a:pt x="74" y="927"/>
                  </a:lnTo>
                  <a:lnTo>
                    <a:pt x="58" y="910"/>
                  </a:lnTo>
                  <a:lnTo>
                    <a:pt x="43" y="892"/>
                  </a:lnTo>
                  <a:lnTo>
                    <a:pt x="28" y="872"/>
                  </a:lnTo>
                  <a:lnTo>
                    <a:pt x="13" y="851"/>
                  </a:lnTo>
                  <a:lnTo>
                    <a:pt x="0" y="827"/>
                  </a:lnTo>
                  <a:lnTo>
                    <a:pt x="0" y="633"/>
                  </a:lnTo>
                  <a:lnTo>
                    <a:pt x="0" y="239"/>
                  </a:lnTo>
                  <a:lnTo>
                    <a:pt x="0" y="224"/>
                  </a:lnTo>
                  <a:lnTo>
                    <a:pt x="1" y="209"/>
                  </a:lnTo>
                  <a:lnTo>
                    <a:pt x="2" y="196"/>
                  </a:lnTo>
                  <a:lnTo>
                    <a:pt x="5" y="182"/>
                  </a:lnTo>
                  <a:lnTo>
                    <a:pt x="7" y="170"/>
                  </a:lnTo>
                  <a:lnTo>
                    <a:pt x="12" y="158"/>
                  </a:lnTo>
                  <a:lnTo>
                    <a:pt x="15" y="146"/>
                  </a:lnTo>
                  <a:lnTo>
                    <a:pt x="21" y="135"/>
                  </a:lnTo>
                  <a:lnTo>
                    <a:pt x="27" y="123"/>
                  </a:lnTo>
                  <a:lnTo>
                    <a:pt x="32" y="113"/>
                  </a:lnTo>
                  <a:lnTo>
                    <a:pt x="39" y="102"/>
                  </a:lnTo>
                  <a:lnTo>
                    <a:pt x="46" y="94"/>
                  </a:lnTo>
                  <a:lnTo>
                    <a:pt x="60" y="75"/>
                  </a:lnTo>
                  <a:lnTo>
                    <a:pt x="77" y="60"/>
                  </a:lnTo>
                  <a:lnTo>
                    <a:pt x="95" y="46"/>
                  </a:lnTo>
                  <a:lnTo>
                    <a:pt x="115" y="33"/>
                  </a:lnTo>
                  <a:lnTo>
                    <a:pt x="135" y="24"/>
                  </a:lnTo>
                  <a:lnTo>
                    <a:pt x="157" y="15"/>
                  </a:lnTo>
                  <a:lnTo>
                    <a:pt x="179" y="9"/>
                  </a:lnTo>
                  <a:lnTo>
                    <a:pt x="203" y="4"/>
                  </a:lnTo>
                  <a:lnTo>
                    <a:pt x="225" y="1"/>
                  </a:lnTo>
                  <a:lnTo>
                    <a:pt x="249" y="0"/>
                  </a:lnTo>
                  <a:lnTo>
                    <a:pt x="272" y="1"/>
                  </a:lnTo>
                  <a:lnTo>
                    <a:pt x="296" y="4"/>
                  </a:lnTo>
                  <a:lnTo>
                    <a:pt x="318" y="9"/>
                  </a:lnTo>
                  <a:lnTo>
                    <a:pt x="341" y="15"/>
                  </a:lnTo>
                  <a:lnTo>
                    <a:pt x="362" y="24"/>
                  </a:lnTo>
                  <a:lnTo>
                    <a:pt x="382" y="33"/>
                  </a:lnTo>
                  <a:lnTo>
                    <a:pt x="402" y="46"/>
                  </a:lnTo>
                  <a:lnTo>
                    <a:pt x="420" y="60"/>
                  </a:lnTo>
                  <a:lnTo>
                    <a:pt x="437" y="75"/>
                  </a:lnTo>
                  <a:lnTo>
                    <a:pt x="453" y="94"/>
                  </a:lnTo>
                  <a:lnTo>
                    <a:pt x="460" y="102"/>
                  </a:lnTo>
                  <a:lnTo>
                    <a:pt x="466" y="113"/>
                  </a:lnTo>
                  <a:lnTo>
                    <a:pt x="472" y="123"/>
                  </a:lnTo>
                  <a:lnTo>
                    <a:pt x="478" y="135"/>
                  </a:lnTo>
                  <a:lnTo>
                    <a:pt x="482" y="146"/>
                  </a:lnTo>
                  <a:lnTo>
                    <a:pt x="486" y="158"/>
                  </a:lnTo>
                  <a:lnTo>
                    <a:pt x="490" y="170"/>
                  </a:lnTo>
                  <a:lnTo>
                    <a:pt x="493" y="182"/>
                  </a:lnTo>
                  <a:lnTo>
                    <a:pt x="495" y="196"/>
                  </a:lnTo>
                  <a:lnTo>
                    <a:pt x="497" y="209"/>
                  </a:lnTo>
                  <a:lnTo>
                    <a:pt x="498" y="224"/>
                  </a:lnTo>
                  <a:lnTo>
                    <a:pt x="499" y="23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3961" name="Freeform 199"/>
            <p:cNvSpPr>
              <a:spLocks/>
            </p:cNvSpPr>
            <p:nvPr/>
          </p:nvSpPr>
          <p:spPr bwMode="auto">
            <a:xfrm flipH="1">
              <a:off x="8176954" y="6005293"/>
              <a:ext cx="64306" cy="79922"/>
            </a:xfrm>
            <a:custGeom>
              <a:avLst/>
              <a:gdLst>
                <a:gd name="T0" fmla="*/ 2147483647 w 225"/>
                <a:gd name="T1" fmla="*/ 2147483647 h 325"/>
                <a:gd name="T2" fmla="*/ 2147483647 w 225"/>
                <a:gd name="T3" fmla="*/ 0 h 325"/>
                <a:gd name="T4" fmla="*/ 2147483647 w 225"/>
                <a:gd name="T5" fmla="*/ 2147483647 h 325"/>
                <a:gd name="T6" fmla="*/ 2147483647 w 225"/>
                <a:gd name="T7" fmla="*/ 2147483647 h 325"/>
                <a:gd name="T8" fmla="*/ 2147483647 w 225"/>
                <a:gd name="T9" fmla="*/ 2147483647 h 325"/>
                <a:gd name="T10" fmla="*/ 2147483647 w 225"/>
                <a:gd name="T11" fmla="*/ 2147483647 h 325"/>
                <a:gd name="T12" fmla="*/ 2147483647 w 225"/>
                <a:gd name="T13" fmla="*/ 2147483647 h 325"/>
                <a:gd name="T14" fmla="*/ 2147483647 w 225"/>
                <a:gd name="T15" fmla="*/ 2147483647 h 325"/>
                <a:gd name="T16" fmla="*/ 2147483647 w 225"/>
                <a:gd name="T17" fmla="*/ 2147483647 h 325"/>
                <a:gd name="T18" fmla="*/ 2147483647 w 225"/>
                <a:gd name="T19" fmla="*/ 2147483647 h 325"/>
                <a:gd name="T20" fmla="*/ 2147483647 w 225"/>
                <a:gd name="T21" fmla="*/ 2147483647 h 325"/>
                <a:gd name="T22" fmla="*/ 2147483647 w 225"/>
                <a:gd name="T23" fmla="*/ 2147483647 h 325"/>
                <a:gd name="T24" fmla="*/ 2147483647 w 225"/>
                <a:gd name="T25" fmla="*/ 2147483647 h 325"/>
                <a:gd name="T26" fmla="*/ 2147483647 w 225"/>
                <a:gd name="T27" fmla="*/ 2147483647 h 325"/>
                <a:gd name="T28" fmla="*/ 2147483647 w 225"/>
                <a:gd name="T29" fmla="*/ 2147483647 h 325"/>
                <a:gd name="T30" fmla="*/ 2147483647 w 225"/>
                <a:gd name="T31" fmla="*/ 2147483647 h 325"/>
                <a:gd name="T32" fmla="*/ 2147483647 w 225"/>
                <a:gd name="T33" fmla="*/ 2147483647 h 325"/>
                <a:gd name="T34" fmla="*/ 2147483647 w 225"/>
                <a:gd name="T35" fmla="*/ 2147483647 h 325"/>
                <a:gd name="T36" fmla="*/ 2147483647 w 225"/>
                <a:gd name="T37" fmla="*/ 2147483647 h 325"/>
                <a:gd name="T38" fmla="*/ 2147483647 w 225"/>
                <a:gd name="T39" fmla="*/ 2147483647 h 325"/>
                <a:gd name="T40" fmla="*/ 2147483647 w 225"/>
                <a:gd name="T41" fmla="*/ 2147483647 h 325"/>
                <a:gd name="T42" fmla="*/ 2147483647 w 225"/>
                <a:gd name="T43" fmla="*/ 2147483647 h 325"/>
                <a:gd name="T44" fmla="*/ 2147483647 w 225"/>
                <a:gd name="T45" fmla="*/ 2147483647 h 325"/>
                <a:gd name="T46" fmla="*/ 2147483647 w 225"/>
                <a:gd name="T47" fmla="*/ 2147483647 h 325"/>
                <a:gd name="T48" fmla="*/ 2147483647 w 225"/>
                <a:gd name="T49" fmla="*/ 2147483647 h 325"/>
                <a:gd name="T50" fmla="*/ 2147483647 w 225"/>
                <a:gd name="T51" fmla="*/ 2147483647 h 325"/>
                <a:gd name="T52" fmla="*/ 2147483647 w 225"/>
                <a:gd name="T53" fmla="*/ 2147483647 h 325"/>
                <a:gd name="T54" fmla="*/ 2147483647 w 225"/>
                <a:gd name="T55" fmla="*/ 2147483647 h 325"/>
                <a:gd name="T56" fmla="*/ 2147483647 w 225"/>
                <a:gd name="T57" fmla="*/ 2147483647 h 325"/>
                <a:gd name="T58" fmla="*/ 0 w 225"/>
                <a:gd name="T59" fmla="*/ 2147483647 h 325"/>
                <a:gd name="T60" fmla="*/ 2147483647 w 225"/>
                <a:gd name="T61" fmla="*/ 2147483647 h 325"/>
                <a:gd name="T62" fmla="*/ 2147483647 w 225"/>
                <a:gd name="T63" fmla="*/ 2147483647 h 325"/>
                <a:gd name="T64" fmla="*/ 2147483647 w 225"/>
                <a:gd name="T65" fmla="*/ 2147483647 h 325"/>
                <a:gd name="T66" fmla="*/ 2147483647 w 225"/>
                <a:gd name="T67" fmla="*/ 2147483647 h 325"/>
                <a:gd name="T68" fmla="*/ 2147483647 w 225"/>
                <a:gd name="T69" fmla="*/ 2147483647 h 32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25"/>
                <a:gd name="T106" fmla="*/ 0 h 325"/>
                <a:gd name="T107" fmla="*/ 225 w 225"/>
                <a:gd name="T108" fmla="*/ 325 h 32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25" h="325">
                  <a:moveTo>
                    <a:pt x="45" y="5"/>
                  </a:moveTo>
                  <a:lnTo>
                    <a:pt x="45" y="5"/>
                  </a:lnTo>
                  <a:lnTo>
                    <a:pt x="55" y="2"/>
                  </a:lnTo>
                  <a:lnTo>
                    <a:pt x="65" y="0"/>
                  </a:lnTo>
                  <a:lnTo>
                    <a:pt x="75" y="0"/>
                  </a:lnTo>
                  <a:lnTo>
                    <a:pt x="86" y="2"/>
                  </a:lnTo>
                  <a:lnTo>
                    <a:pt x="97" y="5"/>
                  </a:lnTo>
                  <a:lnTo>
                    <a:pt x="107" y="10"/>
                  </a:lnTo>
                  <a:lnTo>
                    <a:pt x="118" y="16"/>
                  </a:lnTo>
                  <a:lnTo>
                    <a:pt x="129" y="24"/>
                  </a:lnTo>
                  <a:lnTo>
                    <a:pt x="139" y="32"/>
                  </a:lnTo>
                  <a:lnTo>
                    <a:pt x="149" y="42"/>
                  </a:lnTo>
                  <a:lnTo>
                    <a:pt x="160" y="53"/>
                  </a:lnTo>
                  <a:lnTo>
                    <a:pt x="170" y="65"/>
                  </a:lnTo>
                  <a:lnTo>
                    <a:pt x="179" y="79"/>
                  </a:lnTo>
                  <a:lnTo>
                    <a:pt x="188" y="93"/>
                  </a:lnTo>
                  <a:lnTo>
                    <a:pt x="195" y="108"/>
                  </a:lnTo>
                  <a:lnTo>
                    <a:pt x="202" y="123"/>
                  </a:lnTo>
                  <a:lnTo>
                    <a:pt x="209" y="139"/>
                  </a:lnTo>
                  <a:lnTo>
                    <a:pt x="215" y="155"/>
                  </a:lnTo>
                  <a:lnTo>
                    <a:pt x="219" y="172"/>
                  </a:lnTo>
                  <a:lnTo>
                    <a:pt x="221" y="188"/>
                  </a:lnTo>
                  <a:lnTo>
                    <a:pt x="224" y="203"/>
                  </a:lnTo>
                  <a:lnTo>
                    <a:pt x="225" y="218"/>
                  </a:lnTo>
                  <a:lnTo>
                    <a:pt x="225" y="232"/>
                  </a:lnTo>
                  <a:lnTo>
                    <a:pt x="224" y="246"/>
                  </a:lnTo>
                  <a:lnTo>
                    <a:pt x="221" y="259"/>
                  </a:lnTo>
                  <a:lnTo>
                    <a:pt x="218" y="271"/>
                  </a:lnTo>
                  <a:lnTo>
                    <a:pt x="215" y="283"/>
                  </a:lnTo>
                  <a:lnTo>
                    <a:pt x="209" y="292"/>
                  </a:lnTo>
                  <a:lnTo>
                    <a:pt x="203" y="301"/>
                  </a:lnTo>
                  <a:lnTo>
                    <a:pt x="197" y="309"/>
                  </a:lnTo>
                  <a:lnTo>
                    <a:pt x="189" y="315"/>
                  </a:lnTo>
                  <a:lnTo>
                    <a:pt x="180" y="319"/>
                  </a:lnTo>
                  <a:lnTo>
                    <a:pt x="170" y="323"/>
                  </a:lnTo>
                  <a:lnTo>
                    <a:pt x="160" y="325"/>
                  </a:lnTo>
                  <a:lnTo>
                    <a:pt x="149" y="325"/>
                  </a:lnTo>
                  <a:lnTo>
                    <a:pt x="139" y="323"/>
                  </a:lnTo>
                  <a:lnTo>
                    <a:pt x="128" y="319"/>
                  </a:lnTo>
                  <a:lnTo>
                    <a:pt x="117" y="315"/>
                  </a:lnTo>
                  <a:lnTo>
                    <a:pt x="107" y="309"/>
                  </a:lnTo>
                  <a:lnTo>
                    <a:pt x="96" y="301"/>
                  </a:lnTo>
                  <a:lnTo>
                    <a:pt x="86" y="292"/>
                  </a:lnTo>
                  <a:lnTo>
                    <a:pt x="75" y="283"/>
                  </a:lnTo>
                  <a:lnTo>
                    <a:pt x="65" y="272"/>
                  </a:lnTo>
                  <a:lnTo>
                    <a:pt x="55" y="260"/>
                  </a:lnTo>
                  <a:lnTo>
                    <a:pt x="46" y="247"/>
                  </a:lnTo>
                  <a:lnTo>
                    <a:pt x="37" y="232"/>
                  </a:lnTo>
                  <a:lnTo>
                    <a:pt x="29" y="218"/>
                  </a:lnTo>
                  <a:lnTo>
                    <a:pt x="22" y="202"/>
                  </a:lnTo>
                  <a:lnTo>
                    <a:pt x="16" y="186"/>
                  </a:lnTo>
                  <a:lnTo>
                    <a:pt x="10" y="169"/>
                  </a:lnTo>
                  <a:lnTo>
                    <a:pt x="6" y="153"/>
                  </a:lnTo>
                  <a:lnTo>
                    <a:pt x="3" y="137"/>
                  </a:lnTo>
                  <a:lnTo>
                    <a:pt x="1" y="122"/>
                  </a:lnTo>
                  <a:lnTo>
                    <a:pt x="0" y="107"/>
                  </a:lnTo>
                  <a:lnTo>
                    <a:pt x="0" y="93"/>
                  </a:lnTo>
                  <a:lnTo>
                    <a:pt x="1" y="79"/>
                  </a:lnTo>
                  <a:lnTo>
                    <a:pt x="4" y="66"/>
                  </a:lnTo>
                  <a:lnTo>
                    <a:pt x="6" y="54"/>
                  </a:lnTo>
                  <a:lnTo>
                    <a:pt x="10" y="43"/>
                  </a:lnTo>
                  <a:lnTo>
                    <a:pt x="15" y="32"/>
                  </a:lnTo>
                  <a:lnTo>
                    <a:pt x="22" y="24"/>
                  </a:lnTo>
                  <a:lnTo>
                    <a:pt x="28" y="16"/>
                  </a:lnTo>
                  <a:lnTo>
                    <a:pt x="36" y="10"/>
                  </a:lnTo>
                  <a:lnTo>
                    <a:pt x="45" y="5"/>
                  </a:lnTo>
                  <a:close/>
                </a:path>
              </a:pathLst>
            </a:custGeom>
            <a:solidFill>
              <a:srgbClr val="F5D6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3962" name="Freeform 200"/>
            <p:cNvSpPr>
              <a:spLocks/>
            </p:cNvSpPr>
            <p:nvPr/>
          </p:nvSpPr>
          <p:spPr bwMode="auto">
            <a:xfrm flipH="1">
              <a:off x="7834568" y="6005293"/>
              <a:ext cx="64306" cy="79922"/>
            </a:xfrm>
            <a:custGeom>
              <a:avLst/>
              <a:gdLst>
                <a:gd name="T0" fmla="*/ 2147483647 w 224"/>
                <a:gd name="T1" fmla="*/ 2147483647 h 325"/>
                <a:gd name="T2" fmla="*/ 2147483647 w 224"/>
                <a:gd name="T3" fmla="*/ 0 h 325"/>
                <a:gd name="T4" fmla="*/ 2147483647 w 224"/>
                <a:gd name="T5" fmla="*/ 2147483647 h 325"/>
                <a:gd name="T6" fmla="*/ 2147483647 w 224"/>
                <a:gd name="T7" fmla="*/ 2147483647 h 325"/>
                <a:gd name="T8" fmla="*/ 2147483647 w 224"/>
                <a:gd name="T9" fmla="*/ 2147483647 h 325"/>
                <a:gd name="T10" fmla="*/ 2147483647 w 224"/>
                <a:gd name="T11" fmla="*/ 2147483647 h 325"/>
                <a:gd name="T12" fmla="*/ 2147483647 w 224"/>
                <a:gd name="T13" fmla="*/ 2147483647 h 325"/>
                <a:gd name="T14" fmla="*/ 2147483647 w 224"/>
                <a:gd name="T15" fmla="*/ 2147483647 h 325"/>
                <a:gd name="T16" fmla="*/ 2147483647 w 224"/>
                <a:gd name="T17" fmla="*/ 2147483647 h 325"/>
                <a:gd name="T18" fmla="*/ 2147483647 w 224"/>
                <a:gd name="T19" fmla="*/ 2147483647 h 325"/>
                <a:gd name="T20" fmla="*/ 2147483647 w 224"/>
                <a:gd name="T21" fmla="*/ 2147483647 h 325"/>
                <a:gd name="T22" fmla="*/ 2147483647 w 224"/>
                <a:gd name="T23" fmla="*/ 2147483647 h 325"/>
                <a:gd name="T24" fmla="*/ 0 w 224"/>
                <a:gd name="T25" fmla="*/ 2147483647 h 325"/>
                <a:gd name="T26" fmla="*/ 2147483647 w 224"/>
                <a:gd name="T27" fmla="*/ 2147483647 h 325"/>
                <a:gd name="T28" fmla="*/ 2147483647 w 224"/>
                <a:gd name="T29" fmla="*/ 2147483647 h 325"/>
                <a:gd name="T30" fmla="*/ 2147483647 w 224"/>
                <a:gd name="T31" fmla="*/ 2147483647 h 325"/>
                <a:gd name="T32" fmla="*/ 2147483647 w 224"/>
                <a:gd name="T33" fmla="*/ 2147483647 h 325"/>
                <a:gd name="T34" fmla="*/ 2147483647 w 224"/>
                <a:gd name="T35" fmla="*/ 2147483647 h 325"/>
                <a:gd name="T36" fmla="*/ 2147483647 w 224"/>
                <a:gd name="T37" fmla="*/ 2147483647 h 325"/>
                <a:gd name="T38" fmla="*/ 2147483647 w 224"/>
                <a:gd name="T39" fmla="*/ 2147483647 h 325"/>
                <a:gd name="T40" fmla="*/ 2147483647 w 224"/>
                <a:gd name="T41" fmla="*/ 2147483647 h 325"/>
                <a:gd name="T42" fmla="*/ 2147483647 w 224"/>
                <a:gd name="T43" fmla="*/ 2147483647 h 325"/>
                <a:gd name="T44" fmla="*/ 2147483647 w 224"/>
                <a:gd name="T45" fmla="*/ 2147483647 h 325"/>
                <a:gd name="T46" fmla="*/ 2147483647 w 224"/>
                <a:gd name="T47" fmla="*/ 2147483647 h 325"/>
                <a:gd name="T48" fmla="*/ 2147483647 w 224"/>
                <a:gd name="T49" fmla="*/ 2147483647 h 325"/>
                <a:gd name="T50" fmla="*/ 2147483647 w 224"/>
                <a:gd name="T51" fmla="*/ 2147483647 h 325"/>
                <a:gd name="T52" fmla="*/ 2147483647 w 224"/>
                <a:gd name="T53" fmla="*/ 2147483647 h 325"/>
                <a:gd name="T54" fmla="*/ 2147483647 w 224"/>
                <a:gd name="T55" fmla="*/ 2147483647 h 325"/>
                <a:gd name="T56" fmla="*/ 2147483647 w 224"/>
                <a:gd name="T57" fmla="*/ 2147483647 h 325"/>
                <a:gd name="T58" fmla="*/ 2147483647 w 224"/>
                <a:gd name="T59" fmla="*/ 2147483647 h 325"/>
                <a:gd name="T60" fmla="*/ 2147483647 w 224"/>
                <a:gd name="T61" fmla="*/ 2147483647 h 325"/>
                <a:gd name="T62" fmla="*/ 2147483647 w 224"/>
                <a:gd name="T63" fmla="*/ 2147483647 h 325"/>
                <a:gd name="T64" fmla="*/ 2147483647 w 224"/>
                <a:gd name="T65" fmla="*/ 2147483647 h 325"/>
                <a:gd name="T66" fmla="*/ 2147483647 w 224"/>
                <a:gd name="T67" fmla="*/ 2147483647 h 325"/>
                <a:gd name="T68" fmla="*/ 2147483647 w 224"/>
                <a:gd name="T69" fmla="*/ 2147483647 h 32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24"/>
                <a:gd name="T106" fmla="*/ 0 h 325"/>
                <a:gd name="T107" fmla="*/ 224 w 224"/>
                <a:gd name="T108" fmla="*/ 325 h 32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24" h="325">
                  <a:moveTo>
                    <a:pt x="179" y="5"/>
                  </a:moveTo>
                  <a:lnTo>
                    <a:pt x="179" y="5"/>
                  </a:lnTo>
                  <a:lnTo>
                    <a:pt x="169" y="2"/>
                  </a:lnTo>
                  <a:lnTo>
                    <a:pt x="159" y="0"/>
                  </a:lnTo>
                  <a:lnTo>
                    <a:pt x="149" y="0"/>
                  </a:lnTo>
                  <a:lnTo>
                    <a:pt x="139" y="2"/>
                  </a:lnTo>
                  <a:lnTo>
                    <a:pt x="128" y="5"/>
                  </a:lnTo>
                  <a:lnTo>
                    <a:pt x="117" y="10"/>
                  </a:lnTo>
                  <a:lnTo>
                    <a:pt x="106" y="16"/>
                  </a:lnTo>
                  <a:lnTo>
                    <a:pt x="95" y="24"/>
                  </a:lnTo>
                  <a:lnTo>
                    <a:pt x="85" y="32"/>
                  </a:lnTo>
                  <a:lnTo>
                    <a:pt x="75" y="42"/>
                  </a:lnTo>
                  <a:lnTo>
                    <a:pt x="65" y="53"/>
                  </a:lnTo>
                  <a:lnTo>
                    <a:pt x="55" y="65"/>
                  </a:lnTo>
                  <a:lnTo>
                    <a:pt x="46" y="79"/>
                  </a:lnTo>
                  <a:lnTo>
                    <a:pt x="37" y="93"/>
                  </a:lnTo>
                  <a:lnTo>
                    <a:pt x="29" y="108"/>
                  </a:lnTo>
                  <a:lnTo>
                    <a:pt x="22" y="123"/>
                  </a:lnTo>
                  <a:lnTo>
                    <a:pt x="15" y="139"/>
                  </a:lnTo>
                  <a:lnTo>
                    <a:pt x="10" y="155"/>
                  </a:lnTo>
                  <a:lnTo>
                    <a:pt x="5" y="172"/>
                  </a:lnTo>
                  <a:lnTo>
                    <a:pt x="3" y="188"/>
                  </a:lnTo>
                  <a:lnTo>
                    <a:pt x="1" y="203"/>
                  </a:lnTo>
                  <a:lnTo>
                    <a:pt x="0" y="218"/>
                  </a:lnTo>
                  <a:lnTo>
                    <a:pt x="0" y="232"/>
                  </a:lnTo>
                  <a:lnTo>
                    <a:pt x="1" y="246"/>
                  </a:lnTo>
                  <a:lnTo>
                    <a:pt x="3" y="259"/>
                  </a:lnTo>
                  <a:lnTo>
                    <a:pt x="5" y="271"/>
                  </a:lnTo>
                  <a:lnTo>
                    <a:pt x="10" y="283"/>
                  </a:lnTo>
                  <a:lnTo>
                    <a:pt x="15" y="292"/>
                  </a:lnTo>
                  <a:lnTo>
                    <a:pt x="21" y="301"/>
                  </a:lnTo>
                  <a:lnTo>
                    <a:pt x="28" y="309"/>
                  </a:lnTo>
                  <a:lnTo>
                    <a:pt x="36" y="315"/>
                  </a:lnTo>
                  <a:lnTo>
                    <a:pt x="45" y="319"/>
                  </a:lnTo>
                  <a:lnTo>
                    <a:pt x="55" y="323"/>
                  </a:lnTo>
                  <a:lnTo>
                    <a:pt x="65" y="325"/>
                  </a:lnTo>
                  <a:lnTo>
                    <a:pt x="75" y="325"/>
                  </a:lnTo>
                  <a:lnTo>
                    <a:pt x="85" y="323"/>
                  </a:lnTo>
                  <a:lnTo>
                    <a:pt x="96" y="319"/>
                  </a:lnTo>
                  <a:lnTo>
                    <a:pt x="107" y="315"/>
                  </a:lnTo>
                  <a:lnTo>
                    <a:pt x="117" y="309"/>
                  </a:lnTo>
                  <a:lnTo>
                    <a:pt x="129" y="301"/>
                  </a:lnTo>
                  <a:lnTo>
                    <a:pt x="139" y="292"/>
                  </a:lnTo>
                  <a:lnTo>
                    <a:pt x="149" y="283"/>
                  </a:lnTo>
                  <a:lnTo>
                    <a:pt x="159" y="272"/>
                  </a:lnTo>
                  <a:lnTo>
                    <a:pt x="169" y="260"/>
                  </a:lnTo>
                  <a:lnTo>
                    <a:pt x="178" y="247"/>
                  </a:lnTo>
                  <a:lnTo>
                    <a:pt x="187" y="232"/>
                  </a:lnTo>
                  <a:lnTo>
                    <a:pt x="195" y="218"/>
                  </a:lnTo>
                  <a:lnTo>
                    <a:pt x="203" y="202"/>
                  </a:lnTo>
                  <a:lnTo>
                    <a:pt x="208" y="186"/>
                  </a:lnTo>
                  <a:lnTo>
                    <a:pt x="214" y="169"/>
                  </a:lnTo>
                  <a:lnTo>
                    <a:pt x="218" y="153"/>
                  </a:lnTo>
                  <a:lnTo>
                    <a:pt x="222" y="137"/>
                  </a:lnTo>
                  <a:lnTo>
                    <a:pt x="223" y="122"/>
                  </a:lnTo>
                  <a:lnTo>
                    <a:pt x="224" y="107"/>
                  </a:lnTo>
                  <a:lnTo>
                    <a:pt x="224" y="93"/>
                  </a:lnTo>
                  <a:lnTo>
                    <a:pt x="223" y="79"/>
                  </a:lnTo>
                  <a:lnTo>
                    <a:pt x="221" y="66"/>
                  </a:lnTo>
                  <a:lnTo>
                    <a:pt x="218" y="54"/>
                  </a:lnTo>
                  <a:lnTo>
                    <a:pt x="214" y="43"/>
                  </a:lnTo>
                  <a:lnTo>
                    <a:pt x="208" y="32"/>
                  </a:lnTo>
                  <a:lnTo>
                    <a:pt x="203" y="24"/>
                  </a:lnTo>
                  <a:lnTo>
                    <a:pt x="196" y="16"/>
                  </a:lnTo>
                  <a:lnTo>
                    <a:pt x="188" y="10"/>
                  </a:lnTo>
                  <a:lnTo>
                    <a:pt x="179" y="5"/>
                  </a:lnTo>
                  <a:close/>
                </a:path>
              </a:pathLst>
            </a:custGeom>
            <a:solidFill>
              <a:srgbClr val="F5D6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3963" name="Freeform 201"/>
            <p:cNvSpPr>
              <a:spLocks/>
            </p:cNvSpPr>
            <p:nvPr/>
          </p:nvSpPr>
          <p:spPr bwMode="auto">
            <a:xfrm flipH="1">
              <a:off x="7964918" y="6147762"/>
              <a:ext cx="144254" cy="41698"/>
            </a:xfrm>
            <a:custGeom>
              <a:avLst/>
              <a:gdLst>
                <a:gd name="T0" fmla="*/ 0 w 499"/>
                <a:gd name="T1" fmla="*/ 0 h 168"/>
                <a:gd name="T2" fmla="*/ 2147483647 w 499"/>
                <a:gd name="T3" fmla="*/ 0 h 168"/>
                <a:gd name="T4" fmla="*/ 2147483647 w 499"/>
                <a:gd name="T5" fmla="*/ 2147483647 h 168"/>
                <a:gd name="T6" fmla="*/ 2147483647 w 499"/>
                <a:gd name="T7" fmla="*/ 2147483647 h 168"/>
                <a:gd name="T8" fmla="*/ 2147483647 w 499"/>
                <a:gd name="T9" fmla="*/ 2147483647 h 168"/>
                <a:gd name="T10" fmla="*/ 2147483647 w 499"/>
                <a:gd name="T11" fmla="*/ 2147483647 h 168"/>
                <a:gd name="T12" fmla="*/ 2147483647 w 499"/>
                <a:gd name="T13" fmla="*/ 2147483647 h 168"/>
                <a:gd name="T14" fmla="*/ 2147483647 w 499"/>
                <a:gd name="T15" fmla="*/ 2147483647 h 168"/>
                <a:gd name="T16" fmla="*/ 2147483647 w 499"/>
                <a:gd name="T17" fmla="*/ 2147483647 h 168"/>
                <a:gd name="T18" fmla="*/ 2147483647 w 499"/>
                <a:gd name="T19" fmla="*/ 2147483647 h 168"/>
                <a:gd name="T20" fmla="*/ 2147483647 w 499"/>
                <a:gd name="T21" fmla="*/ 2147483647 h 168"/>
                <a:gd name="T22" fmla="*/ 2147483647 w 499"/>
                <a:gd name="T23" fmla="*/ 2147483647 h 168"/>
                <a:gd name="T24" fmla="*/ 2147483647 w 499"/>
                <a:gd name="T25" fmla="*/ 2147483647 h 168"/>
                <a:gd name="T26" fmla="*/ 2147483647 w 499"/>
                <a:gd name="T27" fmla="*/ 2147483647 h 168"/>
                <a:gd name="T28" fmla="*/ 2147483647 w 499"/>
                <a:gd name="T29" fmla="*/ 2147483647 h 168"/>
                <a:gd name="T30" fmla="*/ 2147483647 w 499"/>
                <a:gd name="T31" fmla="*/ 2147483647 h 168"/>
                <a:gd name="T32" fmla="*/ 2147483647 w 499"/>
                <a:gd name="T33" fmla="*/ 2147483647 h 168"/>
                <a:gd name="T34" fmla="*/ 2147483647 w 499"/>
                <a:gd name="T35" fmla="*/ 2147483647 h 168"/>
                <a:gd name="T36" fmla="*/ 2147483647 w 499"/>
                <a:gd name="T37" fmla="*/ 2147483647 h 168"/>
                <a:gd name="T38" fmla="*/ 2147483647 w 499"/>
                <a:gd name="T39" fmla="*/ 2147483647 h 168"/>
                <a:gd name="T40" fmla="*/ 2147483647 w 499"/>
                <a:gd name="T41" fmla="*/ 2147483647 h 168"/>
                <a:gd name="T42" fmla="*/ 2147483647 w 499"/>
                <a:gd name="T43" fmla="*/ 2147483647 h 168"/>
                <a:gd name="T44" fmla="*/ 2147483647 w 499"/>
                <a:gd name="T45" fmla="*/ 2147483647 h 168"/>
                <a:gd name="T46" fmla="*/ 2147483647 w 499"/>
                <a:gd name="T47" fmla="*/ 2147483647 h 168"/>
                <a:gd name="T48" fmla="*/ 2147483647 w 499"/>
                <a:gd name="T49" fmla="*/ 2147483647 h 168"/>
                <a:gd name="T50" fmla="*/ 2147483647 w 499"/>
                <a:gd name="T51" fmla="*/ 2147483647 h 168"/>
                <a:gd name="T52" fmla="*/ 2147483647 w 499"/>
                <a:gd name="T53" fmla="*/ 2147483647 h 168"/>
                <a:gd name="T54" fmla="*/ 2147483647 w 499"/>
                <a:gd name="T55" fmla="*/ 2147483647 h 168"/>
                <a:gd name="T56" fmla="*/ 0 w 499"/>
                <a:gd name="T57" fmla="*/ 2147483647 h 168"/>
                <a:gd name="T58" fmla="*/ 0 w 499"/>
                <a:gd name="T59" fmla="*/ 0 h 16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99"/>
                <a:gd name="T91" fmla="*/ 0 h 168"/>
                <a:gd name="T92" fmla="*/ 499 w 499"/>
                <a:gd name="T93" fmla="*/ 168 h 16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99" h="168">
                  <a:moveTo>
                    <a:pt x="0" y="0"/>
                  </a:moveTo>
                  <a:lnTo>
                    <a:pt x="499" y="0"/>
                  </a:lnTo>
                  <a:lnTo>
                    <a:pt x="499" y="17"/>
                  </a:lnTo>
                  <a:lnTo>
                    <a:pt x="473" y="40"/>
                  </a:lnTo>
                  <a:lnTo>
                    <a:pt x="444" y="65"/>
                  </a:lnTo>
                  <a:lnTo>
                    <a:pt x="409" y="92"/>
                  </a:lnTo>
                  <a:lnTo>
                    <a:pt x="389" y="106"/>
                  </a:lnTo>
                  <a:lnTo>
                    <a:pt x="370" y="120"/>
                  </a:lnTo>
                  <a:lnTo>
                    <a:pt x="348" y="133"/>
                  </a:lnTo>
                  <a:lnTo>
                    <a:pt x="328" y="144"/>
                  </a:lnTo>
                  <a:lnTo>
                    <a:pt x="308" y="154"/>
                  </a:lnTo>
                  <a:lnTo>
                    <a:pt x="288" y="161"/>
                  </a:lnTo>
                  <a:lnTo>
                    <a:pt x="269" y="165"/>
                  </a:lnTo>
                  <a:lnTo>
                    <a:pt x="260" y="168"/>
                  </a:lnTo>
                  <a:lnTo>
                    <a:pt x="251" y="168"/>
                  </a:lnTo>
                  <a:lnTo>
                    <a:pt x="242" y="168"/>
                  </a:lnTo>
                  <a:lnTo>
                    <a:pt x="233" y="165"/>
                  </a:lnTo>
                  <a:lnTo>
                    <a:pt x="214" y="161"/>
                  </a:lnTo>
                  <a:lnTo>
                    <a:pt x="195" y="154"/>
                  </a:lnTo>
                  <a:lnTo>
                    <a:pt x="173" y="144"/>
                  </a:lnTo>
                  <a:lnTo>
                    <a:pt x="152" y="132"/>
                  </a:lnTo>
                  <a:lnTo>
                    <a:pt x="132" y="119"/>
                  </a:lnTo>
                  <a:lnTo>
                    <a:pt x="111" y="106"/>
                  </a:lnTo>
                  <a:lnTo>
                    <a:pt x="92" y="92"/>
                  </a:lnTo>
                  <a:lnTo>
                    <a:pt x="55" y="64"/>
                  </a:lnTo>
                  <a:lnTo>
                    <a:pt x="25" y="39"/>
                  </a:lnTo>
                  <a:lnTo>
                    <a:pt x="0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9C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3964" name="Freeform 202"/>
            <p:cNvSpPr>
              <a:spLocks/>
            </p:cNvSpPr>
            <p:nvPr/>
          </p:nvSpPr>
          <p:spPr bwMode="auto">
            <a:xfrm flipH="1">
              <a:off x="7964918" y="6147762"/>
              <a:ext cx="144254" cy="41698"/>
            </a:xfrm>
            <a:custGeom>
              <a:avLst/>
              <a:gdLst>
                <a:gd name="T0" fmla="*/ 0 w 499"/>
                <a:gd name="T1" fmla="*/ 0 h 168"/>
                <a:gd name="T2" fmla="*/ 2147483647 w 499"/>
                <a:gd name="T3" fmla="*/ 0 h 168"/>
                <a:gd name="T4" fmla="*/ 2147483647 w 499"/>
                <a:gd name="T5" fmla="*/ 2147483647 h 168"/>
                <a:gd name="T6" fmla="*/ 2147483647 w 499"/>
                <a:gd name="T7" fmla="*/ 2147483647 h 168"/>
                <a:gd name="T8" fmla="*/ 2147483647 w 499"/>
                <a:gd name="T9" fmla="*/ 2147483647 h 168"/>
                <a:gd name="T10" fmla="*/ 2147483647 w 499"/>
                <a:gd name="T11" fmla="*/ 2147483647 h 168"/>
                <a:gd name="T12" fmla="*/ 2147483647 w 499"/>
                <a:gd name="T13" fmla="*/ 2147483647 h 168"/>
                <a:gd name="T14" fmla="*/ 2147483647 w 499"/>
                <a:gd name="T15" fmla="*/ 2147483647 h 168"/>
                <a:gd name="T16" fmla="*/ 2147483647 w 499"/>
                <a:gd name="T17" fmla="*/ 2147483647 h 168"/>
                <a:gd name="T18" fmla="*/ 2147483647 w 499"/>
                <a:gd name="T19" fmla="*/ 2147483647 h 168"/>
                <a:gd name="T20" fmla="*/ 2147483647 w 499"/>
                <a:gd name="T21" fmla="*/ 2147483647 h 168"/>
                <a:gd name="T22" fmla="*/ 2147483647 w 499"/>
                <a:gd name="T23" fmla="*/ 2147483647 h 168"/>
                <a:gd name="T24" fmla="*/ 2147483647 w 499"/>
                <a:gd name="T25" fmla="*/ 2147483647 h 168"/>
                <a:gd name="T26" fmla="*/ 2147483647 w 499"/>
                <a:gd name="T27" fmla="*/ 2147483647 h 168"/>
                <a:gd name="T28" fmla="*/ 2147483647 w 499"/>
                <a:gd name="T29" fmla="*/ 2147483647 h 168"/>
                <a:gd name="T30" fmla="*/ 2147483647 w 499"/>
                <a:gd name="T31" fmla="*/ 2147483647 h 168"/>
                <a:gd name="T32" fmla="*/ 2147483647 w 499"/>
                <a:gd name="T33" fmla="*/ 2147483647 h 168"/>
                <a:gd name="T34" fmla="*/ 2147483647 w 499"/>
                <a:gd name="T35" fmla="*/ 2147483647 h 168"/>
                <a:gd name="T36" fmla="*/ 2147483647 w 499"/>
                <a:gd name="T37" fmla="*/ 2147483647 h 168"/>
                <a:gd name="T38" fmla="*/ 2147483647 w 499"/>
                <a:gd name="T39" fmla="*/ 2147483647 h 168"/>
                <a:gd name="T40" fmla="*/ 2147483647 w 499"/>
                <a:gd name="T41" fmla="*/ 2147483647 h 168"/>
                <a:gd name="T42" fmla="*/ 2147483647 w 499"/>
                <a:gd name="T43" fmla="*/ 2147483647 h 168"/>
                <a:gd name="T44" fmla="*/ 2147483647 w 499"/>
                <a:gd name="T45" fmla="*/ 2147483647 h 168"/>
                <a:gd name="T46" fmla="*/ 2147483647 w 499"/>
                <a:gd name="T47" fmla="*/ 2147483647 h 168"/>
                <a:gd name="T48" fmla="*/ 2147483647 w 499"/>
                <a:gd name="T49" fmla="*/ 2147483647 h 168"/>
                <a:gd name="T50" fmla="*/ 2147483647 w 499"/>
                <a:gd name="T51" fmla="*/ 2147483647 h 168"/>
                <a:gd name="T52" fmla="*/ 2147483647 w 499"/>
                <a:gd name="T53" fmla="*/ 2147483647 h 168"/>
                <a:gd name="T54" fmla="*/ 2147483647 w 499"/>
                <a:gd name="T55" fmla="*/ 2147483647 h 168"/>
                <a:gd name="T56" fmla="*/ 0 w 499"/>
                <a:gd name="T57" fmla="*/ 2147483647 h 168"/>
                <a:gd name="T58" fmla="*/ 0 w 499"/>
                <a:gd name="T59" fmla="*/ 0 h 16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99"/>
                <a:gd name="T91" fmla="*/ 0 h 168"/>
                <a:gd name="T92" fmla="*/ 499 w 499"/>
                <a:gd name="T93" fmla="*/ 168 h 16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99" h="168">
                  <a:moveTo>
                    <a:pt x="0" y="0"/>
                  </a:moveTo>
                  <a:lnTo>
                    <a:pt x="499" y="0"/>
                  </a:lnTo>
                  <a:lnTo>
                    <a:pt x="499" y="17"/>
                  </a:lnTo>
                  <a:lnTo>
                    <a:pt x="473" y="40"/>
                  </a:lnTo>
                  <a:lnTo>
                    <a:pt x="444" y="65"/>
                  </a:lnTo>
                  <a:lnTo>
                    <a:pt x="409" y="92"/>
                  </a:lnTo>
                  <a:lnTo>
                    <a:pt x="389" y="106"/>
                  </a:lnTo>
                  <a:lnTo>
                    <a:pt x="370" y="120"/>
                  </a:lnTo>
                  <a:lnTo>
                    <a:pt x="348" y="133"/>
                  </a:lnTo>
                  <a:lnTo>
                    <a:pt x="328" y="144"/>
                  </a:lnTo>
                  <a:lnTo>
                    <a:pt x="308" y="154"/>
                  </a:lnTo>
                  <a:lnTo>
                    <a:pt x="288" y="161"/>
                  </a:lnTo>
                  <a:lnTo>
                    <a:pt x="269" y="165"/>
                  </a:lnTo>
                  <a:lnTo>
                    <a:pt x="260" y="168"/>
                  </a:lnTo>
                  <a:lnTo>
                    <a:pt x="251" y="168"/>
                  </a:lnTo>
                  <a:lnTo>
                    <a:pt x="242" y="168"/>
                  </a:lnTo>
                  <a:lnTo>
                    <a:pt x="233" y="165"/>
                  </a:lnTo>
                  <a:lnTo>
                    <a:pt x="214" y="161"/>
                  </a:lnTo>
                  <a:lnTo>
                    <a:pt x="195" y="154"/>
                  </a:lnTo>
                  <a:lnTo>
                    <a:pt x="173" y="144"/>
                  </a:lnTo>
                  <a:lnTo>
                    <a:pt x="152" y="132"/>
                  </a:lnTo>
                  <a:lnTo>
                    <a:pt x="132" y="119"/>
                  </a:lnTo>
                  <a:lnTo>
                    <a:pt x="111" y="106"/>
                  </a:lnTo>
                  <a:lnTo>
                    <a:pt x="92" y="92"/>
                  </a:lnTo>
                  <a:lnTo>
                    <a:pt x="55" y="64"/>
                  </a:lnTo>
                  <a:lnTo>
                    <a:pt x="25" y="39"/>
                  </a:lnTo>
                  <a:lnTo>
                    <a:pt x="0" y="1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3965" name="Freeform 203"/>
            <p:cNvSpPr>
              <a:spLocks/>
            </p:cNvSpPr>
            <p:nvPr/>
          </p:nvSpPr>
          <p:spPr bwMode="auto">
            <a:xfrm flipH="1">
              <a:off x="7860638" y="5812438"/>
              <a:ext cx="354552" cy="363123"/>
            </a:xfrm>
            <a:custGeom>
              <a:avLst/>
              <a:gdLst>
                <a:gd name="T0" fmla="*/ 2147483647 w 1221"/>
                <a:gd name="T1" fmla="*/ 2147483647 h 1465"/>
                <a:gd name="T2" fmla="*/ 2147483647 w 1221"/>
                <a:gd name="T3" fmla="*/ 2147483647 h 1465"/>
                <a:gd name="T4" fmla="*/ 2147483647 w 1221"/>
                <a:gd name="T5" fmla="*/ 2147483647 h 1465"/>
                <a:gd name="T6" fmla="*/ 2147483647 w 1221"/>
                <a:gd name="T7" fmla="*/ 2147483647 h 1465"/>
                <a:gd name="T8" fmla="*/ 2147483647 w 1221"/>
                <a:gd name="T9" fmla="*/ 2147483647 h 1465"/>
                <a:gd name="T10" fmla="*/ 2147483647 w 1221"/>
                <a:gd name="T11" fmla="*/ 2147483647 h 1465"/>
                <a:gd name="T12" fmla="*/ 2147483647 w 1221"/>
                <a:gd name="T13" fmla="*/ 2147483647 h 1465"/>
                <a:gd name="T14" fmla="*/ 2147483647 w 1221"/>
                <a:gd name="T15" fmla="*/ 2147483647 h 1465"/>
                <a:gd name="T16" fmla="*/ 2147483647 w 1221"/>
                <a:gd name="T17" fmla="*/ 2147483647 h 1465"/>
                <a:gd name="T18" fmla="*/ 2147483647 w 1221"/>
                <a:gd name="T19" fmla="*/ 2147483647 h 1465"/>
                <a:gd name="T20" fmla="*/ 2147483647 w 1221"/>
                <a:gd name="T21" fmla="*/ 2147483647 h 1465"/>
                <a:gd name="T22" fmla="*/ 2147483647 w 1221"/>
                <a:gd name="T23" fmla="*/ 2147483647 h 1465"/>
                <a:gd name="T24" fmla="*/ 2147483647 w 1221"/>
                <a:gd name="T25" fmla="*/ 2147483647 h 1465"/>
                <a:gd name="T26" fmla="*/ 2147483647 w 1221"/>
                <a:gd name="T27" fmla="*/ 2147483647 h 1465"/>
                <a:gd name="T28" fmla="*/ 2147483647 w 1221"/>
                <a:gd name="T29" fmla="*/ 2147483647 h 1465"/>
                <a:gd name="T30" fmla="*/ 2147483647 w 1221"/>
                <a:gd name="T31" fmla="*/ 2147483647 h 1465"/>
                <a:gd name="T32" fmla="*/ 2147483647 w 1221"/>
                <a:gd name="T33" fmla="*/ 2147483647 h 1465"/>
                <a:gd name="T34" fmla="*/ 2147483647 w 1221"/>
                <a:gd name="T35" fmla="*/ 2147483647 h 1465"/>
                <a:gd name="T36" fmla="*/ 2147483647 w 1221"/>
                <a:gd name="T37" fmla="*/ 2147483647 h 1465"/>
                <a:gd name="T38" fmla="*/ 2147483647 w 1221"/>
                <a:gd name="T39" fmla="*/ 2147483647 h 1465"/>
                <a:gd name="T40" fmla="*/ 2147483647 w 1221"/>
                <a:gd name="T41" fmla="*/ 2147483647 h 1465"/>
                <a:gd name="T42" fmla="*/ 2147483647 w 1221"/>
                <a:gd name="T43" fmla="*/ 2147483647 h 1465"/>
                <a:gd name="T44" fmla="*/ 2147483647 w 1221"/>
                <a:gd name="T45" fmla="*/ 2147483647 h 1465"/>
                <a:gd name="T46" fmla="*/ 2147483647 w 1221"/>
                <a:gd name="T47" fmla="*/ 2147483647 h 1465"/>
                <a:gd name="T48" fmla="*/ 2147483647 w 1221"/>
                <a:gd name="T49" fmla="*/ 0 h 1465"/>
                <a:gd name="T50" fmla="*/ 2147483647 w 1221"/>
                <a:gd name="T51" fmla="*/ 2147483647 h 1465"/>
                <a:gd name="T52" fmla="*/ 2147483647 w 1221"/>
                <a:gd name="T53" fmla="*/ 2147483647 h 1465"/>
                <a:gd name="T54" fmla="*/ 2147483647 w 1221"/>
                <a:gd name="T55" fmla="*/ 2147483647 h 1465"/>
                <a:gd name="T56" fmla="*/ 2147483647 w 1221"/>
                <a:gd name="T57" fmla="*/ 2147483647 h 1465"/>
                <a:gd name="T58" fmla="*/ 2147483647 w 1221"/>
                <a:gd name="T59" fmla="*/ 2147483647 h 1465"/>
                <a:gd name="T60" fmla="*/ 2147483647 w 1221"/>
                <a:gd name="T61" fmla="*/ 2147483647 h 1465"/>
                <a:gd name="T62" fmla="*/ 2147483647 w 1221"/>
                <a:gd name="T63" fmla="*/ 2147483647 h 1465"/>
                <a:gd name="T64" fmla="*/ 2147483647 w 1221"/>
                <a:gd name="T65" fmla="*/ 2147483647 h 1465"/>
                <a:gd name="T66" fmla="*/ 2147483647 w 1221"/>
                <a:gd name="T67" fmla="*/ 2147483647 h 1465"/>
                <a:gd name="T68" fmla="*/ 2147483647 w 1221"/>
                <a:gd name="T69" fmla="*/ 2147483647 h 1465"/>
                <a:gd name="T70" fmla="*/ 2147483647 w 1221"/>
                <a:gd name="T71" fmla="*/ 2147483647 h 1465"/>
                <a:gd name="T72" fmla="*/ 0 w 1221"/>
                <a:gd name="T73" fmla="*/ 2147483647 h 1465"/>
                <a:gd name="T74" fmla="*/ 2147483647 w 1221"/>
                <a:gd name="T75" fmla="*/ 2147483647 h 1465"/>
                <a:gd name="T76" fmla="*/ 2147483647 w 1221"/>
                <a:gd name="T77" fmla="*/ 2147483647 h 1465"/>
                <a:gd name="T78" fmla="*/ 2147483647 w 1221"/>
                <a:gd name="T79" fmla="*/ 2147483647 h 1465"/>
                <a:gd name="T80" fmla="*/ 2147483647 w 1221"/>
                <a:gd name="T81" fmla="*/ 2147483647 h 1465"/>
                <a:gd name="T82" fmla="*/ 2147483647 w 1221"/>
                <a:gd name="T83" fmla="*/ 2147483647 h 1465"/>
                <a:gd name="T84" fmla="*/ 2147483647 w 1221"/>
                <a:gd name="T85" fmla="*/ 2147483647 h 1465"/>
                <a:gd name="T86" fmla="*/ 2147483647 w 1221"/>
                <a:gd name="T87" fmla="*/ 2147483647 h 1465"/>
                <a:gd name="T88" fmla="*/ 2147483647 w 1221"/>
                <a:gd name="T89" fmla="*/ 2147483647 h 1465"/>
                <a:gd name="T90" fmla="*/ 2147483647 w 1221"/>
                <a:gd name="T91" fmla="*/ 2147483647 h 1465"/>
                <a:gd name="T92" fmla="*/ 2147483647 w 1221"/>
                <a:gd name="T93" fmla="*/ 2147483647 h 1465"/>
                <a:gd name="T94" fmla="*/ 2147483647 w 1221"/>
                <a:gd name="T95" fmla="*/ 2147483647 h 1465"/>
                <a:gd name="T96" fmla="*/ 2147483647 w 1221"/>
                <a:gd name="T97" fmla="*/ 2147483647 h 1465"/>
                <a:gd name="T98" fmla="*/ 2147483647 w 1221"/>
                <a:gd name="T99" fmla="*/ 2147483647 h 146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221"/>
                <a:gd name="T151" fmla="*/ 0 h 1465"/>
                <a:gd name="T152" fmla="*/ 1221 w 1221"/>
                <a:gd name="T153" fmla="*/ 1465 h 146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221" h="1465">
                  <a:moveTo>
                    <a:pt x="611" y="1465"/>
                  </a:moveTo>
                  <a:lnTo>
                    <a:pt x="611" y="1465"/>
                  </a:lnTo>
                  <a:lnTo>
                    <a:pt x="625" y="1465"/>
                  </a:lnTo>
                  <a:lnTo>
                    <a:pt x="641" y="1462"/>
                  </a:lnTo>
                  <a:lnTo>
                    <a:pt x="658" y="1458"/>
                  </a:lnTo>
                  <a:lnTo>
                    <a:pt x="676" y="1454"/>
                  </a:lnTo>
                  <a:lnTo>
                    <a:pt x="694" y="1447"/>
                  </a:lnTo>
                  <a:lnTo>
                    <a:pt x="713" y="1440"/>
                  </a:lnTo>
                  <a:lnTo>
                    <a:pt x="733" y="1431"/>
                  </a:lnTo>
                  <a:lnTo>
                    <a:pt x="753" y="1421"/>
                  </a:lnTo>
                  <a:lnTo>
                    <a:pt x="773" y="1410"/>
                  </a:lnTo>
                  <a:lnTo>
                    <a:pt x="795" y="1398"/>
                  </a:lnTo>
                  <a:lnTo>
                    <a:pt x="815" y="1384"/>
                  </a:lnTo>
                  <a:lnTo>
                    <a:pt x="836" y="1369"/>
                  </a:lnTo>
                  <a:lnTo>
                    <a:pt x="857" y="1352"/>
                  </a:lnTo>
                  <a:lnTo>
                    <a:pt x="880" y="1335"/>
                  </a:lnTo>
                  <a:lnTo>
                    <a:pt x="901" y="1318"/>
                  </a:lnTo>
                  <a:lnTo>
                    <a:pt x="923" y="1298"/>
                  </a:lnTo>
                  <a:lnTo>
                    <a:pt x="944" y="1278"/>
                  </a:lnTo>
                  <a:lnTo>
                    <a:pt x="965" y="1256"/>
                  </a:lnTo>
                  <a:lnTo>
                    <a:pt x="985" y="1235"/>
                  </a:lnTo>
                  <a:lnTo>
                    <a:pt x="1006" y="1211"/>
                  </a:lnTo>
                  <a:lnTo>
                    <a:pt x="1026" y="1187"/>
                  </a:lnTo>
                  <a:lnTo>
                    <a:pt x="1045" y="1161"/>
                  </a:lnTo>
                  <a:lnTo>
                    <a:pt x="1064" y="1135"/>
                  </a:lnTo>
                  <a:lnTo>
                    <a:pt x="1082" y="1109"/>
                  </a:lnTo>
                  <a:lnTo>
                    <a:pt x="1100" y="1081"/>
                  </a:lnTo>
                  <a:lnTo>
                    <a:pt x="1115" y="1053"/>
                  </a:lnTo>
                  <a:lnTo>
                    <a:pt x="1131" y="1024"/>
                  </a:lnTo>
                  <a:lnTo>
                    <a:pt x="1147" y="994"/>
                  </a:lnTo>
                  <a:lnTo>
                    <a:pt x="1160" y="962"/>
                  </a:lnTo>
                  <a:lnTo>
                    <a:pt x="1173" y="931"/>
                  </a:lnTo>
                  <a:lnTo>
                    <a:pt x="1184" y="900"/>
                  </a:lnTo>
                  <a:lnTo>
                    <a:pt x="1194" y="866"/>
                  </a:lnTo>
                  <a:lnTo>
                    <a:pt x="1203" y="833"/>
                  </a:lnTo>
                  <a:lnTo>
                    <a:pt x="1210" y="798"/>
                  </a:lnTo>
                  <a:lnTo>
                    <a:pt x="1215" y="763"/>
                  </a:lnTo>
                  <a:lnTo>
                    <a:pt x="1219" y="727"/>
                  </a:lnTo>
                  <a:lnTo>
                    <a:pt x="1221" y="691"/>
                  </a:lnTo>
                  <a:lnTo>
                    <a:pt x="1221" y="655"/>
                  </a:lnTo>
                  <a:lnTo>
                    <a:pt x="1219" y="618"/>
                  </a:lnTo>
                  <a:lnTo>
                    <a:pt x="1215" y="581"/>
                  </a:lnTo>
                  <a:lnTo>
                    <a:pt x="1211" y="545"/>
                  </a:lnTo>
                  <a:lnTo>
                    <a:pt x="1203" y="508"/>
                  </a:lnTo>
                  <a:lnTo>
                    <a:pt x="1195" y="472"/>
                  </a:lnTo>
                  <a:lnTo>
                    <a:pt x="1185" y="437"/>
                  </a:lnTo>
                  <a:lnTo>
                    <a:pt x="1173" y="401"/>
                  </a:lnTo>
                  <a:lnTo>
                    <a:pt x="1158" y="366"/>
                  </a:lnTo>
                  <a:lnTo>
                    <a:pt x="1144" y="333"/>
                  </a:lnTo>
                  <a:lnTo>
                    <a:pt x="1126" y="301"/>
                  </a:lnTo>
                  <a:lnTo>
                    <a:pt x="1106" y="268"/>
                  </a:lnTo>
                  <a:lnTo>
                    <a:pt x="1086" y="238"/>
                  </a:lnTo>
                  <a:lnTo>
                    <a:pt x="1063" y="209"/>
                  </a:lnTo>
                  <a:lnTo>
                    <a:pt x="1039" y="181"/>
                  </a:lnTo>
                  <a:lnTo>
                    <a:pt x="1013" y="155"/>
                  </a:lnTo>
                  <a:lnTo>
                    <a:pt x="985" y="130"/>
                  </a:lnTo>
                  <a:lnTo>
                    <a:pt x="955" y="107"/>
                  </a:lnTo>
                  <a:lnTo>
                    <a:pt x="924" y="86"/>
                  </a:lnTo>
                  <a:lnTo>
                    <a:pt x="908" y="76"/>
                  </a:lnTo>
                  <a:lnTo>
                    <a:pt x="891" y="67"/>
                  </a:lnTo>
                  <a:lnTo>
                    <a:pt x="874" y="59"/>
                  </a:lnTo>
                  <a:lnTo>
                    <a:pt x="856" y="50"/>
                  </a:lnTo>
                  <a:lnTo>
                    <a:pt x="838" y="42"/>
                  </a:lnTo>
                  <a:lnTo>
                    <a:pt x="819" y="35"/>
                  </a:lnTo>
                  <a:lnTo>
                    <a:pt x="800" y="29"/>
                  </a:lnTo>
                  <a:lnTo>
                    <a:pt x="781" y="23"/>
                  </a:lnTo>
                  <a:lnTo>
                    <a:pt x="761" y="18"/>
                  </a:lnTo>
                  <a:lnTo>
                    <a:pt x="741" y="13"/>
                  </a:lnTo>
                  <a:lnTo>
                    <a:pt x="721" y="10"/>
                  </a:lnTo>
                  <a:lnTo>
                    <a:pt x="699" y="7"/>
                  </a:lnTo>
                  <a:lnTo>
                    <a:pt x="678" y="4"/>
                  </a:lnTo>
                  <a:lnTo>
                    <a:pt x="656" y="2"/>
                  </a:lnTo>
                  <a:lnTo>
                    <a:pt x="633" y="1"/>
                  </a:lnTo>
                  <a:lnTo>
                    <a:pt x="611" y="0"/>
                  </a:lnTo>
                  <a:lnTo>
                    <a:pt x="587" y="1"/>
                  </a:lnTo>
                  <a:lnTo>
                    <a:pt x="565" y="2"/>
                  </a:lnTo>
                  <a:lnTo>
                    <a:pt x="543" y="4"/>
                  </a:lnTo>
                  <a:lnTo>
                    <a:pt x="521" y="7"/>
                  </a:lnTo>
                  <a:lnTo>
                    <a:pt x="501" y="10"/>
                  </a:lnTo>
                  <a:lnTo>
                    <a:pt x="479" y="13"/>
                  </a:lnTo>
                  <a:lnTo>
                    <a:pt x="459" y="18"/>
                  </a:lnTo>
                  <a:lnTo>
                    <a:pt x="439" y="23"/>
                  </a:lnTo>
                  <a:lnTo>
                    <a:pt x="420" y="29"/>
                  </a:lnTo>
                  <a:lnTo>
                    <a:pt x="401" y="35"/>
                  </a:lnTo>
                  <a:lnTo>
                    <a:pt x="383" y="42"/>
                  </a:lnTo>
                  <a:lnTo>
                    <a:pt x="365" y="50"/>
                  </a:lnTo>
                  <a:lnTo>
                    <a:pt x="347" y="59"/>
                  </a:lnTo>
                  <a:lnTo>
                    <a:pt x="329" y="67"/>
                  </a:lnTo>
                  <a:lnTo>
                    <a:pt x="313" y="76"/>
                  </a:lnTo>
                  <a:lnTo>
                    <a:pt x="297" y="86"/>
                  </a:lnTo>
                  <a:lnTo>
                    <a:pt x="265" y="107"/>
                  </a:lnTo>
                  <a:lnTo>
                    <a:pt x="236" y="130"/>
                  </a:lnTo>
                  <a:lnTo>
                    <a:pt x="208" y="155"/>
                  </a:lnTo>
                  <a:lnTo>
                    <a:pt x="182" y="181"/>
                  </a:lnTo>
                  <a:lnTo>
                    <a:pt x="157" y="209"/>
                  </a:lnTo>
                  <a:lnTo>
                    <a:pt x="135" y="238"/>
                  </a:lnTo>
                  <a:lnTo>
                    <a:pt x="114" y="268"/>
                  </a:lnTo>
                  <a:lnTo>
                    <a:pt x="95" y="301"/>
                  </a:lnTo>
                  <a:lnTo>
                    <a:pt x="78" y="333"/>
                  </a:lnTo>
                  <a:lnTo>
                    <a:pt x="62" y="366"/>
                  </a:lnTo>
                  <a:lnTo>
                    <a:pt x="49" y="401"/>
                  </a:lnTo>
                  <a:lnTo>
                    <a:pt x="36" y="437"/>
                  </a:lnTo>
                  <a:lnTo>
                    <a:pt x="26" y="472"/>
                  </a:lnTo>
                  <a:lnTo>
                    <a:pt x="17" y="508"/>
                  </a:lnTo>
                  <a:lnTo>
                    <a:pt x="10" y="545"/>
                  </a:lnTo>
                  <a:lnTo>
                    <a:pt x="5" y="581"/>
                  </a:lnTo>
                  <a:lnTo>
                    <a:pt x="2" y="618"/>
                  </a:lnTo>
                  <a:lnTo>
                    <a:pt x="0" y="655"/>
                  </a:lnTo>
                  <a:lnTo>
                    <a:pt x="0" y="691"/>
                  </a:lnTo>
                  <a:lnTo>
                    <a:pt x="2" y="727"/>
                  </a:lnTo>
                  <a:lnTo>
                    <a:pt x="6" y="763"/>
                  </a:lnTo>
                  <a:lnTo>
                    <a:pt x="10" y="798"/>
                  </a:lnTo>
                  <a:lnTo>
                    <a:pt x="18" y="833"/>
                  </a:lnTo>
                  <a:lnTo>
                    <a:pt x="26" y="866"/>
                  </a:lnTo>
                  <a:lnTo>
                    <a:pt x="36" y="900"/>
                  </a:lnTo>
                  <a:lnTo>
                    <a:pt x="49" y="931"/>
                  </a:lnTo>
                  <a:lnTo>
                    <a:pt x="61" y="962"/>
                  </a:lnTo>
                  <a:lnTo>
                    <a:pt x="74" y="994"/>
                  </a:lnTo>
                  <a:lnTo>
                    <a:pt x="89" y="1024"/>
                  </a:lnTo>
                  <a:lnTo>
                    <a:pt x="105" y="1053"/>
                  </a:lnTo>
                  <a:lnTo>
                    <a:pt x="122" y="1081"/>
                  </a:lnTo>
                  <a:lnTo>
                    <a:pt x="138" y="1109"/>
                  </a:lnTo>
                  <a:lnTo>
                    <a:pt x="156" y="1135"/>
                  </a:lnTo>
                  <a:lnTo>
                    <a:pt x="175" y="1161"/>
                  </a:lnTo>
                  <a:lnTo>
                    <a:pt x="194" y="1187"/>
                  </a:lnTo>
                  <a:lnTo>
                    <a:pt x="215" y="1211"/>
                  </a:lnTo>
                  <a:lnTo>
                    <a:pt x="235" y="1235"/>
                  </a:lnTo>
                  <a:lnTo>
                    <a:pt x="256" y="1256"/>
                  </a:lnTo>
                  <a:lnTo>
                    <a:pt x="277" y="1278"/>
                  </a:lnTo>
                  <a:lnTo>
                    <a:pt x="299" y="1298"/>
                  </a:lnTo>
                  <a:lnTo>
                    <a:pt x="320" y="1318"/>
                  </a:lnTo>
                  <a:lnTo>
                    <a:pt x="341" y="1335"/>
                  </a:lnTo>
                  <a:lnTo>
                    <a:pt x="363" y="1352"/>
                  </a:lnTo>
                  <a:lnTo>
                    <a:pt x="384" y="1369"/>
                  </a:lnTo>
                  <a:lnTo>
                    <a:pt x="405" y="1384"/>
                  </a:lnTo>
                  <a:lnTo>
                    <a:pt x="427" y="1398"/>
                  </a:lnTo>
                  <a:lnTo>
                    <a:pt x="448" y="1410"/>
                  </a:lnTo>
                  <a:lnTo>
                    <a:pt x="468" y="1421"/>
                  </a:lnTo>
                  <a:lnTo>
                    <a:pt x="488" y="1431"/>
                  </a:lnTo>
                  <a:lnTo>
                    <a:pt x="507" y="1440"/>
                  </a:lnTo>
                  <a:lnTo>
                    <a:pt x="527" y="1447"/>
                  </a:lnTo>
                  <a:lnTo>
                    <a:pt x="544" y="1454"/>
                  </a:lnTo>
                  <a:lnTo>
                    <a:pt x="562" y="1458"/>
                  </a:lnTo>
                  <a:lnTo>
                    <a:pt x="579" y="1462"/>
                  </a:lnTo>
                  <a:lnTo>
                    <a:pt x="595" y="1465"/>
                  </a:lnTo>
                  <a:lnTo>
                    <a:pt x="611" y="1465"/>
                  </a:lnTo>
                  <a:close/>
                </a:path>
              </a:pathLst>
            </a:custGeom>
            <a:solidFill>
              <a:srgbClr val="F5D6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3966" name="Freeform 204"/>
            <p:cNvSpPr>
              <a:spLocks/>
            </p:cNvSpPr>
            <p:nvPr/>
          </p:nvSpPr>
          <p:spPr bwMode="auto">
            <a:xfrm flipH="1">
              <a:off x="7846734" y="5803751"/>
              <a:ext cx="378884" cy="248453"/>
            </a:xfrm>
            <a:custGeom>
              <a:avLst/>
              <a:gdLst>
                <a:gd name="T0" fmla="*/ 2147483647 w 1307"/>
                <a:gd name="T1" fmla="*/ 2147483647 h 1001"/>
                <a:gd name="T2" fmla="*/ 2147483647 w 1307"/>
                <a:gd name="T3" fmla="*/ 2147483647 h 1001"/>
                <a:gd name="T4" fmla="*/ 2147483647 w 1307"/>
                <a:gd name="T5" fmla="*/ 2147483647 h 1001"/>
                <a:gd name="T6" fmla="*/ 2147483647 w 1307"/>
                <a:gd name="T7" fmla="*/ 2147483647 h 1001"/>
                <a:gd name="T8" fmla="*/ 2147483647 w 1307"/>
                <a:gd name="T9" fmla="*/ 2147483647 h 1001"/>
                <a:gd name="T10" fmla="*/ 2147483647 w 1307"/>
                <a:gd name="T11" fmla="*/ 2147483647 h 1001"/>
                <a:gd name="T12" fmla="*/ 2147483647 w 1307"/>
                <a:gd name="T13" fmla="*/ 2147483647 h 1001"/>
                <a:gd name="T14" fmla="*/ 2147483647 w 1307"/>
                <a:gd name="T15" fmla="*/ 2147483647 h 1001"/>
                <a:gd name="T16" fmla="*/ 2147483647 w 1307"/>
                <a:gd name="T17" fmla="*/ 2147483647 h 1001"/>
                <a:gd name="T18" fmla="*/ 2147483647 w 1307"/>
                <a:gd name="T19" fmla="*/ 2147483647 h 1001"/>
                <a:gd name="T20" fmla="*/ 2147483647 w 1307"/>
                <a:gd name="T21" fmla="*/ 2147483647 h 1001"/>
                <a:gd name="T22" fmla="*/ 2147483647 w 1307"/>
                <a:gd name="T23" fmla="*/ 2147483647 h 1001"/>
                <a:gd name="T24" fmla="*/ 2147483647 w 1307"/>
                <a:gd name="T25" fmla="*/ 2147483647 h 1001"/>
                <a:gd name="T26" fmla="*/ 2147483647 w 1307"/>
                <a:gd name="T27" fmla="*/ 2147483647 h 1001"/>
                <a:gd name="T28" fmla="*/ 2147483647 w 1307"/>
                <a:gd name="T29" fmla="*/ 2147483647 h 1001"/>
                <a:gd name="T30" fmla="*/ 2147483647 w 1307"/>
                <a:gd name="T31" fmla="*/ 2147483647 h 1001"/>
                <a:gd name="T32" fmla="*/ 2147483647 w 1307"/>
                <a:gd name="T33" fmla="*/ 2147483647 h 1001"/>
                <a:gd name="T34" fmla="*/ 2147483647 w 1307"/>
                <a:gd name="T35" fmla="*/ 2147483647 h 1001"/>
                <a:gd name="T36" fmla="*/ 2147483647 w 1307"/>
                <a:gd name="T37" fmla="*/ 2147483647 h 1001"/>
                <a:gd name="T38" fmla="*/ 2147483647 w 1307"/>
                <a:gd name="T39" fmla="*/ 2147483647 h 1001"/>
                <a:gd name="T40" fmla="*/ 2147483647 w 1307"/>
                <a:gd name="T41" fmla="*/ 2147483647 h 1001"/>
                <a:gd name="T42" fmla="*/ 2147483647 w 1307"/>
                <a:gd name="T43" fmla="*/ 2147483647 h 1001"/>
                <a:gd name="T44" fmla="*/ 2147483647 w 1307"/>
                <a:gd name="T45" fmla="*/ 2147483647 h 1001"/>
                <a:gd name="T46" fmla="*/ 2147483647 w 1307"/>
                <a:gd name="T47" fmla="*/ 2147483647 h 1001"/>
                <a:gd name="T48" fmla="*/ 2147483647 w 1307"/>
                <a:gd name="T49" fmla="*/ 2147483647 h 1001"/>
                <a:gd name="T50" fmla="*/ 2147483647 w 1307"/>
                <a:gd name="T51" fmla="*/ 2147483647 h 1001"/>
                <a:gd name="T52" fmla="*/ 2147483647 w 1307"/>
                <a:gd name="T53" fmla="*/ 2147483647 h 1001"/>
                <a:gd name="T54" fmla="*/ 2147483647 w 1307"/>
                <a:gd name="T55" fmla="*/ 2147483647 h 1001"/>
                <a:gd name="T56" fmla="*/ 2147483647 w 1307"/>
                <a:gd name="T57" fmla="*/ 2147483647 h 1001"/>
                <a:gd name="T58" fmla="*/ 2147483647 w 1307"/>
                <a:gd name="T59" fmla="*/ 2147483647 h 1001"/>
                <a:gd name="T60" fmla="*/ 2147483647 w 1307"/>
                <a:gd name="T61" fmla="*/ 2147483647 h 1001"/>
                <a:gd name="T62" fmla="*/ 2147483647 w 1307"/>
                <a:gd name="T63" fmla="*/ 2147483647 h 1001"/>
                <a:gd name="T64" fmla="*/ 2147483647 w 1307"/>
                <a:gd name="T65" fmla="*/ 2147483647 h 1001"/>
                <a:gd name="T66" fmla="*/ 2147483647 w 1307"/>
                <a:gd name="T67" fmla="*/ 2147483647 h 1001"/>
                <a:gd name="T68" fmla="*/ 2147483647 w 1307"/>
                <a:gd name="T69" fmla="*/ 2147483647 h 1001"/>
                <a:gd name="T70" fmla="*/ 2147483647 w 1307"/>
                <a:gd name="T71" fmla="*/ 2147483647 h 1001"/>
                <a:gd name="T72" fmla="*/ 2147483647 w 1307"/>
                <a:gd name="T73" fmla="*/ 2147483647 h 1001"/>
                <a:gd name="T74" fmla="*/ 2147483647 w 1307"/>
                <a:gd name="T75" fmla="*/ 2147483647 h 1001"/>
                <a:gd name="T76" fmla="*/ 2147483647 w 1307"/>
                <a:gd name="T77" fmla="*/ 2147483647 h 1001"/>
                <a:gd name="T78" fmla="*/ 2147483647 w 1307"/>
                <a:gd name="T79" fmla="*/ 2147483647 h 1001"/>
                <a:gd name="T80" fmla="*/ 2147483647 w 1307"/>
                <a:gd name="T81" fmla="*/ 2147483647 h 1001"/>
                <a:gd name="T82" fmla="*/ 2147483647 w 1307"/>
                <a:gd name="T83" fmla="*/ 2147483647 h 1001"/>
                <a:gd name="T84" fmla="*/ 2147483647 w 1307"/>
                <a:gd name="T85" fmla="*/ 2147483647 h 1001"/>
                <a:gd name="T86" fmla="*/ 2147483647 w 1307"/>
                <a:gd name="T87" fmla="*/ 2147483647 h 1001"/>
                <a:gd name="T88" fmla="*/ 2147483647 w 1307"/>
                <a:gd name="T89" fmla="*/ 2147483647 h 1001"/>
                <a:gd name="T90" fmla="*/ 2147483647 w 1307"/>
                <a:gd name="T91" fmla="*/ 2147483647 h 1001"/>
                <a:gd name="T92" fmla="*/ 2147483647 w 1307"/>
                <a:gd name="T93" fmla="*/ 2147483647 h 1001"/>
                <a:gd name="T94" fmla="*/ 2147483647 w 1307"/>
                <a:gd name="T95" fmla="*/ 2147483647 h 1001"/>
                <a:gd name="T96" fmla="*/ 2147483647 w 1307"/>
                <a:gd name="T97" fmla="*/ 2147483647 h 1001"/>
                <a:gd name="T98" fmla="*/ 2147483647 w 1307"/>
                <a:gd name="T99" fmla="*/ 2147483647 h 1001"/>
                <a:gd name="T100" fmla="*/ 2147483647 w 1307"/>
                <a:gd name="T101" fmla="*/ 2147483647 h 1001"/>
                <a:gd name="T102" fmla="*/ 2147483647 w 1307"/>
                <a:gd name="T103" fmla="*/ 2147483647 h 1001"/>
                <a:gd name="T104" fmla="*/ 2147483647 w 1307"/>
                <a:gd name="T105" fmla="*/ 2147483647 h 1001"/>
                <a:gd name="T106" fmla="*/ 2147483647 w 1307"/>
                <a:gd name="T107" fmla="*/ 2147483647 h 1001"/>
                <a:gd name="T108" fmla="*/ 2147483647 w 1307"/>
                <a:gd name="T109" fmla="*/ 2147483647 h 100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307"/>
                <a:gd name="T166" fmla="*/ 0 h 1001"/>
                <a:gd name="T167" fmla="*/ 1307 w 1307"/>
                <a:gd name="T168" fmla="*/ 1001 h 1001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307" h="1001">
                  <a:moveTo>
                    <a:pt x="762" y="474"/>
                  </a:moveTo>
                  <a:lnTo>
                    <a:pt x="762" y="474"/>
                  </a:lnTo>
                  <a:lnTo>
                    <a:pt x="805" y="557"/>
                  </a:lnTo>
                  <a:lnTo>
                    <a:pt x="824" y="594"/>
                  </a:lnTo>
                  <a:lnTo>
                    <a:pt x="843" y="625"/>
                  </a:lnTo>
                  <a:lnTo>
                    <a:pt x="861" y="653"/>
                  </a:lnTo>
                  <a:lnTo>
                    <a:pt x="878" y="678"/>
                  </a:lnTo>
                  <a:lnTo>
                    <a:pt x="896" y="699"/>
                  </a:lnTo>
                  <a:lnTo>
                    <a:pt x="905" y="707"/>
                  </a:lnTo>
                  <a:lnTo>
                    <a:pt x="914" y="716"/>
                  </a:lnTo>
                  <a:lnTo>
                    <a:pt x="923" y="722"/>
                  </a:lnTo>
                  <a:lnTo>
                    <a:pt x="932" y="729"/>
                  </a:lnTo>
                  <a:lnTo>
                    <a:pt x="941" y="734"/>
                  </a:lnTo>
                  <a:lnTo>
                    <a:pt x="951" y="739"/>
                  </a:lnTo>
                  <a:lnTo>
                    <a:pt x="960" y="743"/>
                  </a:lnTo>
                  <a:lnTo>
                    <a:pt x="970" y="745"/>
                  </a:lnTo>
                  <a:lnTo>
                    <a:pt x="980" y="747"/>
                  </a:lnTo>
                  <a:lnTo>
                    <a:pt x="991" y="748"/>
                  </a:lnTo>
                  <a:lnTo>
                    <a:pt x="1002" y="748"/>
                  </a:lnTo>
                  <a:lnTo>
                    <a:pt x="1013" y="747"/>
                  </a:lnTo>
                  <a:lnTo>
                    <a:pt x="1026" y="746"/>
                  </a:lnTo>
                  <a:lnTo>
                    <a:pt x="1038" y="744"/>
                  </a:lnTo>
                  <a:lnTo>
                    <a:pt x="1052" y="741"/>
                  </a:lnTo>
                  <a:lnTo>
                    <a:pt x="1065" y="736"/>
                  </a:lnTo>
                  <a:lnTo>
                    <a:pt x="1094" y="726"/>
                  </a:lnTo>
                  <a:lnTo>
                    <a:pt x="1109" y="720"/>
                  </a:lnTo>
                  <a:lnTo>
                    <a:pt x="1122" y="717"/>
                  </a:lnTo>
                  <a:lnTo>
                    <a:pt x="1135" y="714"/>
                  </a:lnTo>
                  <a:lnTo>
                    <a:pt x="1146" y="713"/>
                  </a:lnTo>
                  <a:lnTo>
                    <a:pt x="1156" y="713"/>
                  </a:lnTo>
                  <a:lnTo>
                    <a:pt x="1165" y="714"/>
                  </a:lnTo>
                  <a:lnTo>
                    <a:pt x="1174" y="716"/>
                  </a:lnTo>
                  <a:lnTo>
                    <a:pt x="1182" y="719"/>
                  </a:lnTo>
                  <a:lnTo>
                    <a:pt x="1188" y="723"/>
                  </a:lnTo>
                  <a:lnTo>
                    <a:pt x="1194" y="728"/>
                  </a:lnTo>
                  <a:lnTo>
                    <a:pt x="1200" y="734"/>
                  </a:lnTo>
                  <a:lnTo>
                    <a:pt x="1204" y="741"/>
                  </a:lnTo>
                  <a:lnTo>
                    <a:pt x="1208" y="748"/>
                  </a:lnTo>
                  <a:lnTo>
                    <a:pt x="1211" y="757"/>
                  </a:lnTo>
                  <a:lnTo>
                    <a:pt x="1214" y="767"/>
                  </a:lnTo>
                  <a:lnTo>
                    <a:pt x="1215" y="776"/>
                  </a:lnTo>
                  <a:lnTo>
                    <a:pt x="1218" y="797"/>
                  </a:lnTo>
                  <a:lnTo>
                    <a:pt x="1219" y="820"/>
                  </a:lnTo>
                  <a:lnTo>
                    <a:pt x="1217" y="844"/>
                  </a:lnTo>
                  <a:lnTo>
                    <a:pt x="1214" y="869"/>
                  </a:lnTo>
                  <a:lnTo>
                    <a:pt x="1210" y="895"/>
                  </a:lnTo>
                  <a:lnTo>
                    <a:pt x="1205" y="921"/>
                  </a:lnTo>
                  <a:lnTo>
                    <a:pt x="1195" y="971"/>
                  </a:lnTo>
                  <a:lnTo>
                    <a:pt x="1208" y="955"/>
                  </a:lnTo>
                  <a:lnTo>
                    <a:pt x="1220" y="938"/>
                  </a:lnTo>
                  <a:lnTo>
                    <a:pt x="1231" y="922"/>
                  </a:lnTo>
                  <a:lnTo>
                    <a:pt x="1241" y="906"/>
                  </a:lnTo>
                  <a:lnTo>
                    <a:pt x="1250" y="890"/>
                  </a:lnTo>
                  <a:lnTo>
                    <a:pt x="1259" y="874"/>
                  </a:lnTo>
                  <a:lnTo>
                    <a:pt x="1267" y="858"/>
                  </a:lnTo>
                  <a:lnTo>
                    <a:pt x="1274" y="842"/>
                  </a:lnTo>
                  <a:lnTo>
                    <a:pt x="1286" y="810"/>
                  </a:lnTo>
                  <a:lnTo>
                    <a:pt x="1295" y="779"/>
                  </a:lnTo>
                  <a:lnTo>
                    <a:pt x="1302" y="746"/>
                  </a:lnTo>
                  <a:lnTo>
                    <a:pt x="1306" y="715"/>
                  </a:lnTo>
                  <a:lnTo>
                    <a:pt x="1307" y="683"/>
                  </a:lnTo>
                  <a:lnTo>
                    <a:pt x="1307" y="652"/>
                  </a:lnTo>
                  <a:lnTo>
                    <a:pt x="1306" y="621"/>
                  </a:lnTo>
                  <a:lnTo>
                    <a:pt x="1303" y="590"/>
                  </a:lnTo>
                  <a:lnTo>
                    <a:pt x="1297" y="557"/>
                  </a:lnTo>
                  <a:lnTo>
                    <a:pt x="1292" y="526"/>
                  </a:lnTo>
                  <a:lnTo>
                    <a:pt x="1284" y="495"/>
                  </a:lnTo>
                  <a:lnTo>
                    <a:pt x="1276" y="463"/>
                  </a:lnTo>
                  <a:lnTo>
                    <a:pt x="1271" y="446"/>
                  </a:lnTo>
                  <a:lnTo>
                    <a:pt x="1265" y="428"/>
                  </a:lnTo>
                  <a:lnTo>
                    <a:pt x="1258" y="409"/>
                  </a:lnTo>
                  <a:lnTo>
                    <a:pt x="1249" y="390"/>
                  </a:lnTo>
                  <a:lnTo>
                    <a:pt x="1240" y="371"/>
                  </a:lnTo>
                  <a:lnTo>
                    <a:pt x="1230" y="352"/>
                  </a:lnTo>
                  <a:lnTo>
                    <a:pt x="1219" y="333"/>
                  </a:lnTo>
                  <a:lnTo>
                    <a:pt x="1206" y="313"/>
                  </a:lnTo>
                  <a:lnTo>
                    <a:pt x="1193" y="294"/>
                  </a:lnTo>
                  <a:lnTo>
                    <a:pt x="1180" y="274"/>
                  </a:lnTo>
                  <a:lnTo>
                    <a:pt x="1165" y="255"/>
                  </a:lnTo>
                  <a:lnTo>
                    <a:pt x="1150" y="235"/>
                  </a:lnTo>
                  <a:lnTo>
                    <a:pt x="1134" y="217"/>
                  </a:lnTo>
                  <a:lnTo>
                    <a:pt x="1118" y="198"/>
                  </a:lnTo>
                  <a:lnTo>
                    <a:pt x="1100" y="180"/>
                  </a:lnTo>
                  <a:lnTo>
                    <a:pt x="1083" y="162"/>
                  </a:lnTo>
                  <a:lnTo>
                    <a:pt x="1064" y="146"/>
                  </a:lnTo>
                  <a:lnTo>
                    <a:pt x="1046" y="128"/>
                  </a:lnTo>
                  <a:lnTo>
                    <a:pt x="1026" y="113"/>
                  </a:lnTo>
                  <a:lnTo>
                    <a:pt x="1007" y="98"/>
                  </a:lnTo>
                  <a:lnTo>
                    <a:pt x="987" y="84"/>
                  </a:lnTo>
                  <a:lnTo>
                    <a:pt x="966" y="70"/>
                  </a:lnTo>
                  <a:lnTo>
                    <a:pt x="946" y="58"/>
                  </a:lnTo>
                  <a:lnTo>
                    <a:pt x="925" y="47"/>
                  </a:lnTo>
                  <a:lnTo>
                    <a:pt x="904" y="37"/>
                  </a:lnTo>
                  <a:lnTo>
                    <a:pt x="882" y="28"/>
                  </a:lnTo>
                  <a:lnTo>
                    <a:pt x="861" y="20"/>
                  </a:lnTo>
                  <a:lnTo>
                    <a:pt x="840" y="14"/>
                  </a:lnTo>
                  <a:lnTo>
                    <a:pt x="817" y="10"/>
                  </a:lnTo>
                  <a:lnTo>
                    <a:pt x="796" y="5"/>
                  </a:lnTo>
                  <a:lnTo>
                    <a:pt x="775" y="4"/>
                  </a:lnTo>
                  <a:lnTo>
                    <a:pt x="753" y="3"/>
                  </a:lnTo>
                  <a:lnTo>
                    <a:pt x="729" y="1"/>
                  </a:lnTo>
                  <a:lnTo>
                    <a:pt x="703" y="0"/>
                  </a:lnTo>
                  <a:lnTo>
                    <a:pt x="676" y="0"/>
                  </a:lnTo>
                  <a:lnTo>
                    <a:pt x="648" y="1"/>
                  </a:lnTo>
                  <a:lnTo>
                    <a:pt x="619" y="3"/>
                  </a:lnTo>
                  <a:lnTo>
                    <a:pt x="588" y="6"/>
                  </a:lnTo>
                  <a:lnTo>
                    <a:pt x="556" y="11"/>
                  </a:lnTo>
                  <a:lnTo>
                    <a:pt x="523" y="17"/>
                  </a:lnTo>
                  <a:lnTo>
                    <a:pt x="491" y="26"/>
                  </a:lnTo>
                  <a:lnTo>
                    <a:pt x="456" y="36"/>
                  </a:lnTo>
                  <a:lnTo>
                    <a:pt x="421" y="49"/>
                  </a:lnTo>
                  <a:lnTo>
                    <a:pt x="385" y="63"/>
                  </a:lnTo>
                  <a:lnTo>
                    <a:pt x="349" y="80"/>
                  </a:lnTo>
                  <a:lnTo>
                    <a:pt x="312" y="98"/>
                  </a:lnTo>
                  <a:lnTo>
                    <a:pt x="275" y="121"/>
                  </a:lnTo>
                  <a:lnTo>
                    <a:pt x="237" y="146"/>
                  </a:lnTo>
                  <a:lnTo>
                    <a:pt x="221" y="157"/>
                  </a:lnTo>
                  <a:lnTo>
                    <a:pt x="206" y="169"/>
                  </a:lnTo>
                  <a:lnTo>
                    <a:pt x="191" y="181"/>
                  </a:lnTo>
                  <a:lnTo>
                    <a:pt x="177" y="194"/>
                  </a:lnTo>
                  <a:lnTo>
                    <a:pt x="163" y="207"/>
                  </a:lnTo>
                  <a:lnTo>
                    <a:pt x="151" y="221"/>
                  </a:lnTo>
                  <a:lnTo>
                    <a:pt x="138" y="235"/>
                  </a:lnTo>
                  <a:lnTo>
                    <a:pt x="127" y="249"/>
                  </a:lnTo>
                  <a:lnTo>
                    <a:pt x="105" y="279"/>
                  </a:lnTo>
                  <a:lnTo>
                    <a:pt x="86" y="309"/>
                  </a:lnTo>
                  <a:lnTo>
                    <a:pt x="69" y="340"/>
                  </a:lnTo>
                  <a:lnTo>
                    <a:pt x="54" y="372"/>
                  </a:lnTo>
                  <a:lnTo>
                    <a:pt x="41" y="406"/>
                  </a:lnTo>
                  <a:lnTo>
                    <a:pt x="31" y="438"/>
                  </a:lnTo>
                  <a:lnTo>
                    <a:pt x="22" y="472"/>
                  </a:lnTo>
                  <a:lnTo>
                    <a:pt x="14" y="506"/>
                  </a:lnTo>
                  <a:lnTo>
                    <a:pt x="8" y="540"/>
                  </a:lnTo>
                  <a:lnTo>
                    <a:pt x="5" y="573"/>
                  </a:lnTo>
                  <a:lnTo>
                    <a:pt x="2" y="607"/>
                  </a:lnTo>
                  <a:lnTo>
                    <a:pt x="0" y="640"/>
                  </a:lnTo>
                  <a:lnTo>
                    <a:pt x="0" y="673"/>
                  </a:lnTo>
                  <a:lnTo>
                    <a:pt x="2" y="705"/>
                  </a:lnTo>
                  <a:lnTo>
                    <a:pt x="5" y="736"/>
                  </a:lnTo>
                  <a:lnTo>
                    <a:pt x="8" y="767"/>
                  </a:lnTo>
                  <a:lnTo>
                    <a:pt x="13" y="795"/>
                  </a:lnTo>
                  <a:lnTo>
                    <a:pt x="17" y="823"/>
                  </a:lnTo>
                  <a:lnTo>
                    <a:pt x="24" y="850"/>
                  </a:lnTo>
                  <a:lnTo>
                    <a:pt x="31" y="875"/>
                  </a:lnTo>
                  <a:lnTo>
                    <a:pt x="38" y="897"/>
                  </a:lnTo>
                  <a:lnTo>
                    <a:pt x="45" y="919"/>
                  </a:lnTo>
                  <a:lnTo>
                    <a:pt x="54" y="938"/>
                  </a:lnTo>
                  <a:lnTo>
                    <a:pt x="62" y="956"/>
                  </a:lnTo>
                  <a:lnTo>
                    <a:pt x="71" y="971"/>
                  </a:lnTo>
                  <a:lnTo>
                    <a:pt x="80" y="984"/>
                  </a:lnTo>
                  <a:lnTo>
                    <a:pt x="89" y="993"/>
                  </a:lnTo>
                  <a:lnTo>
                    <a:pt x="98" y="1001"/>
                  </a:lnTo>
                  <a:lnTo>
                    <a:pt x="90" y="956"/>
                  </a:lnTo>
                  <a:lnTo>
                    <a:pt x="85" y="912"/>
                  </a:lnTo>
                  <a:lnTo>
                    <a:pt x="80" y="874"/>
                  </a:lnTo>
                  <a:lnTo>
                    <a:pt x="78" y="838"/>
                  </a:lnTo>
                  <a:lnTo>
                    <a:pt x="77" y="804"/>
                  </a:lnTo>
                  <a:lnTo>
                    <a:pt x="78" y="774"/>
                  </a:lnTo>
                  <a:lnTo>
                    <a:pt x="79" y="746"/>
                  </a:lnTo>
                  <a:lnTo>
                    <a:pt x="82" y="720"/>
                  </a:lnTo>
                  <a:lnTo>
                    <a:pt x="87" y="696"/>
                  </a:lnTo>
                  <a:lnTo>
                    <a:pt x="94" y="675"/>
                  </a:lnTo>
                  <a:lnTo>
                    <a:pt x="100" y="654"/>
                  </a:lnTo>
                  <a:lnTo>
                    <a:pt x="108" y="636"/>
                  </a:lnTo>
                  <a:lnTo>
                    <a:pt x="117" y="620"/>
                  </a:lnTo>
                  <a:lnTo>
                    <a:pt x="127" y="604"/>
                  </a:lnTo>
                  <a:lnTo>
                    <a:pt x="138" y="590"/>
                  </a:lnTo>
                  <a:lnTo>
                    <a:pt x="150" y="576"/>
                  </a:lnTo>
                  <a:lnTo>
                    <a:pt x="162" y="563"/>
                  </a:lnTo>
                  <a:lnTo>
                    <a:pt x="174" y="551"/>
                  </a:lnTo>
                  <a:lnTo>
                    <a:pt x="202" y="527"/>
                  </a:lnTo>
                  <a:lnTo>
                    <a:pt x="232" y="502"/>
                  </a:lnTo>
                  <a:lnTo>
                    <a:pt x="263" y="477"/>
                  </a:lnTo>
                  <a:lnTo>
                    <a:pt x="279" y="463"/>
                  </a:lnTo>
                  <a:lnTo>
                    <a:pt x="294" y="449"/>
                  </a:lnTo>
                  <a:lnTo>
                    <a:pt x="310" y="433"/>
                  </a:lnTo>
                  <a:lnTo>
                    <a:pt x="325" y="416"/>
                  </a:lnTo>
                  <a:lnTo>
                    <a:pt x="340" y="397"/>
                  </a:lnTo>
                  <a:lnTo>
                    <a:pt x="356" y="378"/>
                  </a:lnTo>
                  <a:lnTo>
                    <a:pt x="371" y="356"/>
                  </a:lnTo>
                  <a:lnTo>
                    <a:pt x="385" y="331"/>
                  </a:lnTo>
                  <a:lnTo>
                    <a:pt x="391" y="322"/>
                  </a:lnTo>
                  <a:lnTo>
                    <a:pt x="396" y="311"/>
                  </a:lnTo>
                  <a:lnTo>
                    <a:pt x="403" y="302"/>
                  </a:lnTo>
                  <a:lnTo>
                    <a:pt x="411" y="294"/>
                  </a:lnTo>
                  <a:lnTo>
                    <a:pt x="419" y="286"/>
                  </a:lnTo>
                  <a:lnTo>
                    <a:pt x="428" y="279"/>
                  </a:lnTo>
                  <a:lnTo>
                    <a:pt x="438" y="273"/>
                  </a:lnTo>
                  <a:lnTo>
                    <a:pt x="448" y="268"/>
                  </a:lnTo>
                  <a:lnTo>
                    <a:pt x="458" y="263"/>
                  </a:lnTo>
                  <a:lnTo>
                    <a:pt x="469" y="259"/>
                  </a:lnTo>
                  <a:lnTo>
                    <a:pt x="481" y="257"/>
                  </a:lnTo>
                  <a:lnTo>
                    <a:pt x="493" y="256"/>
                  </a:lnTo>
                  <a:lnTo>
                    <a:pt x="505" y="255"/>
                  </a:lnTo>
                  <a:lnTo>
                    <a:pt x="518" y="256"/>
                  </a:lnTo>
                  <a:lnTo>
                    <a:pt x="531" y="257"/>
                  </a:lnTo>
                  <a:lnTo>
                    <a:pt x="543" y="259"/>
                  </a:lnTo>
                  <a:lnTo>
                    <a:pt x="557" y="263"/>
                  </a:lnTo>
                  <a:lnTo>
                    <a:pt x="571" y="268"/>
                  </a:lnTo>
                  <a:lnTo>
                    <a:pt x="585" y="274"/>
                  </a:lnTo>
                  <a:lnTo>
                    <a:pt x="598" y="282"/>
                  </a:lnTo>
                  <a:lnTo>
                    <a:pt x="613" y="290"/>
                  </a:lnTo>
                  <a:lnTo>
                    <a:pt x="628" y="300"/>
                  </a:lnTo>
                  <a:lnTo>
                    <a:pt x="641" y="311"/>
                  </a:lnTo>
                  <a:lnTo>
                    <a:pt x="656" y="323"/>
                  </a:lnTo>
                  <a:lnTo>
                    <a:pt x="669" y="337"/>
                  </a:lnTo>
                  <a:lnTo>
                    <a:pt x="684" y="352"/>
                  </a:lnTo>
                  <a:lnTo>
                    <a:pt x="697" y="368"/>
                  </a:lnTo>
                  <a:lnTo>
                    <a:pt x="711" y="387"/>
                  </a:lnTo>
                  <a:lnTo>
                    <a:pt x="724" y="406"/>
                  </a:lnTo>
                  <a:lnTo>
                    <a:pt x="738" y="428"/>
                  </a:lnTo>
                  <a:lnTo>
                    <a:pt x="750" y="449"/>
                  </a:lnTo>
                  <a:lnTo>
                    <a:pt x="762" y="474"/>
                  </a:lnTo>
                  <a:close/>
                </a:path>
              </a:pathLst>
            </a:custGeom>
            <a:solidFill>
              <a:srgbClr val="8060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3967" name="Rectangle 206"/>
            <p:cNvSpPr>
              <a:spLocks noChangeArrowheads="1"/>
            </p:cNvSpPr>
            <p:nvPr/>
          </p:nvSpPr>
          <p:spPr bwMode="auto">
            <a:xfrm flipH="1">
              <a:off x="8027488" y="6267644"/>
              <a:ext cx="15642" cy="15115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1087438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1087438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1087438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1087438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id-ID" altLang="id-ID"/>
            </a:p>
          </p:txBody>
        </p:sp>
        <p:sp>
          <p:nvSpPr>
            <p:cNvPr id="33968" name="Rectangle 207"/>
            <p:cNvSpPr>
              <a:spLocks noChangeArrowheads="1"/>
            </p:cNvSpPr>
            <p:nvPr/>
          </p:nvSpPr>
          <p:spPr bwMode="auto">
            <a:xfrm flipH="1">
              <a:off x="8027488" y="6267644"/>
              <a:ext cx="15642" cy="151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1087438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1087438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1087438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1087438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id-ID" altLang="id-ID"/>
            </a:p>
          </p:txBody>
        </p:sp>
        <p:sp>
          <p:nvSpPr>
            <p:cNvPr id="33969" name="Freeform 208"/>
            <p:cNvSpPr>
              <a:spLocks/>
            </p:cNvSpPr>
            <p:nvPr/>
          </p:nvSpPr>
          <p:spPr bwMode="auto">
            <a:xfrm flipH="1">
              <a:off x="7912780" y="6189460"/>
              <a:ext cx="123398" cy="121620"/>
            </a:xfrm>
            <a:custGeom>
              <a:avLst/>
              <a:gdLst>
                <a:gd name="T0" fmla="*/ 2147483647 w 423"/>
                <a:gd name="T1" fmla="*/ 0 h 495"/>
                <a:gd name="T2" fmla="*/ 2147483647 w 423"/>
                <a:gd name="T3" fmla="*/ 2147483647 h 495"/>
                <a:gd name="T4" fmla="*/ 2147483647 w 423"/>
                <a:gd name="T5" fmla="*/ 2147483647 h 495"/>
                <a:gd name="T6" fmla="*/ 0 w 423"/>
                <a:gd name="T7" fmla="*/ 2147483647 h 495"/>
                <a:gd name="T8" fmla="*/ 2147483647 w 423"/>
                <a:gd name="T9" fmla="*/ 0 h 4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3"/>
                <a:gd name="T16" fmla="*/ 0 h 495"/>
                <a:gd name="T17" fmla="*/ 423 w 423"/>
                <a:gd name="T18" fmla="*/ 495 h 4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3" h="495">
                  <a:moveTo>
                    <a:pt x="245" y="0"/>
                  </a:moveTo>
                  <a:lnTo>
                    <a:pt x="423" y="156"/>
                  </a:lnTo>
                  <a:lnTo>
                    <a:pt x="197" y="495"/>
                  </a:lnTo>
                  <a:lnTo>
                    <a:pt x="0" y="316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3970" name="Freeform 209"/>
            <p:cNvSpPr>
              <a:spLocks/>
            </p:cNvSpPr>
            <p:nvPr/>
          </p:nvSpPr>
          <p:spPr bwMode="auto">
            <a:xfrm flipH="1">
              <a:off x="7912780" y="6189460"/>
              <a:ext cx="123398" cy="121620"/>
            </a:xfrm>
            <a:custGeom>
              <a:avLst/>
              <a:gdLst>
                <a:gd name="T0" fmla="*/ 2147483647 w 423"/>
                <a:gd name="T1" fmla="*/ 0 h 495"/>
                <a:gd name="T2" fmla="*/ 2147483647 w 423"/>
                <a:gd name="T3" fmla="*/ 2147483647 h 495"/>
                <a:gd name="T4" fmla="*/ 2147483647 w 423"/>
                <a:gd name="T5" fmla="*/ 2147483647 h 495"/>
                <a:gd name="T6" fmla="*/ 0 w 423"/>
                <a:gd name="T7" fmla="*/ 2147483647 h 495"/>
                <a:gd name="T8" fmla="*/ 2147483647 w 423"/>
                <a:gd name="T9" fmla="*/ 0 h 4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3"/>
                <a:gd name="T16" fmla="*/ 0 h 495"/>
                <a:gd name="T17" fmla="*/ 423 w 423"/>
                <a:gd name="T18" fmla="*/ 495 h 4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3" h="495">
                  <a:moveTo>
                    <a:pt x="245" y="0"/>
                  </a:moveTo>
                  <a:lnTo>
                    <a:pt x="423" y="156"/>
                  </a:lnTo>
                  <a:lnTo>
                    <a:pt x="197" y="495"/>
                  </a:lnTo>
                  <a:lnTo>
                    <a:pt x="0" y="316"/>
                  </a:lnTo>
                  <a:lnTo>
                    <a:pt x="24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3971" name="Freeform 210"/>
            <p:cNvSpPr>
              <a:spLocks/>
            </p:cNvSpPr>
            <p:nvPr/>
          </p:nvSpPr>
          <p:spPr bwMode="auto">
            <a:xfrm flipH="1">
              <a:off x="8036178" y="6187722"/>
              <a:ext cx="125136" cy="123358"/>
            </a:xfrm>
            <a:custGeom>
              <a:avLst/>
              <a:gdLst>
                <a:gd name="T0" fmla="*/ 2147483647 w 433"/>
                <a:gd name="T1" fmla="*/ 0 h 497"/>
                <a:gd name="T2" fmla="*/ 0 w 433"/>
                <a:gd name="T3" fmla="*/ 2147483647 h 497"/>
                <a:gd name="T4" fmla="*/ 2147483647 w 433"/>
                <a:gd name="T5" fmla="*/ 2147483647 h 497"/>
                <a:gd name="T6" fmla="*/ 2147483647 w 433"/>
                <a:gd name="T7" fmla="*/ 2147483647 h 497"/>
                <a:gd name="T8" fmla="*/ 2147483647 w 433"/>
                <a:gd name="T9" fmla="*/ 0 h 4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3"/>
                <a:gd name="T16" fmla="*/ 0 h 497"/>
                <a:gd name="T17" fmla="*/ 433 w 433"/>
                <a:gd name="T18" fmla="*/ 497 h 4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3" h="497">
                  <a:moveTo>
                    <a:pt x="179" y="0"/>
                  </a:moveTo>
                  <a:lnTo>
                    <a:pt x="0" y="164"/>
                  </a:lnTo>
                  <a:lnTo>
                    <a:pt x="238" y="497"/>
                  </a:lnTo>
                  <a:lnTo>
                    <a:pt x="433" y="318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3972" name="Freeform 211"/>
            <p:cNvSpPr>
              <a:spLocks/>
            </p:cNvSpPr>
            <p:nvPr/>
          </p:nvSpPr>
          <p:spPr bwMode="auto">
            <a:xfrm flipH="1">
              <a:off x="8036178" y="6187722"/>
              <a:ext cx="125136" cy="123358"/>
            </a:xfrm>
            <a:custGeom>
              <a:avLst/>
              <a:gdLst>
                <a:gd name="T0" fmla="*/ 2147483647 w 433"/>
                <a:gd name="T1" fmla="*/ 0 h 497"/>
                <a:gd name="T2" fmla="*/ 0 w 433"/>
                <a:gd name="T3" fmla="*/ 2147483647 h 497"/>
                <a:gd name="T4" fmla="*/ 2147483647 w 433"/>
                <a:gd name="T5" fmla="*/ 2147483647 h 497"/>
                <a:gd name="T6" fmla="*/ 2147483647 w 433"/>
                <a:gd name="T7" fmla="*/ 2147483647 h 497"/>
                <a:gd name="T8" fmla="*/ 2147483647 w 433"/>
                <a:gd name="T9" fmla="*/ 0 h 4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3"/>
                <a:gd name="T16" fmla="*/ 0 h 497"/>
                <a:gd name="T17" fmla="*/ 433 w 433"/>
                <a:gd name="T18" fmla="*/ 497 h 4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3" h="497">
                  <a:moveTo>
                    <a:pt x="179" y="0"/>
                  </a:moveTo>
                  <a:lnTo>
                    <a:pt x="0" y="164"/>
                  </a:lnTo>
                  <a:lnTo>
                    <a:pt x="238" y="497"/>
                  </a:lnTo>
                  <a:lnTo>
                    <a:pt x="433" y="318"/>
                  </a:lnTo>
                  <a:lnTo>
                    <a:pt x="17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3973" name="Freeform 212"/>
            <p:cNvSpPr>
              <a:spLocks noEditPoints="1"/>
            </p:cNvSpPr>
            <p:nvPr/>
          </p:nvSpPr>
          <p:spPr bwMode="auto">
            <a:xfrm flipH="1">
              <a:off x="7884972" y="5980968"/>
              <a:ext cx="309364" cy="92084"/>
            </a:xfrm>
            <a:custGeom>
              <a:avLst/>
              <a:gdLst>
                <a:gd name="T0" fmla="*/ 2147483647 w 1067"/>
                <a:gd name="T1" fmla="*/ 2147483647 h 368"/>
                <a:gd name="T2" fmla="*/ 2147483647 w 1067"/>
                <a:gd name="T3" fmla="*/ 2147483647 h 368"/>
                <a:gd name="T4" fmla="*/ 2147483647 w 1067"/>
                <a:gd name="T5" fmla="*/ 2147483647 h 368"/>
                <a:gd name="T6" fmla="*/ 2147483647 w 1067"/>
                <a:gd name="T7" fmla="*/ 2147483647 h 368"/>
                <a:gd name="T8" fmla="*/ 2147483647 w 1067"/>
                <a:gd name="T9" fmla="*/ 2147483647 h 368"/>
                <a:gd name="T10" fmla="*/ 2147483647 w 1067"/>
                <a:gd name="T11" fmla="*/ 2147483647 h 368"/>
                <a:gd name="T12" fmla="*/ 2147483647 w 1067"/>
                <a:gd name="T13" fmla="*/ 2147483647 h 368"/>
                <a:gd name="T14" fmla="*/ 2147483647 w 1067"/>
                <a:gd name="T15" fmla="*/ 2147483647 h 368"/>
                <a:gd name="T16" fmla="*/ 2147483647 w 1067"/>
                <a:gd name="T17" fmla="*/ 2147483647 h 368"/>
                <a:gd name="T18" fmla="*/ 2147483647 w 1067"/>
                <a:gd name="T19" fmla="*/ 2147483647 h 368"/>
                <a:gd name="T20" fmla="*/ 2147483647 w 1067"/>
                <a:gd name="T21" fmla="*/ 2147483647 h 368"/>
                <a:gd name="T22" fmla="*/ 2147483647 w 1067"/>
                <a:gd name="T23" fmla="*/ 2147483647 h 368"/>
                <a:gd name="T24" fmla="*/ 2147483647 w 1067"/>
                <a:gd name="T25" fmla="*/ 2147483647 h 368"/>
                <a:gd name="T26" fmla="*/ 2147483647 w 1067"/>
                <a:gd name="T27" fmla="*/ 2147483647 h 368"/>
                <a:gd name="T28" fmla="*/ 2147483647 w 1067"/>
                <a:gd name="T29" fmla="*/ 2147483647 h 368"/>
                <a:gd name="T30" fmla="*/ 2147483647 w 1067"/>
                <a:gd name="T31" fmla="*/ 2147483647 h 368"/>
                <a:gd name="T32" fmla="*/ 2147483647 w 1067"/>
                <a:gd name="T33" fmla="*/ 2147483647 h 368"/>
                <a:gd name="T34" fmla="*/ 2147483647 w 1067"/>
                <a:gd name="T35" fmla="*/ 2147483647 h 368"/>
                <a:gd name="T36" fmla="*/ 2147483647 w 1067"/>
                <a:gd name="T37" fmla="*/ 2147483647 h 368"/>
                <a:gd name="T38" fmla="*/ 2147483647 w 1067"/>
                <a:gd name="T39" fmla="*/ 2147483647 h 368"/>
                <a:gd name="T40" fmla="*/ 2147483647 w 1067"/>
                <a:gd name="T41" fmla="*/ 2147483647 h 368"/>
                <a:gd name="T42" fmla="*/ 2147483647 w 1067"/>
                <a:gd name="T43" fmla="*/ 2147483647 h 368"/>
                <a:gd name="T44" fmla="*/ 2147483647 w 1067"/>
                <a:gd name="T45" fmla="*/ 2147483647 h 368"/>
                <a:gd name="T46" fmla="*/ 2147483647 w 1067"/>
                <a:gd name="T47" fmla="*/ 2147483647 h 368"/>
                <a:gd name="T48" fmla="*/ 2147483647 w 1067"/>
                <a:gd name="T49" fmla="*/ 2147483647 h 368"/>
                <a:gd name="T50" fmla="*/ 2147483647 w 1067"/>
                <a:gd name="T51" fmla="*/ 2147483647 h 368"/>
                <a:gd name="T52" fmla="*/ 2147483647 w 1067"/>
                <a:gd name="T53" fmla="*/ 2147483647 h 368"/>
                <a:gd name="T54" fmla="*/ 2147483647 w 1067"/>
                <a:gd name="T55" fmla="*/ 2147483647 h 368"/>
                <a:gd name="T56" fmla="*/ 2147483647 w 1067"/>
                <a:gd name="T57" fmla="*/ 2147483647 h 368"/>
                <a:gd name="T58" fmla="*/ 2147483647 w 1067"/>
                <a:gd name="T59" fmla="*/ 2147483647 h 368"/>
                <a:gd name="T60" fmla="*/ 2147483647 w 1067"/>
                <a:gd name="T61" fmla="*/ 2147483647 h 368"/>
                <a:gd name="T62" fmla="*/ 2147483647 w 1067"/>
                <a:gd name="T63" fmla="*/ 2147483647 h 368"/>
                <a:gd name="T64" fmla="*/ 2147483647 w 1067"/>
                <a:gd name="T65" fmla="*/ 2147483647 h 368"/>
                <a:gd name="T66" fmla="*/ 2147483647 w 1067"/>
                <a:gd name="T67" fmla="*/ 2147483647 h 368"/>
                <a:gd name="T68" fmla="*/ 2147483647 w 1067"/>
                <a:gd name="T69" fmla="*/ 2147483647 h 368"/>
                <a:gd name="T70" fmla="*/ 2147483647 w 1067"/>
                <a:gd name="T71" fmla="*/ 2147483647 h 368"/>
                <a:gd name="T72" fmla="*/ 2147483647 w 1067"/>
                <a:gd name="T73" fmla="*/ 2147483647 h 368"/>
                <a:gd name="T74" fmla="*/ 2147483647 w 1067"/>
                <a:gd name="T75" fmla="*/ 2147483647 h 368"/>
                <a:gd name="T76" fmla="*/ 2147483647 w 1067"/>
                <a:gd name="T77" fmla="*/ 2147483647 h 368"/>
                <a:gd name="T78" fmla="*/ 2147483647 w 1067"/>
                <a:gd name="T79" fmla="*/ 2147483647 h 368"/>
                <a:gd name="T80" fmla="*/ 2147483647 w 1067"/>
                <a:gd name="T81" fmla="*/ 2147483647 h 368"/>
                <a:gd name="T82" fmla="*/ 2147483647 w 1067"/>
                <a:gd name="T83" fmla="*/ 2147483647 h 368"/>
                <a:gd name="T84" fmla="*/ 2147483647 w 1067"/>
                <a:gd name="T85" fmla="*/ 2147483647 h 368"/>
                <a:gd name="T86" fmla="*/ 2147483647 w 1067"/>
                <a:gd name="T87" fmla="*/ 2147483647 h 368"/>
                <a:gd name="T88" fmla="*/ 2147483647 w 1067"/>
                <a:gd name="T89" fmla="*/ 2147483647 h 368"/>
                <a:gd name="T90" fmla="*/ 2147483647 w 1067"/>
                <a:gd name="T91" fmla="*/ 2147483647 h 368"/>
                <a:gd name="T92" fmla="*/ 2147483647 w 1067"/>
                <a:gd name="T93" fmla="*/ 2147483647 h 368"/>
                <a:gd name="T94" fmla="*/ 2147483647 w 1067"/>
                <a:gd name="T95" fmla="*/ 2147483647 h 368"/>
                <a:gd name="T96" fmla="*/ 2147483647 w 1067"/>
                <a:gd name="T97" fmla="*/ 2147483647 h 368"/>
                <a:gd name="T98" fmla="*/ 2147483647 w 1067"/>
                <a:gd name="T99" fmla="*/ 2147483647 h 368"/>
                <a:gd name="T100" fmla="*/ 2147483647 w 1067"/>
                <a:gd name="T101" fmla="*/ 2147483647 h 368"/>
                <a:gd name="T102" fmla="*/ 2147483647 w 1067"/>
                <a:gd name="T103" fmla="*/ 2147483647 h 368"/>
                <a:gd name="T104" fmla="*/ 2147483647 w 1067"/>
                <a:gd name="T105" fmla="*/ 2147483647 h 368"/>
                <a:gd name="T106" fmla="*/ 2147483647 w 1067"/>
                <a:gd name="T107" fmla="*/ 2147483647 h 368"/>
                <a:gd name="T108" fmla="*/ 2147483647 w 1067"/>
                <a:gd name="T109" fmla="*/ 2147483647 h 368"/>
                <a:gd name="T110" fmla="*/ 2147483647 w 1067"/>
                <a:gd name="T111" fmla="*/ 2147483647 h 368"/>
                <a:gd name="T112" fmla="*/ 2147483647 w 1067"/>
                <a:gd name="T113" fmla="*/ 2147483647 h 368"/>
                <a:gd name="T114" fmla="*/ 2147483647 w 1067"/>
                <a:gd name="T115" fmla="*/ 2147483647 h 36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067"/>
                <a:gd name="T175" fmla="*/ 0 h 368"/>
                <a:gd name="T176" fmla="*/ 1067 w 1067"/>
                <a:gd name="T177" fmla="*/ 368 h 36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067" h="368">
                  <a:moveTo>
                    <a:pt x="269" y="367"/>
                  </a:moveTo>
                  <a:lnTo>
                    <a:pt x="269" y="367"/>
                  </a:lnTo>
                  <a:lnTo>
                    <a:pt x="255" y="366"/>
                  </a:lnTo>
                  <a:lnTo>
                    <a:pt x="229" y="364"/>
                  </a:lnTo>
                  <a:lnTo>
                    <a:pt x="206" y="359"/>
                  </a:lnTo>
                  <a:lnTo>
                    <a:pt x="185" y="355"/>
                  </a:lnTo>
                  <a:lnTo>
                    <a:pt x="167" y="349"/>
                  </a:lnTo>
                  <a:lnTo>
                    <a:pt x="150" y="342"/>
                  </a:lnTo>
                  <a:lnTo>
                    <a:pt x="136" y="335"/>
                  </a:lnTo>
                  <a:lnTo>
                    <a:pt x="122" y="326"/>
                  </a:lnTo>
                  <a:lnTo>
                    <a:pt x="111" y="316"/>
                  </a:lnTo>
                  <a:lnTo>
                    <a:pt x="101" y="305"/>
                  </a:lnTo>
                  <a:lnTo>
                    <a:pt x="93" y="295"/>
                  </a:lnTo>
                  <a:lnTo>
                    <a:pt x="85" y="283"/>
                  </a:lnTo>
                  <a:lnTo>
                    <a:pt x="78" y="271"/>
                  </a:lnTo>
                  <a:lnTo>
                    <a:pt x="74" y="258"/>
                  </a:lnTo>
                  <a:lnTo>
                    <a:pt x="69" y="245"/>
                  </a:lnTo>
                  <a:lnTo>
                    <a:pt x="65" y="231"/>
                  </a:lnTo>
                  <a:lnTo>
                    <a:pt x="62" y="216"/>
                  </a:lnTo>
                  <a:lnTo>
                    <a:pt x="52" y="162"/>
                  </a:lnTo>
                  <a:lnTo>
                    <a:pt x="47" y="142"/>
                  </a:lnTo>
                  <a:lnTo>
                    <a:pt x="44" y="126"/>
                  </a:lnTo>
                  <a:lnTo>
                    <a:pt x="39" y="113"/>
                  </a:lnTo>
                  <a:lnTo>
                    <a:pt x="35" y="105"/>
                  </a:lnTo>
                  <a:lnTo>
                    <a:pt x="31" y="100"/>
                  </a:lnTo>
                  <a:lnTo>
                    <a:pt x="28" y="98"/>
                  </a:lnTo>
                  <a:lnTo>
                    <a:pt x="25" y="96"/>
                  </a:lnTo>
                  <a:lnTo>
                    <a:pt x="20" y="94"/>
                  </a:lnTo>
                  <a:lnTo>
                    <a:pt x="15" y="91"/>
                  </a:lnTo>
                  <a:lnTo>
                    <a:pt x="10" y="87"/>
                  </a:lnTo>
                  <a:lnTo>
                    <a:pt x="7" y="82"/>
                  </a:lnTo>
                  <a:lnTo>
                    <a:pt x="4" y="76"/>
                  </a:lnTo>
                  <a:lnTo>
                    <a:pt x="2" y="70"/>
                  </a:lnTo>
                  <a:lnTo>
                    <a:pt x="1" y="62"/>
                  </a:lnTo>
                  <a:lnTo>
                    <a:pt x="0" y="47"/>
                  </a:lnTo>
                  <a:lnTo>
                    <a:pt x="1" y="33"/>
                  </a:lnTo>
                  <a:lnTo>
                    <a:pt x="2" y="29"/>
                  </a:lnTo>
                  <a:lnTo>
                    <a:pt x="4" y="25"/>
                  </a:lnTo>
                  <a:lnTo>
                    <a:pt x="8" y="22"/>
                  </a:lnTo>
                  <a:lnTo>
                    <a:pt x="13" y="19"/>
                  </a:lnTo>
                  <a:lnTo>
                    <a:pt x="29" y="13"/>
                  </a:lnTo>
                  <a:lnTo>
                    <a:pt x="41" y="11"/>
                  </a:lnTo>
                  <a:lnTo>
                    <a:pt x="62" y="7"/>
                  </a:lnTo>
                  <a:lnTo>
                    <a:pt x="89" y="4"/>
                  </a:lnTo>
                  <a:lnTo>
                    <a:pt x="120" y="2"/>
                  </a:lnTo>
                  <a:lnTo>
                    <a:pt x="155" y="0"/>
                  </a:lnTo>
                  <a:lnTo>
                    <a:pt x="191" y="0"/>
                  </a:lnTo>
                  <a:lnTo>
                    <a:pt x="228" y="0"/>
                  </a:lnTo>
                  <a:lnTo>
                    <a:pt x="262" y="1"/>
                  </a:lnTo>
                  <a:lnTo>
                    <a:pt x="264" y="24"/>
                  </a:lnTo>
                  <a:lnTo>
                    <a:pt x="237" y="22"/>
                  </a:lnTo>
                  <a:lnTo>
                    <a:pt x="211" y="22"/>
                  </a:lnTo>
                  <a:lnTo>
                    <a:pt x="186" y="24"/>
                  </a:lnTo>
                  <a:lnTo>
                    <a:pt x="164" y="26"/>
                  </a:lnTo>
                  <a:lnTo>
                    <a:pt x="144" y="29"/>
                  </a:lnTo>
                  <a:lnTo>
                    <a:pt x="127" y="32"/>
                  </a:lnTo>
                  <a:lnTo>
                    <a:pt x="112" y="37"/>
                  </a:lnTo>
                  <a:lnTo>
                    <a:pt x="103" y="41"/>
                  </a:lnTo>
                  <a:lnTo>
                    <a:pt x="99" y="44"/>
                  </a:lnTo>
                  <a:lnTo>
                    <a:pt x="95" y="47"/>
                  </a:lnTo>
                  <a:lnTo>
                    <a:pt x="89" y="56"/>
                  </a:lnTo>
                  <a:lnTo>
                    <a:pt x="83" y="67"/>
                  </a:lnTo>
                  <a:lnTo>
                    <a:pt x="80" y="80"/>
                  </a:lnTo>
                  <a:lnTo>
                    <a:pt x="76" y="94"/>
                  </a:lnTo>
                  <a:lnTo>
                    <a:pt x="75" y="109"/>
                  </a:lnTo>
                  <a:lnTo>
                    <a:pt x="74" y="125"/>
                  </a:lnTo>
                  <a:lnTo>
                    <a:pt x="74" y="142"/>
                  </a:lnTo>
                  <a:lnTo>
                    <a:pt x="76" y="160"/>
                  </a:lnTo>
                  <a:lnTo>
                    <a:pt x="78" y="178"/>
                  </a:lnTo>
                  <a:lnTo>
                    <a:pt x="82" y="195"/>
                  </a:lnTo>
                  <a:lnTo>
                    <a:pt x="85" y="213"/>
                  </a:lnTo>
                  <a:lnTo>
                    <a:pt x="90" y="230"/>
                  </a:lnTo>
                  <a:lnTo>
                    <a:pt x="95" y="245"/>
                  </a:lnTo>
                  <a:lnTo>
                    <a:pt x="102" y="260"/>
                  </a:lnTo>
                  <a:lnTo>
                    <a:pt x="109" y="274"/>
                  </a:lnTo>
                  <a:lnTo>
                    <a:pt x="114" y="283"/>
                  </a:lnTo>
                  <a:lnTo>
                    <a:pt x="121" y="290"/>
                  </a:lnTo>
                  <a:lnTo>
                    <a:pt x="128" y="298"/>
                  </a:lnTo>
                  <a:lnTo>
                    <a:pt x="137" y="304"/>
                  </a:lnTo>
                  <a:lnTo>
                    <a:pt x="145" y="311"/>
                  </a:lnTo>
                  <a:lnTo>
                    <a:pt x="155" y="317"/>
                  </a:lnTo>
                  <a:lnTo>
                    <a:pt x="165" y="323"/>
                  </a:lnTo>
                  <a:lnTo>
                    <a:pt x="175" y="327"/>
                  </a:lnTo>
                  <a:lnTo>
                    <a:pt x="197" y="335"/>
                  </a:lnTo>
                  <a:lnTo>
                    <a:pt x="221" y="341"/>
                  </a:lnTo>
                  <a:lnTo>
                    <a:pt x="246" y="344"/>
                  </a:lnTo>
                  <a:lnTo>
                    <a:pt x="269" y="345"/>
                  </a:lnTo>
                  <a:lnTo>
                    <a:pt x="269" y="367"/>
                  </a:lnTo>
                  <a:close/>
                  <a:moveTo>
                    <a:pt x="535" y="45"/>
                  </a:moveTo>
                  <a:lnTo>
                    <a:pt x="535" y="45"/>
                  </a:lnTo>
                  <a:lnTo>
                    <a:pt x="551" y="44"/>
                  </a:lnTo>
                  <a:lnTo>
                    <a:pt x="574" y="40"/>
                  </a:lnTo>
                  <a:lnTo>
                    <a:pt x="637" y="28"/>
                  </a:lnTo>
                  <a:lnTo>
                    <a:pt x="674" y="20"/>
                  </a:lnTo>
                  <a:lnTo>
                    <a:pt x="711" y="13"/>
                  </a:lnTo>
                  <a:lnTo>
                    <a:pt x="749" y="7"/>
                  </a:lnTo>
                  <a:lnTo>
                    <a:pt x="785" y="3"/>
                  </a:lnTo>
                  <a:lnTo>
                    <a:pt x="804" y="2"/>
                  </a:lnTo>
                  <a:lnTo>
                    <a:pt x="805" y="25"/>
                  </a:lnTo>
                  <a:lnTo>
                    <a:pt x="777" y="27"/>
                  </a:lnTo>
                  <a:lnTo>
                    <a:pt x="750" y="30"/>
                  </a:lnTo>
                  <a:lnTo>
                    <a:pt x="724" y="34"/>
                  </a:lnTo>
                  <a:lnTo>
                    <a:pt x="699" y="41"/>
                  </a:lnTo>
                  <a:lnTo>
                    <a:pt x="676" y="48"/>
                  </a:lnTo>
                  <a:lnTo>
                    <a:pt x="666" y="53"/>
                  </a:lnTo>
                  <a:lnTo>
                    <a:pt x="656" y="57"/>
                  </a:lnTo>
                  <a:lnTo>
                    <a:pt x="648" y="62"/>
                  </a:lnTo>
                  <a:lnTo>
                    <a:pt x="640" y="69"/>
                  </a:lnTo>
                  <a:lnTo>
                    <a:pt x="634" y="75"/>
                  </a:lnTo>
                  <a:lnTo>
                    <a:pt x="628" y="82"/>
                  </a:lnTo>
                  <a:lnTo>
                    <a:pt x="625" y="88"/>
                  </a:lnTo>
                  <a:lnTo>
                    <a:pt x="621" y="95"/>
                  </a:lnTo>
                  <a:lnTo>
                    <a:pt x="619" y="101"/>
                  </a:lnTo>
                  <a:lnTo>
                    <a:pt x="617" y="109"/>
                  </a:lnTo>
                  <a:lnTo>
                    <a:pt x="616" y="125"/>
                  </a:lnTo>
                  <a:lnTo>
                    <a:pt x="617" y="142"/>
                  </a:lnTo>
                  <a:lnTo>
                    <a:pt x="619" y="161"/>
                  </a:lnTo>
                  <a:lnTo>
                    <a:pt x="624" y="179"/>
                  </a:lnTo>
                  <a:lnTo>
                    <a:pt x="630" y="199"/>
                  </a:lnTo>
                  <a:lnTo>
                    <a:pt x="638" y="217"/>
                  </a:lnTo>
                  <a:lnTo>
                    <a:pt x="647" y="236"/>
                  </a:lnTo>
                  <a:lnTo>
                    <a:pt x="657" y="254"/>
                  </a:lnTo>
                  <a:lnTo>
                    <a:pt x="669" y="271"/>
                  </a:lnTo>
                  <a:lnTo>
                    <a:pt x="681" y="287"/>
                  </a:lnTo>
                  <a:lnTo>
                    <a:pt x="693" y="301"/>
                  </a:lnTo>
                  <a:lnTo>
                    <a:pt x="707" y="313"/>
                  </a:lnTo>
                  <a:lnTo>
                    <a:pt x="719" y="324"/>
                  </a:lnTo>
                  <a:lnTo>
                    <a:pt x="732" y="331"/>
                  </a:lnTo>
                  <a:lnTo>
                    <a:pt x="740" y="335"/>
                  </a:lnTo>
                  <a:lnTo>
                    <a:pt x="749" y="338"/>
                  </a:lnTo>
                  <a:lnTo>
                    <a:pt x="768" y="343"/>
                  </a:lnTo>
                  <a:lnTo>
                    <a:pt x="790" y="345"/>
                  </a:lnTo>
                  <a:lnTo>
                    <a:pt x="811" y="346"/>
                  </a:lnTo>
                  <a:lnTo>
                    <a:pt x="812" y="368"/>
                  </a:lnTo>
                  <a:lnTo>
                    <a:pt x="790" y="368"/>
                  </a:lnTo>
                  <a:lnTo>
                    <a:pt x="770" y="365"/>
                  </a:lnTo>
                  <a:lnTo>
                    <a:pt x="750" y="360"/>
                  </a:lnTo>
                  <a:lnTo>
                    <a:pt x="734" y="355"/>
                  </a:lnTo>
                  <a:lnTo>
                    <a:pt x="718" y="348"/>
                  </a:lnTo>
                  <a:lnTo>
                    <a:pt x="704" y="340"/>
                  </a:lnTo>
                  <a:lnTo>
                    <a:pt x="691" y="331"/>
                  </a:lnTo>
                  <a:lnTo>
                    <a:pt x="680" y="323"/>
                  </a:lnTo>
                  <a:lnTo>
                    <a:pt x="670" y="313"/>
                  </a:lnTo>
                  <a:lnTo>
                    <a:pt x="661" y="303"/>
                  </a:lnTo>
                  <a:lnTo>
                    <a:pt x="653" y="295"/>
                  </a:lnTo>
                  <a:lnTo>
                    <a:pt x="646" y="285"/>
                  </a:lnTo>
                  <a:lnTo>
                    <a:pt x="636" y="269"/>
                  </a:lnTo>
                  <a:lnTo>
                    <a:pt x="629" y="256"/>
                  </a:lnTo>
                  <a:lnTo>
                    <a:pt x="624" y="245"/>
                  </a:lnTo>
                  <a:lnTo>
                    <a:pt x="619" y="234"/>
                  </a:lnTo>
                  <a:lnTo>
                    <a:pt x="612" y="213"/>
                  </a:lnTo>
                  <a:lnTo>
                    <a:pt x="606" y="192"/>
                  </a:lnTo>
                  <a:lnTo>
                    <a:pt x="598" y="172"/>
                  </a:lnTo>
                  <a:lnTo>
                    <a:pt x="593" y="163"/>
                  </a:lnTo>
                  <a:lnTo>
                    <a:pt x="589" y="154"/>
                  </a:lnTo>
                  <a:lnTo>
                    <a:pt x="583" y="147"/>
                  </a:lnTo>
                  <a:lnTo>
                    <a:pt x="577" y="140"/>
                  </a:lnTo>
                  <a:lnTo>
                    <a:pt x="569" y="135"/>
                  </a:lnTo>
                  <a:lnTo>
                    <a:pt x="559" y="132"/>
                  </a:lnTo>
                  <a:lnTo>
                    <a:pt x="549" y="129"/>
                  </a:lnTo>
                  <a:lnTo>
                    <a:pt x="536" y="128"/>
                  </a:lnTo>
                  <a:lnTo>
                    <a:pt x="524" y="129"/>
                  </a:lnTo>
                  <a:lnTo>
                    <a:pt x="514" y="132"/>
                  </a:lnTo>
                  <a:lnTo>
                    <a:pt x="505" y="135"/>
                  </a:lnTo>
                  <a:lnTo>
                    <a:pt x="497" y="140"/>
                  </a:lnTo>
                  <a:lnTo>
                    <a:pt x="490" y="147"/>
                  </a:lnTo>
                  <a:lnTo>
                    <a:pt x="485" y="153"/>
                  </a:lnTo>
                  <a:lnTo>
                    <a:pt x="480" y="162"/>
                  </a:lnTo>
                  <a:lnTo>
                    <a:pt x="477" y="170"/>
                  </a:lnTo>
                  <a:lnTo>
                    <a:pt x="470" y="190"/>
                  </a:lnTo>
                  <a:lnTo>
                    <a:pt x="464" y="211"/>
                  </a:lnTo>
                  <a:lnTo>
                    <a:pt x="458" y="233"/>
                  </a:lnTo>
                  <a:lnTo>
                    <a:pt x="454" y="244"/>
                  </a:lnTo>
                  <a:lnTo>
                    <a:pt x="450" y="254"/>
                  </a:lnTo>
                  <a:lnTo>
                    <a:pt x="444" y="267"/>
                  </a:lnTo>
                  <a:lnTo>
                    <a:pt x="434" y="284"/>
                  </a:lnTo>
                  <a:lnTo>
                    <a:pt x="427" y="294"/>
                  </a:lnTo>
                  <a:lnTo>
                    <a:pt x="421" y="303"/>
                  </a:lnTo>
                  <a:lnTo>
                    <a:pt x="412" y="313"/>
                  </a:lnTo>
                  <a:lnTo>
                    <a:pt x="403" y="323"/>
                  </a:lnTo>
                  <a:lnTo>
                    <a:pt x="391" y="331"/>
                  </a:lnTo>
                  <a:lnTo>
                    <a:pt x="379" y="340"/>
                  </a:lnTo>
                  <a:lnTo>
                    <a:pt x="366" y="349"/>
                  </a:lnTo>
                  <a:lnTo>
                    <a:pt x="350" y="355"/>
                  </a:lnTo>
                  <a:lnTo>
                    <a:pt x="332" y="360"/>
                  </a:lnTo>
                  <a:lnTo>
                    <a:pt x="313" y="365"/>
                  </a:lnTo>
                  <a:lnTo>
                    <a:pt x="293" y="367"/>
                  </a:lnTo>
                  <a:lnTo>
                    <a:pt x="269" y="367"/>
                  </a:lnTo>
                  <a:lnTo>
                    <a:pt x="269" y="345"/>
                  </a:lnTo>
                  <a:lnTo>
                    <a:pt x="293" y="345"/>
                  </a:lnTo>
                  <a:lnTo>
                    <a:pt x="314" y="342"/>
                  </a:lnTo>
                  <a:lnTo>
                    <a:pt x="334" y="337"/>
                  </a:lnTo>
                  <a:lnTo>
                    <a:pt x="344" y="333"/>
                  </a:lnTo>
                  <a:lnTo>
                    <a:pt x="352" y="330"/>
                  </a:lnTo>
                  <a:lnTo>
                    <a:pt x="365" y="323"/>
                  </a:lnTo>
                  <a:lnTo>
                    <a:pt x="378" y="312"/>
                  </a:lnTo>
                  <a:lnTo>
                    <a:pt x="389" y="300"/>
                  </a:lnTo>
                  <a:lnTo>
                    <a:pt x="402" y="286"/>
                  </a:lnTo>
                  <a:lnTo>
                    <a:pt x="413" y="270"/>
                  </a:lnTo>
                  <a:lnTo>
                    <a:pt x="423" y="254"/>
                  </a:lnTo>
                  <a:lnTo>
                    <a:pt x="432" y="235"/>
                  </a:lnTo>
                  <a:lnTo>
                    <a:pt x="440" y="217"/>
                  </a:lnTo>
                  <a:lnTo>
                    <a:pt x="446" y="197"/>
                  </a:lnTo>
                  <a:lnTo>
                    <a:pt x="452" y="179"/>
                  </a:lnTo>
                  <a:lnTo>
                    <a:pt x="455" y="161"/>
                  </a:lnTo>
                  <a:lnTo>
                    <a:pt x="457" y="142"/>
                  </a:lnTo>
                  <a:lnTo>
                    <a:pt x="457" y="125"/>
                  </a:lnTo>
                  <a:lnTo>
                    <a:pt x="453" y="109"/>
                  </a:lnTo>
                  <a:lnTo>
                    <a:pt x="451" y="101"/>
                  </a:lnTo>
                  <a:lnTo>
                    <a:pt x="449" y="95"/>
                  </a:lnTo>
                  <a:lnTo>
                    <a:pt x="445" y="88"/>
                  </a:lnTo>
                  <a:lnTo>
                    <a:pt x="441" y="82"/>
                  </a:lnTo>
                  <a:lnTo>
                    <a:pt x="435" y="75"/>
                  </a:lnTo>
                  <a:lnTo>
                    <a:pt x="428" y="69"/>
                  </a:lnTo>
                  <a:lnTo>
                    <a:pt x="421" y="62"/>
                  </a:lnTo>
                  <a:lnTo>
                    <a:pt x="412" y="57"/>
                  </a:lnTo>
                  <a:lnTo>
                    <a:pt x="402" y="53"/>
                  </a:lnTo>
                  <a:lnTo>
                    <a:pt x="391" y="47"/>
                  </a:lnTo>
                  <a:lnTo>
                    <a:pt x="369" y="40"/>
                  </a:lnTo>
                  <a:lnTo>
                    <a:pt x="344" y="33"/>
                  </a:lnTo>
                  <a:lnTo>
                    <a:pt x="317" y="29"/>
                  </a:lnTo>
                  <a:lnTo>
                    <a:pt x="290" y="26"/>
                  </a:lnTo>
                  <a:lnTo>
                    <a:pt x="264" y="24"/>
                  </a:lnTo>
                  <a:lnTo>
                    <a:pt x="262" y="1"/>
                  </a:lnTo>
                  <a:lnTo>
                    <a:pt x="279" y="2"/>
                  </a:lnTo>
                  <a:lnTo>
                    <a:pt x="311" y="6"/>
                  </a:lnTo>
                  <a:lnTo>
                    <a:pt x="343" y="12"/>
                  </a:lnTo>
                  <a:lnTo>
                    <a:pt x="411" y="26"/>
                  </a:lnTo>
                  <a:lnTo>
                    <a:pt x="443" y="33"/>
                  </a:lnTo>
                  <a:lnTo>
                    <a:pt x="476" y="39"/>
                  </a:lnTo>
                  <a:lnTo>
                    <a:pt x="506" y="43"/>
                  </a:lnTo>
                  <a:lnTo>
                    <a:pt x="520" y="45"/>
                  </a:lnTo>
                  <a:lnTo>
                    <a:pt x="535" y="45"/>
                  </a:lnTo>
                  <a:close/>
                  <a:moveTo>
                    <a:pt x="804" y="2"/>
                  </a:moveTo>
                  <a:lnTo>
                    <a:pt x="804" y="2"/>
                  </a:lnTo>
                  <a:lnTo>
                    <a:pt x="839" y="1"/>
                  </a:lnTo>
                  <a:lnTo>
                    <a:pt x="876" y="1"/>
                  </a:lnTo>
                  <a:lnTo>
                    <a:pt x="912" y="2"/>
                  </a:lnTo>
                  <a:lnTo>
                    <a:pt x="946" y="4"/>
                  </a:lnTo>
                  <a:lnTo>
                    <a:pt x="977" y="6"/>
                  </a:lnTo>
                  <a:lnTo>
                    <a:pt x="1003" y="10"/>
                  </a:lnTo>
                  <a:lnTo>
                    <a:pt x="1023" y="13"/>
                  </a:lnTo>
                  <a:lnTo>
                    <a:pt x="1035" y="15"/>
                  </a:lnTo>
                  <a:lnTo>
                    <a:pt x="1052" y="21"/>
                  </a:lnTo>
                  <a:lnTo>
                    <a:pt x="1058" y="25"/>
                  </a:lnTo>
                  <a:lnTo>
                    <a:pt x="1061" y="28"/>
                  </a:lnTo>
                  <a:lnTo>
                    <a:pt x="1063" y="31"/>
                  </a:lnTo>
                  <a:lnTo>
                    <a:pt x="1065" y="35"/>
                  </a:lnTo>
                  <a:lnTo>
                    <a:pt x="1067" y="49"/>
                  </a:lnTo>
                  <a:lnTo>
                    <a:pt x="1067" y="65"/>
                  </a:lnTo>
                  <a:lnTo>
                    <a:pt x="1067" y="72"/>
                  </a:lnTo>
                  <a:lnTo>
                    <a:pt x="1065" y="79"/>
                  </a:lnTo>
                  <a:lnTo>
                    <a:pt x="1062" y="84"/>
                  </a:lnTo>
                  <a:lnTo>
                    <a:pt x="1059" y="89"/>
                  </a:lnTo>
                  <a:lnTo>
                    <a:pt x="1054" y="94"/>
                  </a:lnTo>
                  <a:lnTo>
                    <a:pt x="1050" y="96"/>
                  </a:lnTo>
                  <a:lnTo>
                    <a:pt x="1045" y="98"/>
                  </a:lnTo>
                  <a:lnTo>
                    <a:pt x="1042" y="100"/>
                  </a:lnTo>
                  <a:lnTo>
                    <a:pt x="1039" y="102"/>
                  </a:lnTo>
                  <a:lnTo>
                    <a:pt x="1036" y="107"/>
                  </a:lnTo>
                  <a:lnTo>
                    <a:pt x="1032" y="115"/>
                  </a:lnTo>
                  <a:lnTo>
                    <a:pt x="1029" y="128"/>
                  </a:lnTo>
                  <a:lnTo>
                    <a:pt x="1026" y="145"/>
                  </a:lnTo>
                  <a:lnTo>
                    <a:pt x="1023" y="164"/>
                  </a:lnTo>
                  <a:lnTo>
                    <a:pt x="1015" y="218"/>
                  </a:lnTo>
                  <a:lnTo>
                    <a:pt x="1013" y="233"/>
                  </a:lnTo>
                  <a:lnTo>
                    <a:pt x="1011" y="246"/>
                  </a:lnTo>
                  <a:lnTo>
                    <a:pt x="1007" y="260"/>
                  </a:lnTo>
                  <a:lnTo>
                    <a:pt x="1003" y="273"/>
                  </a:lnTo>
                  <a:lnTo>
                    <a:pt x="997" y="285"/>
                  </a:lnTo>
                  <a:lnTo>
                    <a:pt x="990" y="297"/>
                  </a:lnTo>
                  <a:lnTo>
                    <a:pt x="983" y="308"/>
                  </a:lnTo>
                  <a:lnTo>
                    <a:pt x="973" y="318"/>
                  </a:lnTo>
                  <a:lnTo>
                    <a:pt x="962" y="327"/>
                  </a:lnTo>
                  <a:lnTo>
                    <a:pt x="950" y="336"/>
                  </a:lnTo>
                  <a:lnTo>
                    <a:pt x="936" y="344"/>
                  </a:lnTo>
                  <a:lnTo>
                    <a:pt x="919" y="351"/>
                  </a:lnTo>
                  <a:lnTo>
                    <a:pt x="901" y="356"/>
                  </a:lnTo>
                  <a:lnTo>
                    <a:pt x="881" y="362"/>
                  </a:lnTo>
                  <a:lnTo>
                    <a:pt x="858" y="365"/>
                  </a:lnTo>
                  <a:lnTo>
                    <a:pt x="832" y="368"/>
                  </a:lnTo>
                  <a:lnTo>
                    <a:pt x="812" y="368"/>
                  </a:lnTo>
                  <a:lnTo>
                    <a:pt x="811" y="346"/>
                  </a:lnTo>
                  <a:lnTo>
                    <a:pt x="836" y="346"/>
                  </a:lnTo>
                  <a:lnTo>
                    <a:pt x="860" y="343"/>
                  </a:lnTo>
                  <a:lnTo>
                    <a:pt x="884" y="338"/>
                  </a:lnTo>
                  <a:lnTo>
                    <a:pt x="896" y="333"/>
                  </a:lnTo>
                  <a:lnTo>
                    <a:pt x="907" y="329"/>
                  </a:lnTo>
                  <a:lnTo>
                    <a:pt x="918" y="325"/>
                  </a:lnTo>
                  <a:lnTo>
                    <a:pt x="928" y="319"/>
                  </a:lnTo>
                  <a:lnTo>
                    <a:pt x="938" y="314"/>
                  </a:lnTo>
                  <a:lnTo>
                    <a:pt x="946" y="308"/>
                  </a:lnTo>
                  <a:lnTo>
                    <a:pt x="955" y="300"/>
                  </a:lnTo>
                  <a:lnTo>
                    <a:pt x="961" y="292"/>
                  </a:lnTo>
                  <a:lnTo>
                    <a:pt x="967" y="284"/>
                  </a:lnTo>
                  <a:lnTo>
                    <a:pt x="973" y="275"/>
                  </a:lnTo>
                  <a:lnTo>
                    <a:pt x="978" y="262"/>
                  </a:lnTo>
                  <a:lnTo>
                    <a:pt x="984" y="247"/>
                  </a:lnTo>
                  <a:lnTo>
                    <a:pt x="988" y="231"/>
                  </a:lnTo>
                  <a:lnTo>
                    <a:pt x="992" y="215"/>
                  </a:lnTo>
                  <a:lnTo>
                    <a:pt x="995" y="197"/>
                  </a:lnTo>
                  <a:lnTo>
                    <a:pt x="997" y="180"/>
                  </a:lnTo>
                  <a:lnTo>
                    <a:pt x="998" y="162"/>
                  </a:lnTo>
                  <a:lnTo>
                    <a:pt x="998" y="145"/>
                  </a:lnTo>
                  <a:lnTo>
                    <a:pt x="998" y="127"/>
                  </a:lnTo>
                  <a:lnTo>
                    <a:pt x="996" y="111"/>
                  </a:lnTo>
                  <a:lnTo>
                    <a:pt x="994" y="96"/>
                  </a:lnTo>
                  <a:lnTo>
                    <a:pt x="990" y="82"/>
                  </a:lnTo>
                  <a:lnTo>
                    <a:pt x="985" y="69"/>
                  </a:lnTo>
                  <a:lnTo>
                    <a:pt x="979" y="58"/>
                  </a:lnTo>
                  <a:lnTo>
                    <a:pt x="973" y="49"/>
                  </a:lnTo>
                  <a:lnTo>
                    <a:pt x="968" y="45"/>
                  </a:lnTo>
                  <a:lnTo>
                    <a:pt x="964" y="43"/>
                  </a:lnTo>
                  <a:lnTo>
                    <a:pt x="953" y="38"/>
                  </a:lnTo>
                  <a:lnTo>
                    <a:pt x="940" y="34"/>
                  </a:lnTo>
                  <a:lnTo>
                    <a:pt x="923" y="30"/>
                  </a:lnTo>
                  <a:lnTo>
                    <a:pt x="903" y="28"/>
                  </a:lnTo>
                  <a:lnTo>
                    <a:pt x="881" y="26"/>
                  </a:lnTo>
                  <a:lnTo>
                    <a:pt x="857" y="25"/>
                  </a:lnTo>
                  <a:lnTo>
                    <a:pt x="831" y="24"/>
                  </a:lnTo>
                  <a:lnTo>
                    <a:pt x="805" y="25"/>
                  </a:lnTo>
                  <a:lnTo>
                    <a:pt x="804" y="2"/>
                  </a:lnTo>
                  <a:close/>
                </a:path>
              </a:pathLst>
            </a:custGeom>
            <a:solidFill>
              <a:srgbClr val="2880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3974" name="Freeform 213"/>
            <p:cNvSpPr>
              <a:spLocks/>
            </p:cNvSpPr>
            <p:nvPr/>
          </p:nvSpPr>
          <p:spPr bwMode="auto">
            <a:xfrm flipH="1">
              <a:off x="8036178" y="6267644"/>
              <a:ext cx="0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0 w 1"/>
                <a:gd name="T4" fmla="*/ 0 w 1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1"/>
                <a:gd name="T11" fmla="*/ 1 w 1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C7A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3975" name="Freeform 214"/>
            <p:cNvSpPr>
              <a:spLocks/>
            </p:cNvSpPr>
            <p:nvPr/>
          </p:nvSpPr>
          <p:spPr bwMode="auto">
            <a:xfrm flipH="1">
              <a:off x="8036178" y="6267644"/>
              <a:ext cx="0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0 w 1"/>
                <a:gd name="T4" fmla="*/ 0 w 1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1"/>
                <a:gd name="T11" fmla="*/ 1 w 1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3976" name="Freeform 215"/>
            <p:cNvSpPr>
              <a:spLocks/>
            </p:cNvSpPr>
            <p:nvPr/>
          </p:nvSpPr>
          <p:spPr bwMode="auto">
            <a:xfrm flipH="1">
              <a:off x="7964920" y="6185985"/>
              <a:ext cx="144254" cy="81659"/>
            </a:xfrm>
            <a:custGeom>
              <a:avLst/>
              <a:gdLst>
                <a:gd name="T0" fmla="*/ 0 w 499"/>
                <a:gd name="T1" fmla="*/ 0 h 324"/>
                <a:gd name="T2" fmla="*/ 2147483647 w 499"/>
                <a:gd name="T3" fmla="*/ 2147483647 h 324"/>
                <a:gd name="T4" fmla="*/ 2147483647 w 499"/>
                <a:gd name="T5" fmla="*/ 0 h 324"/>
                <a:gd name="T6" fmla="*/ 2147483647 w 499"/>
                <a:gd name="T7" fmla="*/ 2147483647 h 324"/>
                <a:gd name="T8" fmla="*/ 2147483647 w 499"/>
                <a:gd name="T9" fmla="*/ 2147483647 h 324"/>
                <a:gd name="T10" fmla="*/ 2147483647 w 499"/>
                <a:gd name="T11" fmla="*/ 2147483647 h 324"/>
                <a:gd name="T12" fmla="*/ 2147483647 w 499"/>
                <a:gd name="T13" fmla="*/ 2147483647 h 324"/>
                <a:gd name="T14" fmla="*/ 0 w 499"/>
                <a:gd name="T15" fmla="*/ 2147483647 h 324"/>
                <a:gd name="T16" fmla="*/ 0 w 499"/>
                <a:gd name="T17" fmla="*/ 0 h 3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9"/>
                <a:gd name="T28" fmla="*/ 0 h 324"/>
                <a:gd name="T29" fmla="*/ 499 w 499"/>
                <a:gd name="T30" fmla="*/ 324 h 32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9" h="324">
                  <a:moveTo>
                    <a:pt x="0" y="0"/>
                  </a:moveTo>
                  <a:lnTo>
                    <a:pt x="254" y="315"/>
                  </a:lnTo>
                  <a:lnTo>
                    <a:pt x="499" y="0"/>
                  </a:lnTo>
                  <a:lnTo>
                    <a:pt x="499" y="8"/>
                  </a:lnTo>
                  <a:lnTo>
                    <a:pt x="255" y="324"/>
                  </a:lnTo>
                  <a:lnTo>
                    <a:pt x="254" y="324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1C4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3977" name="Freeform 216"/>
            <p:cNvSpPr>
              <a:spLocks/>
            </p:cNvSpPr>
            <p:nvPr/>
          </p:nvSpPr>
          <p:spPr bwMode="auto">
            <a:xfrm flipH="1">
              <a:off x="7964920" y="6185985"/>
              <a:ext cx="144254" cy="81659"/>
            </a:xfrm>
            <a:custGeom>
              <a:avLst/>
              <a:gdLst>
                <a:gd name="T0" fmla="*/ 0 w 499"/>
                <a:gd name="T1" fmla="*/ 0 h 324"/>
                <a:gd name="T2" fmla="*/ 2147483647 w 499"/>
                <a:gd name="T3" fmla="*/ 2147483647 h 324"/>
                <a:gd name="T4" fmla="*/ 2147483647 w 499"/>
                <a:gd name="T5" fmla="*/ 0 h 324"/>
                <a:gd name="T6" fmla="*/ 2147483647 w 499"/>
                <a:gd name="T7" fmla="*/ 2147483647 h 324"/>
                <a:gd name="T8" fmla="*/ 2147483647 w 499"/>
                <a:gd name="T9" fmla="*/ 2147483647 h 324"/>
                <a:gd name="T10" fmla="*/ 2147483647 w 499"/>
                <a:gd name="T11" fmla="*/ 2147483647 h 324"/>
                <a:gd name="T12" fmla="*/ 2147483647 w 499"/>
                <a:gd name="T13" fmla="*/ 2147483647 h 324"/>
                <a:gd name="T14" fmla="*/ 0 w 499"/>
                <a:gd name="T15" fmla="*/ 2147483647 h 324"/>
                <a:gd name="T16" fmla="*/ 0 w 499"/>
                <a:gd name="T17" fmla="*/ 0 h 3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9"/>
                <a:gd name="T28" fmla="*/ 0 h 324"/>
                <a:gd name="T29" fmla="*/ 499 w 499"/>
                <a:gd name="T30" fmla="*/ 324 h 32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9" h="324">
                  <a:moveTo>
                    <a:pt x="0" y="0"/>
                  </a:moveTo>
                  <a:lnTo>
                    <a:pt x="254" y="315"/>
                  </a:lnTo>
                  <a:lnTo>
                    <a:pt x="499" y="0"/>
                  </a:lnTo>
                  <a:lnTo>
                    <a:pt x="499" y="8"/>
                  </a:lnTo>
                  <a:lnTo>
                    <a:pt x="255" y="324"/>
                  </a:lnTo>
                  <a:lnTo>
                    <a:pt x="254" y="324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3978" name="Freeform 217"/>
            <p:cNvSpPr>
              <a:spLocks/>
            </p:cNvSpPr>
            <p:nvPr/>
          </p:nvSpPr>
          <p:spPr bwMode="auto">
            <a:xfrm flipH="1">
              <a:off x="6715298" y="6149499"/>
              <a:ext cx="761244" cy="284939"/>
            </a:xfrm>
            <a:custGeom>
              <a:avLst/>
              <a:gdLst>
                <a:gd name="T0" fmla="*/ 2147483647 w 2627"/>
                <a:gd name="T1" fmla="*/ 0 h 1148"/>
                <a:gd name="T2" fmla="*/ 2147483647 w 2627"/>
                <a:gd name="T3" fmla="*/ 2147483647 h 1148"/>
                <a:gd name="T4" fmla="*/ 2147483647 w 2627"/>
                <a:gd name="T5" fmla="*/ 2147483647 h 1148"/>
                <a:gd name="T6" fmla="*/ 2147483647 w 2627"/>
                <a:gd name="T7" fmla="*/ 2147483647 h 1148"/>
                <a:gd name="T8" fmla="*/ 2147483647 w 2627"/>
                <a:gd name="T9" fmla="*/ 2147483647 h 1148"/>
                <a:gd name="T10" fmla="*/ 2147483647 w 2627"/>
                <a:gd name="T11" fmla="*/ 2147483647 h 1148"/>
                <a:gd name="T12" fmla="*/ 2147483647 w 2627"/>
                <a:gd name="T13" fmla="*/ 2147483647 h 1148"/>
                <a:gd name="T14" fmla="*/ 2147483647 w 2627"/>
                <a:gd name="T15" fmla="*/ 2147483647 h 1148"/>
                <a:gd name="T16" fmla="*/ 2147483647 w 2627"/>
                <a:gd name="T17" fmla="*/ 2147483647 h 1148"/>
                <a:gd name="T18" fmla="*/ 2147483647 w 2627"/>
                <a:gd name="T19" fmla="*/ 2147483647 h 1148"/>
                <a:gd name="T20" fmla="*/ 2147483647 w 2627"/>
                <a:gd name="T21" fmla="*/ 2147483647 h 1148"/>
                <a:gd name="T22" fmla="*/ 2147483647 w 2627"/>
                <a:gd name="T23" fmla="*/ 2147483647 h 1148"/>
                <a:gd name="T24" fmla="*/ 2147483647 w 2627"/>
                <a:gd name="T25" fmla="*/ 2147483647 h 1148"/>
                <a:gd name="T26" fmla="*/ 2147483647 w 2627"/>
                <a:gd name="T27" fmla="*/ 2147483647 h 1148"/>
                <a:gd name="T28" fmla="*/ 2147483647 w 2627"/>
                <a:gd name="T29" fmla="*/ 2147483647 h 1148"/>
                <a:gd name="T30" fmla="*/ 2147483647 w 2627"/>
                <a:gd name="T31" fmla="*/ 2147483647 h 1148"/>
                <a:gd name="T32" fmla="*/ 2147483647 w 2627"/>
                <a:gd name="T33" fmla="*/ 2147483647 h 1148"/>
                <a:gd name="T34" fmla="*/ 0 w 2627"/>
                <a:gd name="T35" fmla="*/ 2147483647 h 1148"/>
                <a:gd name="T36" fmla="*/ 2147483647 w 2627"/>
                <a:gd name="T37" fmla="*/ 2147483647 h 1148"/>
                <a:gd name="T38" fmla="*/ 2147483647 w 2627"/>
                <a:gd name="T39" fmla="*/ 2147483647 h 1148"/>
                <a:gd name="T40" fmla="*/ 2147483647 w 2627"/>
                <a:gd name="T41" fmla="*/ 2147483647 h 1148"/>
                <a:gd name="T42" fmla="*/ 2147483647 w 2627"/>
                <a:gd name="T43" fmla="*/ 2147483647 h 1148"/>
                <a:gd name="T44" fmla="*/ 2147483647 w 2627"/>
                <a:gd name="T45" fmla="*/ 2147483647 h 1148"/>
                <a:gd name="T46" fmla="*/ 2147483647 w 2627"/>
                <a:gd name="T47" fmla="*/ 2147483647 h 1148"/>
                <a:gd name="T48" fmla="*/ 2147483647 w 2627"/>
                <a:gd name="T49" fmla="*/ 2147483647 h 1148"/>
                <a:gd name="T50" fmla="*/ 2147483647 w 2627"/>
                <a:gd name="T51" fmla="*/ 2147483647 h 1148"/>
                <a:gd name="T52" fmla="*/ 2147483647 w 2627"/>
                <a:gd name="T53" fmla="*/ 2147483647 h 1148"/>
                <a:gd name="T54" fmla="*/ 2147483647 w 2627"/>
                <a:gd name="T55" fmla="*/ 2147483647 h 1148"/>
                <a:gd name="T56" fmla="*/ 2147483647 w 2627"/>
                <a:gd name="T57" fmla="*/ 2147483647 h 1148"/>
                <a:gd name="T58" fmla="*/ 2147483647 w 2627"/>
                <a:gd name="T59" fmla="*/ 2147483647 h 1148"/>
                <a:gd name="T60" fmla="*/ 2147483647 w 2627"/>
                <a:gd name="T61" fmla="*/ 2147483647 h 1148"/>
                <a:gd name="T62" fmla="*/ 2147483647 w 2627"/>
                <a:gd name="T63" fmla="*/ 2147483647 h 1148"/>
                <a:gd name="T64" fmla="*/ 2147483647 w 2627"/>
                <a:gd name="T65" fmla="*/ 2147483647 h 1148"/>
                <a:gd name="T66" fmla="*/ 2147483647 w 2627"/>
                <a:gd name="T67" fmla="*/ 0 h 114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627"/>
                <a:gd name="T103" fmla="*/ 0 h 1148"/>
                <a:gd name="T104" fmla="*/ 2627 w 2627"/>
                <a:gd name="T105" fmla="*/ 1148 h 114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627" h="1148">
                  <a:moveTo>
                    <a:pt x="1576" y="0"/>
                  </a:moveTo>
                  <a:lnTo>
                    <a:pt x="1576" y="0"/>
                  </a:lnTo>
                  <a:lnTo>
                    <a:pt x="1680" y="45"/>
                  </a:lnTo>
                  <a:lnTo>
                    <a:pt x="1776" y="86"/>
                  </a:lnTo>
                  <a:lnTo>
                    <a:pt x="1862" y="126"/>
                  </a:lnTo>
                  <a:lnTo>
                    <a:pt x="1939" y="163"/>
                  </a:lnTo>
                  <a:lnTo>
                    <a:pt x="2010" y="197"/>
                  </a:lnTo>
                  <a:lnTo>
                    <a:pt x="2074" y="230"/>
                  </a:lnTo>
                  <a:lnTo>
                    <a:pt x="2130" y="260"/>
                  </a:lnTo>
                  <a:lnTo>
                    <a:pt x="2180" y="287"/>
                  </a:lnTo>
                  <a:lnTo>
                    <a:pt x="2223" y="313"/>
                  </a:lnTo>
                  <a:lnTo>
                    <a:pt x="2261" y="336"/>
                  </a:lnTo>
                  <a:lnTo>
                    <a:pt x="2295" y="357"/>
                  </a:lnTo>
                  <a:lnTo>
                    <a:pt x="2323" y="377"/>
                  </a:lnTo>
                  <a:lnTo>
                    <a:pt x="2348" y="394"/>
                  </a:lnTo>
                  <a:lnTo>
                    <a:pt x="2368" y="409"/>
                  </a:lnTo>
                  <a:lnTo>
                    <a:pt x="2399" y="434"/>
                  </a:lnTo>
                  <a:lnTo>
                    <a:pt x="2410" y="443"/>
                  </a:lnTo>
                  <a:lnTo>
                    <a:pt x="2418" y="454"/>
                  </a:lnTo>
                  <a:lnTo>
                    <a:pt x="2429" y="466"/>
                  </a:lnTo>
                  <a:lnTo>
                    <a:pt x="2438" y="479"/>
                  </a:lnTo>
                  <a:lnTo>
                    <a:pt x="2447" y="493"/>
                  </a:lnTo>
                  <a:lnTo>
                    <a:pt x="2454" y="509"/>
                  </a:lnTo>
                  <a:lnTo>
                    <a:pt x="2471" y="544"/>
                  </a:lnTo>
                  <a:lnTo>
                    <a:pt x="2487" y="582"/>
                  </a:lnTo>
                  <a:lnTo>
                    <a:pt x="2501" y="624"/>
                  </a:lnTo>
                  <a:lnTo>
                    <a:pt x="2516" y="669"/>
                  </a:lnTo>
                  <a:lnTo>
                    <a:pt x="2530" y="718"/>
                  </a:lnTo>
                  <a:lnTo>
                    <a:pt x="2543" y="767"/>
                  </a:lnTo>
                  <a:lnTo>
                    <a:pt x="2555" y="820"/>
                  </a:lnTo>
                  <a:lnTo>
                    <a:pt x="2580" y="928"/>
                  </a:lnTo>
                  <a:lnTo>
                    <a:pt x="2627" y="1148"/>
                  </a:lnTo>
                  <a:lnTo>
                    <a:pt x="1314" y="1148"/>
                  </a:lnTo>
                  <a:lnTo>
                    <a:pt x="0" y="1148"/>
                  </a:lnTo>
                  <a:lnTo>
                    <a:pt x="47" y="928"/>
                  </a:lnTo>
                  <a:lnTo>
                    <a:pt x="72" y="820"/>
                  </a:lnTo>
                  <a:lnTo>
                    <a:pt x="84" y="767"/>
                  </a:lnTo>
                  <a:lnTo>
                    <a:pt x="97" y="718"/>
                  </a:lnTo>
                  <a:lnTo>
                    <a:pt x="111" y="669"/>
                  </a:lnTo>
                  <a:lnTo>
                    <a:pt x="126" y="624"/>
                  </a:lnTo>
                  <a:lnTo>
                    <a:pt x="140" y="582"/>
                  </a:lnTo>
                  <a:lnTo>
                    <a:pt x="156" y="544"/>
                  </a:lnTo>
                  <a:lnTo>
                    <a:pt x="172" y="509"/>
                  </a:lnTo>
                  <a:lnTo>
                    <a:pt x="180" y="493"/>
                  </a:lnTo>
                  <a:lnTo>
                    <a:pt x="189" y="479"/>
                  </a:lnTo>
                  <a:lnTo>
                    <a:pt x="198" y="466"/>
                  </a:lnTo>
                  <a:lnTo>
                    <a:pt x="207" y="454"/>
                  </a:lnTo>
                  <a:lnTo>
                    <a:pt x="218" y="443"/>
                  </a:lnTo>
                  <a:lnTo>
                    <a:pt x="226" y="434"/>
                  </a:lnTo>
                  <a:lnTo>
                    <a:pt x="258" y="409"/>
                  </a:lnTo>
                  <a:lnTo>
                    <a:pt x="278" y="394"/>
                  </a:lnTo>
                  <a:lnTo>
                    <a:pt x="302" y="377"/>
                  </a:lnTo>
                  <a:lnTo>
                    <a:pt x="330" y="358"/>
                  </a:lnTo>
                  <a:lnTo>
                    <a:pt x="362" y="337"/>
                  </a:lnTo>
                  <a:lnTo>
                    <a:pt x="400" y="314"/>
                  </a:lnTo>
                  <a:lnTo>
                    <a:pt x="444" y="289"/>
                  </a:lnTo>
                  <a:lnTo>
                    <a:pt x="493" y="261"/>
                  </a:lnTo>
                  <a:lnTo>
                    <a:pt x="548" y="232"/>
                  </a:lnTo>
                  <a:lnTo>
                    <a:pt x="611" y="201"/>
                  </a:lnTo>
                  <a:lnTo>
                    <a:pt x="681" y="166"/>
                  </a:lnTo>
                  <a:lnTo>
                    <a:pt x="759" y="129"/>
                  </a:lnTo>
                  <a:lnTo>
                    <a:pt x="846" y="89"/>
                  </a:lnTo>
                  <a:lnTo>
                    <a:pt x="940" y="48"/>
                  </a:lnTo>
                  <a:lnTo>
                    <a:pt x="1044" y="3"/>
                  </a:lnTo>
                  <a:lnTo>
                    <a:pt x="1576" y="0"/>
                  </a:lnTo>
                  <a:close/>
                </a:path>
              </a:pathLst>
            </a:custGeom>
            <a:solidFill>
              <a:srgbClr val="FDDE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3979" name="Freeform 218"/>
            <p:cNvSpPr>
              <a:spLocks/>
            </p:cNvSpPr>
            <p:nvPr/>
          </p:nvSpPr>
          <p:spPr bwMode="auto">
            <a:xfrm flipH="1">
              <a:off x="6715298" y="6149499"/>
              <a:ext cx="761244" cy="284939"/>
            </a:xfrm>
            <a:custGeom>
              <a:avLst/>
              <a:gdLst>
                <a:gd name="T0" fmla="*/ 2147483647 w 2627"/>
                <a:gd name="T1" fmla="*/ 0 h 1148"/>
                <a:gd name="T2" fmla="*/ 2147483647 w 2627"/>
                <a:gd name="T3" fmla="*/ 2147483647 h 1148"/>
                <a:gd name="T4" fmla="*/ 2147483647 w 2627"/>
                <a:gd name="T5" fmla="*/ 2147483647 h 1148"/>
                <a:gd name="T6" fmla="*/ 2147483647 w 2627"/>
                <a:gd name="T7" fmla="*/ 2147483647 h 1148"/>
                <a:gd name="T8" fmla="*/ 2147483647 w 2627"/>
                <a:gd name="T9" fmla="*/ 2147483647 h 1148"/>
                <a:gd name="T10" fmla="*/ 2147483647 w 2627"/>
                <a:gd name="T11" fmla="*/ 2147483647 h 1148"/>
                <a:gd name="T12" fmla="*/ 2147483647 w 2627"/>
                <a:gd name="T13" fmla="*/ 2147483647 h 1148"/>
                <a:gd name="T14" fmla="*/ 2147483647 w 2627"/>
                <a:gd name="T15" fmla="*/ 2147483647 h 1148"/>
                <a:gd name="T16" fmla="*/ 2147483647 w 2627"/>
                <a:gd name="T17" fmla="*/ 2147483647 h 1148"/>
                <a:gd name="T18" fmla="*/ 2147483647 w 2627"/>
                <a:gd name="T19" fmla="*/ 2147483647 h 1148"/>
                <a:gd name="T20" fmla="*/ 2147483647 w 2627"/>
                <a:gd name="T21" fmla="*/ 2147483647 h 1148"/>
                <a:gd name="T22" fmla="*/ 2147483647 w 2627"/>
                <a:gd name="T23" fmla="*/ 2147483647 h 1148"/>
                <a:gd name="T24" fmla="*/ 2147483647 w 2627"/>
                <a:gd name="T25" fmla="*/ 2147483647 h 1148"/>
                <a:gd name="T26" fmla="*/ 2147483647 w 2627"/>
                <a:gd name="T27" fmla="*/ 2147483647 h 1148"/>
                <a:gd name="T28" fmla="*/ 2147483647 w 2627"/>
                <a:gd name="T29" fmla="*/ 2147483647 h 1148"/>
                <a:gd name="T30" fmla="*/ 2147483647 w 2627"/>
                <a:gd name="T31" fmla="*/ 2147483647 h 1148"/>
                <a:gd name="T32" fmla="*/ 2147483647 w 2627"/>
                <a:gd name="T33" fmla="*/ 2147483647 h 1148"/>
                <a:gd name="T34" fmla="*/ 0 w 2627"/>
                <a:gd name="T35" fmla="*/ 2147483647 h 1148"/>
                <a:gd name="T36" fmla="*/ 2147483647 w 2627"/>
                <a:gd name="T37" fmla="*/ 2147483647 h 1148"/>
                <a:gd name="T38" fmla="*/ 2147483647 w 2627"/>
                <a:gd name="T39" fmla="*/ 2147483647 h 1148"/>
                <a:gd name="T40" fmla="*/ 2147483647 w 2627"/>
                <a:gd name="T41" fmla="*/ 2147483647 h 1148"/>
                <a:gd name="T42" fmla="*/ 2147483647 w 2627"/>
                <a:gd name="T43" fmla="*/ 2147483647 h 1148"/>
                <a:gd name="T44" fmla="*/ 2147483647 w 2627"/>
                <a:gd name="T45" fmla="*/ 2147483647 h 1148"/>
                <a:gd name="T46" fmla="*/ 2147483647 w 2627"/>
                <a:gd name="T47" fmla="*/ 2147483647 h 1148"/>
                <a:gd name="T48" fmla="*/ 2147483647 w 2627"/>
                <a:gd name="T49" fmla="*/ 2147483647 h 1148"/>
                <a:gd name="T50" fmla="*/ 2147483647 w 2627"/>
                <a:gd name="T51" fmla="*/ 2147483647 h 1148"/>
                <a:gd name="T52" fmla="*/ 2147483647 w 2627"/>
                <a:gd name="T53" fmla="*/ 2147483647 h 1148"/>
                <a:gd name="T54" fmla="*/ 2147483647 w 2627"/>
                <a:gd name="T55" fmla="*/ 2147483647 h 1148"/>
                <a:gd name="T56" fmla="*/ 2147483647 w 2627"/>
                <a:gd name="T57" fmla="*/ 2147483647 h 1148"/>
                <a:gd name="T58" fmla="*/ 2147483647 w 2627"/>
                <a:gd name="T59" fmla="*/ 2147483647 h 1148"/>
                <a:gd name="T60" fmla="*/ 2147483647 w 2627"/>
                <a:gd name="T61" fmla="*/ 2147483647 h 1148"/>
                <a:gd name="T62" fmla="*/ 2147483647 w 2627"/>
                <a:gd name="T63" fmla="*/ 2147483647 h 1148"/>
                <a:gd name="T64" fmla="*/ 2147483647 w 2627"/>
                <a:gd name="T65" fmla="*/ 2147483647 h 1148"/>
                <a:gd name="T66" fmla="*/ 2147483647 w 2627"/>
                <a:gd name="T67" fmla="*/ 0 h 114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627"/>
                <a:gd name="T103" fmla="*/ 0 h 1148"/>
                <a:gd name="T104" fmla="*/ 2627 w 2627"/>
                <a:gd name="T105" fmla="*/ 1148 h 114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627" h="1148">
                  <a:moveTo>
                    <a:pt x="1576" y="0"/>
                  </a:moveTo>
                  <a:lnTo>
                    <a:pt x="1576" y="0"/>
                  </a:lnTo>
                  <a:lnTo>
                    <a:pt x="1680" y="45"/>
                  </a:lnTo>
                  <a:lnTo>
                    <a:pt x="1776" y="86"/>
                  </a:lnTo>
                  <a:lnTo>
                    <a:pt x="1862" y="126"/>
                  </a:lnTo>
                  <a:lnTo>
                    <a:pt x="1939" y="163"/>
                  </a:lnTo>
                  <a:lnTo>
                    <a:pt x="2010" y="197"/>
                  </a:lnTo>
                  <a:lnTo>
                    <a:pt x="2074" y="230"/>
                  </a:lnTo>
                  <a:lnTo>
                    <a:pt x="2130" y="260"/>
                  </a:lnTo>
                  <a:lnTo>
                    <a:pt x="2180" y="287"/>
                  </a:lnTo>
                  <a:lnTo>
                    <a:pt x="2223" y="313"/>
                  </a:lnTo>
                  <a:lnTo>
                    <a:pt x="2261" y="336"/>
                  </a:lnTo>
                  <a:lnTo>
                    <a:pt x="2295" y="357"/>
                  </a:lnTo>
                  <a:lnTo>
                    <a:pt x="2323" y="377"/>
                  </a:lnTo>
                  <a:lnTo>
                    <a:pt x="2348" y="394"/>
                  </a:lnTo>
                  <a:lnTo>
                    <a:pt x="2368" y="409"/>
                  </a:lnTo>
                  <a:lnTo>
                    <a:pt x="2399" y="434"/>
                  </a:lnTo>
                  <a:lnTo>
                    <a:pt x="2410" y="443"/>
                  </a:lnTo>
                  <a:lnTo>
                    <a:pt x="2418" y="454"/>
                  </a:lnTo>
                  <a:lnTo>
                    <a:pt x="2429" y="466"/>
                  </a:lnTo>
                  <a:lnTo>
                    <a:pt x="2438" y="479"/>
                  </a:lnTo>
                  <a:lnTo>
                    <a:pt x="2447" y="493"/>
                  </a:lnTo>
                  <a:lnTo>
                    <a:pt x="2454" y="509"/>
                  </a:lnTo>
                  <a:lnTo>
                    <a:pt x="2471" y="544"/>
                  </a:lnTo>
                  <a:lnTo>
                    <a:pt x="2487" y="582"/>
                  </a:lnTo>
                  <a:lnTo>
                    <a:pt x="2501" y="624"/>
                  </a:lnTo>
                  <a:lnTo>
                    <a:pt x="2516" y="669"/>
                  </a:lnTo>
                  <a:lnTo>
                    <a:pt x="2530" y="718"/>
                  </a:lnTo>
                  <a:lnTo>
                    <a:pt x="2543" y="767"/>
                  </a:lnTo>
                  <a:lnTo>
                    <a:pt x="2555" y="820"/>
                  </a:lnTo>
                  <a:lnTo>
                    <a:pt x="2580" y="928"/>
                  </a:lnTo>
                  <a:lnTo>
                    <a:pt x="2627" y="1148"/>
                  </a:lnTo>
                  <a:lnTo>
                    <a:pt x="1314" y="1148"/>
                  </a:lnTo>
                  <a:lnTo>
                    <a:pt x="0" y="1148"/>
                  </a:lnTo>
                  <a:lnTo>
                    <a:pt x="47" y="928"/>
                  </a:lnTo>
                  <a:lnTo>
                    <a:pt x="72" y="820"/>
                  </a:lnTo>
                  <a:lnTo>
                    <a:pt x="84" y="767"/>
                  </a:lnTo>
                  <a:lnTo>
                    <a:pt x="97" y="718"/>
                  </a:lnTo>
                  <a:lnTo>
                    <a:pt x="111" y="669"/>
                  </a:lnTo>
                  <a:lnTo>
                    <a:pt x="126" y="624"/>
                  </a:lnTo>
                  <a:lnTo>
                    <a:pt x="140" y="582"/>
                  </a:lnTo>
                  <a:lnTo>
                    <a:pt x="156" y="544"/>
                  </a:lnTo>
                  <a:lnTo>
                    <a:pt x="172" y="509"/>
                  </a:lnTo>
                  <a:lnTo>
                    <a:pt x="180" y="493"/>
                  </a:lnTo>
                  <a:lnTo>
                    <a:pt x="189" y="479"/>
                  </a:lnTo>
                  <a:lnTo>
                    <a:pt x="198" y="466"/>
                  </a:lnTo>
                  <a:lnTo>
                    <a:pt x="207" y="454"/>
                  </a:lnTo>
                  <a:lnTo>
                    <a:pt x="218" y="443"/>
                  </a:lnTo>
                  <a:lnTo>
                    <a:pt x="226" y="434"/>
                  </a:lnTo>
                  <a:lnTo>
                    <a:pt x="258" y="409"/>
                  </a:lnTo>
                  <a:lnTo>
                    <a:pt x="278" y="394"/>
                  </a:lnTo>
                  <a:lnTo>
                    <a:pt x="302" y="377"/>
                  </a:lnTo>
                  <a:lnTo>
                    <a:pt x="330" y="358"/>
                  </a:lnTo>
                  <a:lnTo>
                    <a:pt x="362" y="337"/>
                  </a:lnTo>
                  <a:lnTo>
                    <a:pt x="400" y="314"/>
                  </a:lnTo>
                  <a:lnTo>
                    <a:pt x="444" y="289"/>
                  </a:lnTo>
                  <a:lnTo>
                    <a:pt x="493" y="261"/>
                  </a:lnTo>
                  <a:lnTo>
                    <a:pt x="548" y="232"/>
                  </a:lnTo>
                  <a:lnTo>
                    <a:pt x="611" y="201"/>
                  </a:lnTo>
                  <a:lnTo>
                    <a:pt x="681" y="166"/>
                  </a:lnTo>
                  <a:lnTo>
                    <a:pt x="759" y="129"/>
                  </a:lnTo>
                  <a:lnTo>
                    <a:pt x="846" y="89"/>
                  </a:lnTo>
                  <a:lnTo>
                    <a:pt x="940" y="48"/>
                  </a:lnTo>
                  <a:lnTo>
                    <a:pt x="1044" y="3"/>
                  </a:lnTo>
                  <a:lnTo>
                    <a:pt x="15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3980" name="Freeform 219"/>
            <p:cNvSpPr>
              <a:spLocks/>
            </p:cNvSpPr>
            <p:nvPr/>
          </p:nvSpPr>
          <p:spPr bwMode="auto">
            <a:xfrm flipH="1">
              <a:off x="6715298" y="6149499"/>
              <a:ext cx="761244" cy="284939"/>
            </a:xfrm>
            <a:custGeom>
              <a:avLst/>
              <a:gdLst>
                <a:gd name="T0" fmla="*/ 2147483647 w 2627"/>
                <a:gd name="T1" fmla="*/ 0 h 1148"/>
                <a:gd name="T2" fmla="*/ 2147483647 w 2627"/>
                <a:gd name="T3" fmla="*/ 2147483647 h 1148"/>
                <a:gd name="T4" fmla="*/ 2147483647 w 2627"/>
                <a:gd name="T5" fmla="*/ 2147483647 h 1148"/>
                <a:gd name="T6" fmla="*/ 2147483647 w 2627"/>
                <a:gd name="T7" fmla="*/ 2147483647 h 1148"/>
                <a:gd name="T8" fmla="*/ 2147483647 w 2627"/>
                <a:gd name="T9" fmla="*/ 2147483647 h 1148"/>
                <a:gd name="T10" fmla="*/ 2147483647 w 2627"/>
                <a:gd name="T11" fmla="*/ 2147483647 h 1148"/>
                <a:gd name="T12" fmla="*/ 2147483647 w 2627"/>
                <a:gd name="T13" fmla="*/ 2147483647 h 1148"/>
                <a:gd name="T14" fmla="*/ 2147483647 w 2627"/>
                <a:gd name="T15" fmla="*/ 2147483647 h 1148"/>
                <a:gd name="T16" fmla="*/ 2147483647 w 2627"/>
                <a:gd name="T17" fmla="*/ 2147483647 h 1148"/>
                <a:gd name="T18" fmla="*/ 2147483647 w 2627"/>
                <a:gd name="T19" fmla="*/ 2147483647 h 1148"/>
                <a:gd name="T20" fmla="*/ 2147483647 w 2627"/>
                <a:gd name="T21" fmla="*/ 2147483647 h 1148"/>
                <a:gd name="T22" fmla="*/ 2147483647 w 2627"/>
                <a:gd name="T23" fmla="*/ 2147483647 h 1148"/>
                <a:gd name="T24" fmla="*/ 2147483647 w 2627"/>
                <a:gd name="T25" fmla="*/ 2147483647 h 1148"/>
                <a:gd name="T26" fmla="*/ 2147483647 w 2627"/>
                <a:gd name="T27" fmla="*/ 2147483647 h 1148"/>
                <a:gd name="T28" fmla="*/ 2147483647 w 2627"/>
                <a:gd name="T29" fmla="*/ 2147483647 h 1148"/>
                <a:gd name="T30" fmla="*/ 2147483647 w 2627"/>
                <a:gd name="T31" fmla="*/ 2147483647 h 1148"/>
                <a:gd name="T32" fmla="*/ 2147483647 w 2627"/>
                <a:gd name="T33" fmla="*/ 2147483647 h 1148"/>
                <a:gd name="T34" fmla="*/ 0 w 2627"/>
                <a:gd name="T35" fmla="*/ 2147483647 h 1148"/>
                <a:gd name="T36" fmla="*/ 2147483647 w 2627"/>
                <a:gd name="T37" fmla="*/ 2147483647 h 1148"/>
                <a:gd name="T38" fmla="*/ 2147483647 w 2627"/>
                <a:gd name="T39" fmla="*/ 2147483647 h 1148"/>
                <a:gd name="T40" fmla="*/ 2147483647 w 2627"/>
                <a:gd name="T41" fmla="*/ 2147483647 h 1148"/>
                <a:gd name="T42" fmla="*/ 2147483647 w 2627"/>
                <a:gd name="T43" fmla="*/ 2147483647 h 1148"/>
                <a:gd name="T44" fmla="*/ 2147483647 w 2627"/>
                <a:gd name="T45" fmla="*/ 2147483647 h 1148"/>
                <a:gd name="T46" fmla="*/ 2147483647 w 2627"/>
                <a:gd name="T47" fmla="*/ 2147483647 h 1148"/>
                <a:gd name="T48" fmla="*/ 2147483647 w 2627"/>
                <a:gd name="T49" fmla="*/ 2147483647 h 1148"/>
                <a:gd name="T50" fmla="*/ 2147483647 w 2627"/>
                <a:gd name="T51" fmla="*/ 2147483647 h 1148"/>
                <a:gd name="T52" fmla="*/ 2147483647 w 2627"/>
                <a:gd name="T53" fmla="*/ 2147483647 h 1148"/>
                <a:gd name="T54" fmla="*/ 2147483647 w 2627"/>
                <a:gd name="T55" fmla="*/ 2147483647 h 1148"/>
                <a:gd name="T56" fmla="*/ 2147483647 w 2627"/>
                <a:gd name="T57" fmla="*/ 2147483647 h 1148"/>
                <a:gd name="T58" fmla="*/ 2147483647 w 2627"/>
                <a:gd name="T59" fmla="*/ 2147483647 h 1148"/>
                <a:gd name="T60" fmla="*/ 2147483647 w 2627"/>
                <a:gd name="T61" fmla="*/ 2147483647 h 1148"/>
                <a:gd name="T62" fmla="*/ 2147483647 w 2627"/>
                <a:gd name="T63" fmla="*/ 2147483647 h 1148"/>
                <a:gd name="T64" fmla="*/ 2147483647 w 2627"/>
                <a:gd name="T65" fmla="*/ 2147483647 h 1148"/>
                <a:gd name="T66" fmla="*/ 2147483647 w 2627"/>
                <a:gd name="T67" fmla="*/ 0 h 114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627"/>
                <a:gd name="T103" fmla="*/ 0 h 1148"/>
                <a:gd name="T104" fmla="*/ 2627 w 2627"/>
                <a:gd name="T105" fmla="*/ 1148 h 114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627" h="1148">
                  <a:moveTo>
                    <a:pt x="1576" y="0"/>
                  </a:moveTo>
                  <a:lnTo>
                    <a:pt x="1576" y="0"/>
                  </a:lnTo>
                  <a:lnTo>
                    <a:pt x="1680" y="45"/>
                  </a:lnTo>
                  <a:lnTo>
                    <a:pt x="1776" y="86"/>
                  </a:lnTo>
                  <a:lnTo>
                    <a:pt x="1862" y="126"/>
                  </a:lnTo>
                  <a:lnTo>
                    <a:pt x="1939" y="163"/>
                  </a:lnTo>
                  <a:lnTo>
                    <a:pt x="2010" y="197"/>
                  </a:lnTo>
                  <a:lnTo>
                    <a:pt x="2074" y="230"/>
                  </a:lnTo>
                  <a:lnTo>
                    <a:pt x="2130" y="260"/>
                  </a:lnTo>
                  <a:lnTo>
                    <a:pt x="2180" y="287"/>
                  </a:lnTo>
                  <a:lnTo>
                    <a:pt x="2223" y="313"/>
                  </a:lnTo>
                  <a:lnTo>
                    <a:pt x="2261" y="336"/>
                  </a:lnTo>
                  <a:lnTo>
                    <a:pt x="2295" y="357"/>
                  </a:lnTo>
                  <a:lnTo>
                    <a:pt x="2323" y="377"/>
                  </a:lnTo>
                  <a:lnTo>
                    <a:pt x="2348" y="394"/>
                  </a:lnTo>
                  <a:lnTo>
                    <a:pt x="2368" y="409"/>
                  </a:lnTo>
                  <a:lnTo>
                    <a:pt x="2399" y="434"/>
                  </a:lnTo>
                  <a:lnTo>
                    <a:pt x="2410" y="443"/>
                  </a:lnTo>
                  <a:lnTo>
                    <a:pt x="2418" y="454"/>
                  </a:lnTo>
                  <a:lnTo>
                    <a:pt x="2429" y="466"/>
                  </a:lnTo>
                  <a:lnTo>
                    <a:pt x="2438" y="479"/>
                  </a:lnTo>
                  <a:lnTo>
                    <a:pt x="2447" y="493"/>
                  </a:lnTo>
                  <a:lnTo>
                    <a:pt x="2454" y="509"/>
                  </a:lnTo>
                  <a:lnTo>
                    <a:pt x="2471" y="544"/>
                  </a:lnTo>
                  <a:lnTo>
                    <a:pt x="2487" y="582"/>
                  </a:lnTo>
                  <a:lnTo>
                    <a:pt x="2501" y="624"/>
                  </a:lnTo>
                  <a:lnTo>
                    <a:pt x="2516" y="669"/>
                  </a:lnTo>
                  <a:lnTo>
                    <a:pt x="2530" y="718"/>
                  </a:lnTo>
                  <a:lnTo>
                    <a:pt x="2543" y="767"/>
                  </a:lnTo>
                  <a:lnTo>
                    <a:pt x="2555" y="820"/>
                  </a:lnTo>
                  <a:lnTo>
                    <a:pt x="2580" y="928"/>
                  </a:lnTo>
                  <a:lnTo>
                    <a:pt x="2627" y="1148"/>
                  </a:lnTo>
                  <a:lnTo>
                    <a:pt x="1314" y="1148"/>
                  </a:lnTo>
                  <a:lnTo>
                    <a:pt x="0" y="1148"/>
                  </a:lnTo>
                  <a:lnTo>
                    <a:pt x="47" y="928"/>
                  </a:lnTo>
                  <a:lnTo>
                    <a:pt x="72" y="820"/>
                  </a:lnTo>
                  <a:lnTo>
                    <a:pt x="84" y="767"/>
                  </a:lnTo>
                  <a:lnTo>
                    <a:pt x="97" y="718"/>
                  </a:lnTo>
                  <a:lnTo>
                    <a:pt x="111" y="669"/>
                  </a:lnTo>
                  <a:lnTo>
                    <a:pt x="126" y="624"/>
                  </a:lnTo>
                  <a:lnTo>
                    <a:pt x="140" y="582"/>
                  </a:lnTo>
                  <a:lnTo>
                    <a:pt x="156" y="544"/>
                  </a:lnTo>
                  <a:lnTo>
                    <a:pt x="172" y="509"/>
                  </a:lnTo>
                  <a:lnTo>
                    <a:pt x="180" y="493"/>
                  </a:lnTo>
                  <a:lnTo>
                    <a:pt x="189" y="479"/>
                  </a:lnTo>
                  <a:lnTo>
                    <a:pt x="198" y="466"/>
                  </a:lnTo>
                  <a:lnTo>
                    <a:pt x="207" y="454"/>
                  </a:lnTo>
                  <a:lnTo>
                    <a:pt x="218" y="443"/>
                  </a:lnTo>
                  <a:lnTo>
                    <a:pt x="226" y="434"/>
                  </a:lnTo>
                  <a:lnTo>
                    <a:pt x="258" y="409"/>
                  </a:lnTo>
                  <a:lnTo>
                    <a:pt x="278" y="394"/>
                  </a:lnTo>
                  <a:lnTo>
                    <a:pt x="302" y="377"/>
                  </a:lnTo>
                  <a:lnTo>
                    <a:pt x="330" y="358"/>
                  </a:lnTo>
                  <a:lnTo>
                    <a:pt x="362" y="337"/>
                  </a:lnTo>
                  <a:lnTo>
                    <a:pt x="400" y="314"/>
                  </a:lnTo>
                  <a:lnTo>
                    <a:pt x="444" y="289"/>
                  </a:lnTo>
                  <a:lnTo>
                    <a:pt x="493" y="261"/>
                  </a:lnTo>
                  <a:lnTo>
                    <a:pt x="548" y="232"/>
                  </a:lnTo>
                  <a:lnTo>
                    <a:pt x="611" y="201"/>
                  </a:lnTo>
                  <a:lnTo>
                    <a:pt x="681" y="166"/>
                  </a:lnTo>
                  <a:lnTo>
                    <a:pt x="759" y="129"/>
                  </a:lnTo>
                  <a:lnTo>
                    <a:pt x="846" y="89"/>
                  </a:lnTo>
                  <a:lnTo>
                    <a:pt x="940" y="48"/>
                  </a:lnTo>
                  <a:lnTo>
                    <a:pt x="1044" y="3"/>
                  </a:lnTo>
                  <a:lnTo>
                    <a:pt x="1576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3981" name="Freeform 220"/>
            <p:cNvSpPr>
              <a:spLocks/>
            </p:cNvSpPr>
            <p:nvPr/>
          </p:nvSpPr>
          <p:spPr bwMode="auto">
            <a:xfrm flipH="1">
              <a:off x="6715298" y="6149499"/>
              <a:ext cx="761244" cy="284939"/>
            </a:xfrm>
            <a:custGeom>
              <a:avLst/>
              <a:gdLst>
                <a:gd name="T0" fmla="*/ 2147483647 w 2627"/>
                <a:gd name="T1" fmla="*/ 0 h 1148"/>
                <a:gd name="T2" fmla="*/ 2147483647 w 2627"/>
                <a:gd name="T3" fmla="*/ 2147483647 h 1148"/>
                <a:gd name="T4" fmla="*/ 2147483647 w 2627"/>
                <a:gd name="T5" fmla="*/ 2147483647 h 1148"/>
                <a:gd name="T6" fmla="*/ 2147483647 w 2627"/>
                <a:gd name="T7" fmla="*/ 2147483647 h 1148"/>
                <a:gd name="T8" fmla="*/ 2147483647 w 2627"/>
                <a:gd name="T9" fmla="*/ 2147483647 h 1148"/>
                <a:gd name="T10" fmla="*/ 2147483647 w 2627"/>
                <a:gd name="T11" fmla="*/ 2147483647 h 1148"/>
                <a:gd name="T12" fmla="*/ 2147483647 w 2627"/>
                <a:gd name="T13" fmla="*/ 2147483647 h 1148"/>
                <a:gd name="T14" fmla="*/ 2147483647 w 2627"/>
                <a:gd name="T15" fmla="*/ 2147483647 h 1148"/>
                <a:gd name="T16" fmla="*/ 2147483647 w 2627"/>
                <a:gd name="T17" fmla="*/ 2147483647 h 1148"/>
                <a:gd name="T18" fmla="*/ 2147483647 w 2627"/>
                <a:gd name="T19" fmla="*/ 2147483647 h 1148"/>
                <a:gd name="T20" fmla="*/ 2147483647 w 2627"/>
                <a:gd name="T21" fmla="*/ 2147483647 h 1148"/>
                <a:gd name="T22" fmla="*/ 2147483647 w 2627"/>
                <a:gd name="T23" fmla="*/ 2147483647 h 1148"/>
                <a:gd name="T24" fmla="*/ 2147483647 w 2627"/>
                <a:gd name="T25" fmla="*/ 2147483647 h 1148"/>
                <a:gd name="T26" fmla="*/ 2147483647 w 2627"/>
                <a:gd name="T27" fmla="*/ 2147483647 h 1148"/>
                <a:gd name="T28" fmla="*/ 2147483647 w 2627"/>
                <a:gd name="T29" fmla="*/ 2147483647 h 1148"/>
                <a:gd name="T30" fmla="*/ 2147483647 w 2627"/>
                <a:gd name="T31" fmla="*/ 2147483647 h 1148"/>
                <a:gd name="T32" fmla="*/ 2147483647 w 2627"/>
                <a:gd name="T33" fmla="*/ 2147483647 h 1148"/>
                <a:gd name="T34" fmla="*/ 0 w 2627"/>
                <a:gd name="T35" fmla="*/ 2147483647 h 1148"/>
                <a:gd name="T36" fmla="*/ 2147483647 w 2627"/>
                <a:gd name="T37" fmla="*/ 2147483647 h 1148"/>
                <a:gd name="T38" fmla="*/ 2147483647 w 2627"/>
                <a:gd name="T39" fmla="*/ 2147483647 h 1148"/>
                <a:gd name="T40" fmla="*/ 2147483647 w 2627"/>
                <a:gd name="T41" fmla="*/ 2147483647 h 1148"/>
                <a:gd name="T42" fmla="*/ 2147483647 w 2627"/>
                <a:gd name="T43" fmla="*/ 2147483647 h 1148"/>
                <a:gd name="T44" fmla="*/ 2147483647 w 2627"/>
                <a:gd name="T45" fmla="*/ 2147483647 h 1148"/>
                <a:gd name="T46" fmla="*/ 2147483647 w 2627"/>
                <a:gd name="T47" fmla="*/ 2147483647 h 1148"/>
                <a:gd name="T48" fmla="*/ 2147483647 w 2627"/>
                <a:gd name="T49" fmla="*/ 2147483647 h 1148"/>
                <a:gd name="T50" fmla="*/ 2147483647 w 2627"/>
                <a:gd name="T51" fmla="*/ 2147483647 h 1148"/>
                <a:gd name="T52" fmla="*/ 2147483647 w 2627"/>
                <a:gd name="T53" fmla="*/ 2147483647 h 1148"/>
                <a:gd name="T54" fmla="*/ 2147483647 w 2627"/>
                <a:gd name="T55" fmla="*/ 2147483647 h 1148"/>
                <a:gd name="T56" fmla="*/ 2147483647 w 2627"/>
                <a:gd name="T57" fmla="*/ 2147483647 h 1148"/>
                <a:gd name="T58" fmla="*/ 2147483647 w 2627"/>
                <a:gd name="T59" fmla="*/ 2147483647 h 1148"/>
                <a:gd name="T60" fmla="*/ 2147483647 w 2627"/>
                <a:gd name="T61" fmla="*/ 2147483647 h 1148"/>
                <a:gd name="T62" fmla="*/ 2147483647 w 2627"/>
                <a:gd name="T63" fmla="*/ 2147483647 h 1148"/>
                <a:gd name="T64" fmla="*/ 2147483647 w 2627"/>
                <a:gd name="T65" fmla="*/ 2147483647 h 1148"/>
                <a:gd name="T66" fmla="*/ 2147483647 w 2627"/>
                <a:gd name="T67" fmla="*/ 0 h 114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627"/>
                <a:gd name="T103" fmla="*/ 0 h 1148"/>
                <a:gd name="T104" fmla="*/ 2627 w 2627"/>
                <a:gd name="T105" fmla="*/ 1148 h 114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627" h="1148">
                  <a:moveTo>
                    <a:pt x="1576" y="0"/>
                  </a:moveTo>
                  <a:lnTo>
                    <a:pt x="1576" y="0"/>
                  </a:lnTo>
                  <a:lnTo>
                    <a:pt x="1680" y="45"/>
                  </a:lnTo>
                  <a:lnTo>
                    <a:pt x="1776" y="86"/>
                  </a:lnTo>
                  <a:lnTo>
                    <a:pt x="1862" y="126"/>
                  </a:lnTo>
                  <a:lnTo>
                    <a:pt x="1939" y="163"/>
                  </a:lnTo>
                  <a:lnTo>
                    <a:pt x="2010" y="197"/>
                  </a:lnTo>
                  <a:lnTo>
                    <a:pt x="2074" y="230"/>
                  </a:lnTo>
                  <a:lnTo>
                    <a:pt x="2130" y="260"/>
                  </a:lnTo>
                  <a:lnTo>
                    <a:pt x="2180" y="287"/>
                  </a:lnTo>
                  <a:lnTo>
                    <a:pt x="2223" y="313"/>
                  </a:lnTo>
                  <a:lnTo>
                    <a:pt x="2261" y="336"/>
                  </a:lnTo>
                  <a:lnTo>
                    <a:pt x="2295" y="357"/>
                  </a:lnTo>
                  <a:lnTo>
                    <a:pt x="2323" y="377"/>
                  </a:lnTo>
                  <a:lnTo>
                    <a:pt x="2348" y="394"/>
                  </a:lnTo>
                  <a:lnTo>
                    <a:pt x="2368" y="409"/>
                  </a:lnTo>
                  <a:lnTo>
                    <a:pt x="2399" y="434"/>
                  </a:lnTo>
                  <a:lnTo>
                    <a:pt x="2410" y="443"/>
                  </a:lnTo>
                  <a:lnTo>
                    <a:pt x="2418" y="454"/>
                  </a:lnTo>
                  <a:lnTo>
                    <a:pt x="2429" y="466"/>
                  </a:lnTo>
                  <a:lnTo>
                    <a:pt x="2438" y="479"/>
                  </a:lnTo>
                  <a:lnTo>
                    <a:pt x="2447" y="493"/>
                  </a:lnTo>
                  <a:lnTo>
                    <a:pt x="2454" y="509"/>
                  </a:lnTo>
                  <a:lnTo>
                    <a:pt x="2471" y="544"/>
                  </a:lnTo>
                  <a:lnTo>
                    <a:pt x="2487" y="582"/>
                  </a:lnTo>
                  <a:lnTo>
                    <a:pt x="2501" y="624"/>
                  </a:lnTo>
                  <a:lnTo>
                    <a:pt x="2516" y="669"/>
                  </a:lnTo>
                  <a:lnTo>
                    <a:pt x="2530" y="718"/>
                  </a:lnTo>
                  <a:lnTo>
                    <a:pt x="2543" y="767"/>
                  </a:lnTo>
                  <a:lnTo>
                    <a:pt x="2555" y="820"/>
                  </a:lnTo>
                  <a:lnTo>
                    <a:pt x="2580" y="928"/>
                  </a:lnTo>
                  <a:lnTo>
                    <a:pt x="2627" y="1148"/>
                  </a:lnTo>
                  <a:lnTo>
                    <a:pt x="1314" y="1148"/>
                  </a:lnTo>
                  <a:lnTo>
                    <a:pt x="0" y="1148"/>
                  </a:lnTo>
                  <a:lnTo>
                    <a:pt x="47" y="928"/>
                  </a:lnTo>
                  <a:lnTo>
                    <a:pt x="72" y="820"/>
                  </a:lnTo>
                  <a:lnTo>
                    <a:pt x="84" y="767"/>
                  </a:lnTo>
                  <a:lnTo>
                    <a:pt x="97" y="718"/>
                  </a:lnTo>
                  <a:lnTo>
                    <a:pt x="111" y="669"/>
                  </a:lnTo>
                  <a:lnTo>
                    <a:pt x="126" y="624"/>
                  </a:lnTo>
                  <a:lnTo>
                    <a:pt x="140" y="582"/>
                  </a:lnTo>
                  <a:lnTo>
                    <a:pt x="156" y="544"/>
                  </a:lnTo>
                  <a:lnTo>
                    <a:pt x="172" y="509"/>
                  </a:lnTo>
                  <a:lnTo>
                    <a:pt x="180" y="493"/>
                  </a:lnTo>
                  <a:lnTo>
                    <a:pt x="189" y="479"/>
                  </a:lnTo>
                  <a:lnTo>
                    <a:pt x="198" y="466"/>
                  </a:lnTo>
                  <a:lnTo>
                    <a:pt x="207" y="454"/>
                  </a:lnTo>
                  <a:lnTo>
                    <a:pt x="218" y="443"/>
                  </a:lnTo>
                  <a:lnTo>
                    <a:pt x="226" y="434"/>
                  </a:lnTo>
                  <a:lnTo>
                    <a:pt x="258" y="409"/>
                  </a:lnTo>
                  <a:lnTo>
                    <a:pt x="278" y="394"/>
                  </a:lnTo>
                  <a:lnTo>
                    <a:pt x="302" y="377"/>
                  </a:lnTo>
                  <a:lnTo>
                    <a:pt x="330" y="358"/>
                  </a:lnTo>
                  <a:lnTo>
                    <a:pt x="362" y="337"/>
                  </a:lnTo>
                  <a:lnTo>
                    <a:pt x="400" y="314"/>
                  </a:lnTo>
                  <a:lnTo>
                    <a:pt x="444" y="289"/>
                  </a:lnTo>
                  <a:lnTo>
                    <a:pt x="493" y="261"/>
                  </a:lnTo>
                  <a:lnTo>
                    <a:pt x="548" y="232"/>
                  </a:lnTo>
                  <a:lnTo>
                    <a:pt x="611" y="201"/>
                  </a:lnTo>
                  <a:lnTo>
                    <a:pt x="681" y="166"/>
                  </a:lnTo>
                  <a:lnTo>
                    <a:pt x="759" y="129"/>
                  </a:lnTo>
                  <a:lnTo>
                    <a:pt x="846" y="89"/>
                  </a:lnTo>
                  <a:lnTo>
                    <a:pt x="940" y="48"/>
                  </a:lnTo>
                  <a:lnTo>
                    <a:pt x="1044" y="3"/>
                  </a:lnTo>
                  <a:lnTo>
                    <a:pt x="15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3982" name="Freeform 221"/>
            <p:cNvSpPr>
              <a:spLocks/>
            </p:cNvSpPr>
            <p:nvPr/>
          </p:nvSpPr>
          <p:spPr bwMode="auto">
            <a:xfrm flipH="1">
              <a:off x="7014234" y="5965331"/>
              <a:ext cx="163372" cy="248453"/>
            </a:xfrm>
            <a:custGeom>
              <a:avLst/>
              <a:gdLst>
                <a:gd name="T0" fmla="*/ 2147483647 w 563"/>
                <a:gd name="T1" fmla="*/ 2147483647 h 1004"/>
                <a:gd name="T2" fmla="*/ 2147483647 w 563"/>
                <a:gd name="T3" fmla="*/ 2147483647 h 1004"/>
                <a:gd name="T4" fmla="*/ 2147483647 w 563"/>
                <a:gd name="T5" fmla="*/ 2147483647 h 1004"/>
                <a:gd name="T6" fmla="*/ 2147483647 w 563"/>
                <a:gd name="T7" fmla="*/ 2147483647 h 1004"/>
                <a:gd name="T8" fmla="*/ 2147483647 w 563"/>
                <a:gd name="T9" fmla="*/ 2147483647 h 1004"/>
                <a:gd name="T10" fmla="*/ 2147483647 w 563"/>
                <a:gd name="T11" fmla="*/ 2147483647 h 1004"/>
                <a:gd name="T12" fmla="*/ 2147483647 w 563"/>
                <a:gd name="T13" fmla="*/ 2147483647 h 1004"/>
                <a:gd name="T14" fmla="*/ 2147483647 w 563"/>
                <a:gd name="T15" fmla="*/ 2147483647 h 1004"/>
                <a:gd name="T16" fmla="*/ 2147483647 w 563"/>
                <a:gd name="T17" fmla="*/ 2147483647 h 1004"/>
                <a:gd name="T18" fmla="*/ 2147483647 w 563"/>
                <a:gd name="T19" fmla="*/ 2147483647 h 1004"/>
                <a:gd name="T20" fmla="*/ 2147483647 w 563"/>
                <a:gd name="T21" fmla="*/ 2147483647 h 1004"/>
                <a:gd name="T22" fmla="*/ 2147483647 w 563"/>
                <a:gd name="T23" fmla="*/ 2147483647 h 1004"/>
                <a:gd name="T24" fmla="*/ 2147483647 w 563"/>
                <a:gd name="T25" fmla="*/ 2147483647 h 1004"/>
                <a:gd name="T26" fmla="*/ 2147483647 w 563"/>
                <a:gd name="T27" fmla="*/ 2147483647 h 1004"/>
                <a:gd name="T28" fmla="*/ 2147483647 w 563"/>
                <a:gd name="T29" fmla="*/ 2147483647 h 1004"/>
                <a:gd name="T30" fmla="*/ 2147483647 w 563"/>
                <a:gd name="T31" fmla="*/ 2147483647 h 1004"/>
                <a:gd name="T32" fmla="*/ 2147483647 w 563"/>
                <a:gd name="T33" fmla="*/ 2147483647 h 1004"/>
                <a:gd name="T34" fmla="*/ 0 w 563"/>
                <a:gd name="T35" fmla="*/ 2147483647 h 1004"/>
                <a:gd name="T36" fmla="*/ 0 w 563"/>
                <a:gd name="T37" fmla="*/ 2147483647 h 1004"/>
                <a:gd name="T38" fmla="*/ 0 w 563"/>
                <a:gd name="T39" fmla="*/ 2147483647 h 1004"/>
                <a:gd name="T40" fmla="*/ 2147483647 w 563"/>
                <a:gd name="T41" fmla="*/ 2147483647 h 1004"/>
                <a:gd name="T42" fmla="*/ 2147483647 w 563"/>
                <a:gd name="T43" fmla="*/ 2147483647 h 1004"/>
                <a:gd name="T44" fmla="*/ 2147483647 w 563"/>
                <a:gd name="T45" fmla="*/ 2147483647 h 1004"/>
                <a:gd name="T46" fmla="*/ 2147483647 w 563"/>
                <a:gd name="T47" fmla="*/ 2147483647 h 1004"/>
                <a:gd name="T48" fmla="*/ 2147483647 w 563"/>
                <a:gd name="T49" fmla="*/ 2147483647 h 1004"/>
                <a:gd name="T50" fmla="*/ 2147483647 w 563"/>
                <a:gd name="T51" fmla="*/ 2147483647 h 1004"/>
                <a:gd name="T52" fmla="*/ 2147483647 w 563"/>
                <a:gd name="T53" fmla="*/ 2147483647 h 1004"/>
                <a:gd name="T54" fmla="*/ 2147483647 w 563"/>
                <a:gd name="T55" fmla="*/ 2147483647 h 1004"/>
                <a:gd name="T56" fmla="*/ 2147483647 w 563"/>
                <a:gd name="T57" fmla="*/ 2147483647 h 1004"/>
                <a:gd name="T58" fmla="*/ 2147483647 w 563"/>
                <a:gd name="T59" fmla="*/ 2147483647 h 1004"/>
                <a:gd name="T60" fmla="*/ 2147483647 w 563"/>
                <a:gd name="T61" fmla="*/ 0 h 1004"/>
                <a:gd name="T62" fmla="*/ 2147483647 w 563"/>
                <a:gd name="T63" fmla="*/ 0 h 1004"/>
                <a:gd name="T64" fmla="*/ 2147483647 w 563"/>
                <a:gd name="T65" fmla="*/ 2147483647 h 1004"/>
                <a:gd name="T66" fmla="*/ 2147483647 w 563"/>
                <a:gd name="T67" fmla="*/ 2147483647 h 1004"/>
                <a:gd name="T68" fmla="*/ 2147483647 w 563"/>
                <a:gd name="T69" fmla="*/ 2147483647 h 1004"/>
                <a:gd name="T70" fmla="*/ 2147483647 w 563"/>
                <a:gd name="T71" fmla="*/ 2147483647 h 1004"/>
                <a:gd name="T72" fmla="*/ 2147483647 w 563"/>
                <a:gd name="T73" fmla="*/ 2147483647 h 1004"/>
                <a:gd name="T74" fmla="*/ 2147483647 w 563"/>
                <a:gd name="T75" fmla="*/ 2147483647 h 1004"/>
                <a:gd name="T76" fmla="*/ 2147483647 w 563"/>
                <a:gd name="T77" fmla="*/ 2147483647 h 1004"/>
                <a:gd name="T78" fmla="*/ 2147483647 w 563"/>
                <a:gd name="T79" fmla="*/ 2147483647 h 1004"/>
                <a:gd name="T80" fmla="*/ 2147483647 w 563"/>
                <a:gd name="T81" fmla="*/ 2147483647 h 1004"/>
                <a:gd name="T82" fmla="*/ 2147483647 w 563"/>
                <a:gd name="T83" fmla="*/ 2147483647 h 1004"/>
                <a:gd name="T84" fmla="*/ 2147483647 w 563"/>
                <a:gd name="T85" fmla="*/ 2147483647 h 100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63"/>
                <a:gd name="T130" fmla="*/ 0 h 1004"/>
                <a:gd name="T131" fmla="*/ 563 w 563"/>
                <a:gd name="T132" fmla="*/ 1004 h 100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63" h="1004">
                  <a:moveTo>
                    <a:pt x="563" y="251"/>
                  </a:moveTo>
                  <a:lnTo>
                    <a:pt x="563" y="665"/>
                  </a:lnTo>
                  <a:lnTo>
                    <a:pt x="563" y="870"/>
                  </a:lnTo>
                  <a:lnTo>
                    <a:pt x="548" y="887"/>
                  </a:lnTo>
                  <a:lnTo>
                    <a:pt x="533" y="901"/>
                  </a:lnTo>
                  <a:lnTo>
                    <a:pt x="517" y="915"/>
                  </a:lnTo>
                  <a:lnTo>
                    <a:pt x="501" y="929"/>
                  </a:lnTo>
                  <a:lnTo>
                    <a:pt x="485" y="941"/>
                  </a:lnTo>
                  <a:lnTo>
                    <a:pt x="467" y="951"/>
                  </a:lnTo>
                  <a:lnTo>
                    <a:pt x="450" y="961"/>
                  </a:lnTo>
                  <a:lnTo>
                    <a:pt x="432" y="970"/>
                  </a:lnTo>
                  <a:lnTo>
                    <a:pt x="414" y="978"/>
                  </a:lnTo>
                  <a:lnTo>
                    <a:pt x="395" y="985"/>
                  </a:lnTo>
                  <a:lnTo>
                    <a:pt x="377" y="991"/>
                  </a:lnTo>
                  <a:lnTo>
                    <a:pt x="358" y="996"/>
                  </a:lnTo>
                  <a:lnTo>
                    <a:pt x="339" y="1000"/>
                  </a:lnTo>
                  <a:lnTo>
                    <a:pt x="320" y="1002"/>
                  </a:lnTo>
                  <a:lnTo>
                    <a:pt x="301" y="1004"/>
                  </a:lnTo>
                  <a:lnTo>
                    <a:pt x="282" y="1004"/>
                  </a:lnTo>
                  <a:lnTo>
                    <a:pt x="262" y="1004"/>
                  </a:lnTo>
                  <a:lnTo>
                    <a:pt x="243" y="1003"/>
                  </a:lnTo>
                  <a:lnTo>
                    <a:pt x="224" y="1000"/>
                  </a:lnTo>
                  <a:lnTo>
                    <a:pt x="205" y="997"/>
                  </a:lnTo>
                  <a:lnTo>
                    <a:pt x="186" y="992"/>
                  </a:lnTo>
                  <a:lnTo>
                    <a:pt x="168" y="987"/>
                  </a:lnTo>
                  <a:lnTo>
                    <a:pt x="149" y="979"/>
                  </a:lnTo>
                  <a:lnTo>
                    <a:pt x="131" y="972"/>
                  </a:lnTo>
                  <a:lnTo>
                    <a:pt x="113" y="963"/>
                  </a:lnTo>
                  <a:lnTo>
                    <a:pt x="95" y="954"/>
                  </a:lnTo>
                  <a:lnTo>
                    <a:pt x="78" y="942"/>
                  </a:lnTo>
                  <a:lnTo>
                    <a:pt x="62" y="930"/>
                  </a:lnTo>
                  <a:lnTo>
                    <a:pt x="46" y="917"/>
                  </a:lnTo>
                  <a:lnTo>
                    <a:pt x="29" y="902"/>
                  </a:lnTo>
                  <a:lnTo>
                    <a:pt x="15" y="887"/>
                  </a:lnTo>
                  <a:lnTo>
                    <a:pt x="0" y="870"/>
                  </a:lnTo>
                  <a:lnTo>
                    <a:pt x="0" y="665"/>
                  </a:lnTo>
                  <a:lnTo>
                    <a:pt x="0" y="251"/>
                  </a:lnTo>
                  <a:lnTo>
                    <a:pt x="0" y="235"/>
                  </a:lnTo>
                  <a:lnTo>
                    <a:pt x="1" y="220"/>
                  </a:lnTo>
                  <a:lnTo>
                    <a:pt x="3" y="205"/>
                  </a:lnTo>
                  <a:lnTo>
                    <a:pt x="6" y="191"/>
                  </a:lnTo>
                  <a:lnTo>
                    <a:pt x="9" y="178"/>
                  </a:lnTo>
                  <a:lnTo>
                    <a:pt x="13" y="165"/>
                  </a:lnTo>
                  <a:lnTo>
                    <a:pt x="18" y="152"/>
                  </a:lnTo>
                  <a:lnTo>
                    <a:pt x="23" y="140"/>
                  </a:lnTo>
                  <a:lnTo>
                    <a:pt x="30" y="130"/>
                  </a:lnTo>
                  <a:lnTo>
                    <a:pt x="37" y="118"/>
                  </a:lnTo>
                  <a:lnTo>
                    <a:pt x="44" y="108"/>
                  </a:lnTo>
                  <a:lnTo>
                    <a:pt x="52" y="97"/>
                  </a:lnTo>
                  <a:lnTo>
                    <a:pt x="59" y="87"/>
                  </a:lnTo>
                  <a:lnTo>
                    <a:pt x="68" y="79"/>
                  </a:lnTo>
                  <a:lnTo>
                    <a:pt x="77" y="70"/>
                  </a:lnTo>
                  <a:lnTo>
                    <a:pt x="87" y="63"/>
                  </a:lnTo>
                  <a:lnTo>
                    <a:pt x="108" y="48"/>
                  </a:lnTo>
                  <a:lnTo>
                    <a:pt x="130" y="35"/>
                  </a:lnTo>
                  <a:lnTo>
                    <a:pt x="154" y="24"/>
                  </a:lnTo>
                  <a:lnTo>
                    <a:pt x="178" y="15"/>
                  </a:lnTo>
                  <a:lnTo>
                    <a:pt x="203" y="9"/>
                  </a:lnTo>
                  <a:lnTo>
                    <a:pt x="229" y="3"/>
                  </a:lnTo>
                  <a:lnTo>
                    <a:pt x="255" y="0"/>
                  </a:lnTo>
                  <a:lnTo>
                    <a:pt x="282" y="0"/>
                  </a:lnTo>
                  <a:lnTo>
                    <a:pt x="307" y="0"/>
                  </a:lnTo>
                  <a:lnTo>
                    <a:pt x="334" y="3"/>
                  </a:lnTo>
                  <a:lnTo>
                    <a:pt x="360" y="9"/>
                  </a:lnTo>
                  <a:lnTo>
                    <a:pt x="385" y="15"/>
                  </a:lnTo>
                  <a:lnTo>
                    <a:pt x="409" y="24"/>
                  </a:lnTo>
                  <a:lnTo>
                    <a:pt x="433" y="35"/>
                  </a:lnTo>
                  <a:lnTo>
                    <a:pt x="454" y="48"/>
                  </a:lnTo>
                  <a:lnTo>
                    <a:pt x="476" y="63"/>
                  </a:lnTo>
                  <a:lnTo>
                    <a:pt x="485" y="70"/>
                  </a:lnTo>
                  <a:lnTo>
                    <a:pt x="495" y="79"/>
                  </a:lnTo>
                  <a:lnTo>
                    <a:pt x="502" y="87"/>
                  </a:lnTo>
                  <a:lnTo>
                    <a:pt x="511" y="97"/>
                  </a:lnTo>
                  <a:lnTo>
                    <a:pt x="519" y="108"/>
                  </a:lnTo>
                  <a:lnTo>
                    <a:pt x="526" y="118"/>
                  </a:lnTo>
                  <a:lnTo>
                    <a:pt x="533" y="130"/>
                  </a:lnTo>
                  <a:lnTo>
                    <a:pt x="540" y="140"/>
                  </a:lnTo>
                  <a:lnTo>
                    <a:pt x="544" y="152"/>
                  </a:lnTo>
                  <a:lnTo>
                    <a:pt x="550" y="165"/>
                  </a:lnTo>
                  <a:lnTo>
                    <a:pt x="553" y="178"/>
                  </a:lnTo>
                  <a:lnTo>
                    <a:pt x="557" y="191"/>
                  </a:lnTo>
                  <a:lnTo>
                    <a:pt x="560" y="205"/>
                  </a:lnTo>
                  <a:lnTo>
                    <a:pt x="562" y="220"/>
                  </a:lnTo>
                  <a:lnTo>
                    <a:pt x="563" y="235"/>
                  </a:lnTo>
                  <a:lnTo>
                    <a:pt x="563" y="251"/>
                  </a:lnTo>
                  <a:close/>
                </a:path>
              </a:pathLst>
            </a:custGeom>
            <a:solidFill>
              <a:srgbClr val="FED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3983" name="Freeform 222"/>
            <p:cNvSpPr>
              <a:spLocks/>
            </p:cNvSpPr>
            <p:nvPr/>
          </p:nvSpPr>
          <p:spPr bwMode="auto">
            <a:xfrm flipH="1">
              <a:off x="7014234" y="5965331"/>
              <a:ext cx="163372" cy="248453"/>
            </a:xfrm>
            <a:custGeom>
              <a:avLst/>
              <a:gdLst>
                <a:gd name="T0" fmla="*/ 2147483647 w 563"/>
                <a:gd name="T1" fmla="*/ 2147483647 h 1004"/>
                <a:gd name="T2" fmla="*/ 2147483647 w 563"/>
                <a:gd name="T3" fmla="*/ 2147483647 h 1004"/>
                <a:gd name="T4" fmla="*/ 2147483647 w 563"/>
                <a:gd name="T5" fmla="*/ 2147483647 h 1004"/>
                <a:gd name="T6" fmla="*/ 2147483647 w 563"/>
                <a:gd name="T7" fmla="*/ 2147483647 h 1004"/>
                <a:gd name="T8" fmla="*/ 2147483647 w 563"/>
                <a:gd name="T9" fmla="*/ 2147483647 h 1004"/>
                <a:gd name="T10" fmla="*/ 2147483647 w 563"/>
                <a:gd name="T11" fmla="*/ 2147483647 h 1004"/>
                <a:gd name="T12" fmla="*/ 2147483647 w 563"/>
                <a:gd name="T13" fmla="*/ 2147483647 h 1004"/>
                <a:gd name="T14" fmla="*/ 2147483647 w 563"/>
                <a:gd name="T15" fmla="*/ 2147483647 h 1004"/>
                <a:gd name="T16" fmla="*/ 2147483647 w 563"/>
                <a:gd name="T17" fmla="*/ 2147483647 h 1004"/>
                <a:gd name="T18" fmla="*/ 2147483647 w 563"/>
                <a:gd name="T19" fmla="*/ 2147483647 h 1004"/>
                <a:gd name="T20" fmla="*/ 2147483647 w 563"/>
                <a:gd name="T21" fmla="*/ 2147483647 h 1004"/>
                <a:gd name="T22" fmla="*/ 2147483647 w 563"/>
                <a:gd name="T23" fmla="*/ 2147483647 h 1004"/>
                <a:gd name="T24" fmla="*/ 2147483647 w 563"/>
                <a:gd name="T25" fmla="*/ 2147483647 h 1004"/>
                <a:gd name="T26" fmla="*/ 2147483647 w 563"/>
                <a:gd name="T27" fmla="*/ 2147483647 h 1004"/>
                <a:gd name="T28" fmla="*/ 2147483647 w 563"/>
                <a:gd name="T29" fmla="*/ 2147483647 h 1004"/>
                <a:gd name="T30" fmla="*/ 2147483647 w 563"/>
                <a:gd name="T31" fmla="*/ 2147483647 h 1004"/>
                <a:gd name="T32" fmla="*/ 2147483647 w 563"/>
                <a:gd name="T33" fmla="*/ 2147483647 h 1004"/>
                <a:gd name="T34" fmla="*/ 0 w 563"/>
                <a:gd name="T35" fmla="*/ 2147483647 h 1004"/>
                <a:gd name="T36" fmla="*/ 0 w 563"/>
                <a:gd name="T37" fmla="*/ 2147483647 h 1004"/>
                <a:gd name="T38" fmla="*/ 0 w 563"/>
                <a:gd name="T39" fmla="*/ 2147483647 h 1004"/>
                <a:gd name="T40" fmla="*/ 2147483647 w 563"/>
                <a:gd name="T41" fmla="*/ 2147483647 h 1004"/>
                <a:gd name="T42" fmla="*/ 2147483647 w 563"/>
                <a:gd name="T43" fmla="*/ 2147483647 h 1004"/>
                <a:gd name="T44" fmla="*/ 2147483647 w 563"/>
                <a:gd name="T45" fmla="*/ 2147483647 h 1004"/>
                <a:gd name="T46" fmla="*/ 2147483647 w 563"/>
                <a:gd name="T47" fmla="*/ 2147483647 h 1004"/>
                <a:gd name="T48" fmla="*/ 2147483647 w 563"/>
                <a:gd name="T49" fmla="*/ 2147483647 h 1004"/>
                <a:gd name="T50" fmla="*/ 2147483647 w 563"/>
                <a:gd name="T51" fmla="*/ 2147483647 h 1004"/>
                <a:gd name="T52" fmla="*/ 2147483647 w 563"/>
                <a:gd name="T53" fmla="*/ 2147483647 h 1004"/>
                <a:gd name="T54" fmla="*/ 2147483647 w 563"/>
                <a:gd name="T55" fmla="*/ 2147483647 h 1004"/>
                <a:gd name="T56" fmla="*/ 2147483647 w 563"/>
                <a:gd name="T57" fmla="*/ 2147483647 h 1004"/>
                <a:gd name="T58" fmla="*/ 2147483647 w 563"/>
                <a:gd name="T59" fmla="*/ 2147483647 h 1004"/>
                <a:gd name="T60" fmla="*/ 2147483647 w 563"/>
                <a:gd name="T61" fmla="*/ 0 h 1004"/>
                <a:gd name="T62" fmla="*/ 2147483647 w 563"/>
                <a:gd name="T63" fmla="*/ 0 h 1004"/>
                <a:gd name="T64" fmla="*/ 2147483647 w 563"/>
                <a:gd name="T65" fmla="*/ 2147483647 h 1004"/>
                <a:gd name="T66" fmla="*/ 2147483647 w 563"/>
                <a:gd name="T67" fmla="*/ 2147483647 h 1004"/>
                <a:gd name="T68" fmla="*/ 2147483647 w 563"/>
                <a:gd name="T69" fmla="*/ 2147483647 h 1004"/>
                <a:gd name="T70" fmla="*/ 2147483647 w 563"/>
                <a:gd name="T71" fmla="*/ 2147483647 h 1004"/>
                <a:gd name="T72" fmla="*/ 2147483647 w 563"/>
                <a:gd name="T73" fmla="*/ 2147483647 h 1004"/>
                <a:gd name="T74" fmla="*/ 2147483647 w 563"/>
                <a:gd name="T75" fmla="*/ 2147483647 h 1004"/>
                <a:gd name="T76" fmla="*/ 2147483647 w 563"/>
                <a:gd name="T77" fmla="*/ 2147483647 h 1004"/>
                <a:gd name="T78" fmla="*/ 2147483647 w 563"/>
                <a:gd name="T79" fmla="*/ 2147483647 h 1004"/>
                <a:gd name="T80" fmla="*/ 2147483647 w 563"/>
                <a:gd name="T81" fmla="*/ 2147483647 h 1004"/>
                <a:gd name="T82" fmla="*/ 2147483647 w 563"/>
                <a:gd name="T83" fmla="*/ 2147483647 h 1004"/>
                <a:gd name="T84" fmla="*/ 2147483647 w 563"/>
                <a:gd name="T85" fmla="*/ 2147483647 h 100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63"/>
                <a:gd name="T130" fmla="*/ 0 h 1004"/>
                <a:gd name="T131" fmla="*/ 563 w 563"/>
                <a:gd name="T132" fmla="*/ 1004 h 100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63" h="1004">
                  <a:moveTo>
                    <a:pt x="563" y="251"/>
                  </a:moveTo>
                  <a:lnTo>
                    <a:pt x="563" y="665"/>
                  </a:lnTo>
                  <a:lnTo>
                    <a:pt x="563" y="870"/>
                  </a:lnTo>
                  <a:lnTo>
                    <a:pt x="548" y="887"/>
                  </a:lnTo>
                  <a:lnTo>
                    <a:pt x="533" y="901"/>
                  </a:lnTo>
                  <a:lnTo>
                    <a:pt x="517" y="915"/>
                  </a:lnTo>
                  <a:lnTo>
                    <a:pt x="501" y="929"/>
                  </a:lnTo>
                  <a:lnTo>
                    <a:pt x="485" y="941"/>
                  </a:lnTo>
                  <a:lnTo>
                    <a:pt x="467" y="951"/>
                  </a:lnTo>
                  <a:lnTo>
                    <a:pt x="450" y="961"/>
                  </a:lnTo>
                  <a:lnTo>
                    <a:pt x="432" y="970"/>
                  </a:lnTo>
                  <a:lnTo>
                    <a:pt x="414" y="978"/>
                  </a:lnTo>
                  <a:lnTo>
                    <a:pt x="395" y="985"/>
                  </a:lnTo>
                  <a:lnTo>
                    <a:pt x="377" y="991"/>
                  </a:lnTo>
                  <a:lnTo>
                    <a:pt x="358" y="996"/>
                  </a:lnTo>
                  <a:lnTo>
                    <a:pt x="339" y="1000"/>
                  </a:lnTo>
                  <a:lnTo>
                    <a:pt x="320" y="1002"/>
                  </a:lnTo>
                  <a:lnTo>
                    <a:pt x="301" y="1004"/>
                  </a:lnTo>
                  <a:lnTo>
                    <a:pt x="282" y="1004"/>
                  </a:lnTo>
                  <a:lnTo>
                    <a:pt x="262" y="1004"/>
                  </a:lnTo>
                  <a:lnTo>
                    <a:pt x="243" y="1003"/>
                  </a:lnTo>
                  <a:lnTo>
                    <a:pt x="224" y="1000"/>
                  </a:lnTo>
                  <a:lnTo>
                    <a:pt x="205" y="997"/>
                  </a:lnTo>
                  <a:lnTo>
                    <a:pt x="186" y="992"/>
                  </a:lnTo>
                  <a:lnTo>
                    <a:pt x="168" y="987"/>
                  </a:lnTo>
                  <a:lnTo>
                    <a:pt x="149" y="979"/>
                  </a:lnTo>
                  <a:lnTo>
                    <a:pt x="131" y="972"/>
                  </a:lnTo>
                  <a:lnTo>
                    <a:pt x="113" y="963"/>
                  </a:lnTo>
                  <a:lnTo>
                    <a:pt x="95" y="954"/>
                  </a:lnTo>
                  <a:lnTo>
                    <a:pt x="78" y="942"/>
                  </a:lnTo>
                  <a:lnTo>
                    <a:pt x="62" y="930"/>
                  </a:lnTo>
                  <a:lnTo>
                    <a:pt x="46" y="917"/>
                  </a:lnTo>
                  <a:lnTo>
                    <a:pt x="29" y="902"/>
                  </a:lnTo>
                  <a:lnTo>
                    <a:pt x="15" y="887"/>
                  </a:lnTo>
                  <a:lnTo>
                    <a:pt x="0" y="870"/>
                  </a:lnTo>
                  <a:lnTo>
                    <a:pt x="0" y="665"/>
                  </a:lnTo>
                  <a:lnTo>
                    <a:pt x="0" y="251"/>
                  </a:lnTo>
                  <a:lnTo>
                    <a:pt x="0" y="235"/>
                  </a:lnTo>
                  <a:lnTo>
                    <a:pt x="1" y="220"/>
                  </a:lnTo>
                  <a:lnTo>
                    <a:pt x="3" y="205"/>
                  </a:lnTo>
                  <a:lnTo>
                    <a:pt x="6" y="191"/>
                  </a:lnTo>
                  <a:lnTo>
                    <a:pt x="9" y="178"/>
                  </a:lnTo>
                  <a:lnTo>
                    <a:pt x="13" y="165"/>
                  </a:lnTo>
                  <a:lnTo>
                    <a:pt x="18" y="152"/>
                  </a:lnTo>
                  <a:lnTo>
                    <a:pt x="23" y="140"/>
                  </a:lnTo>
                  <a:lnTo>
                    <a:pt x="30" y="130"/>
                  </a:lnTo>
                  <a:lnTo>
                    <a:pt x="37" y="118"/>
                  </a:lnTo>
                  <a:lnTo>
                    <a:pt x="44" y="108"/>
                  </a:lnTo>
                  <a:lnTo>
                    <a:pt x="52" y="97"/>
                  </a:lnTo>
                  <a:lnTo>
                    <a:pt x="59" y="87"/>
                  </a:lnTo>
                  <a:lnTo>
                    <a:pt x="68" y="79"/>
                  </a:lnTo>
                  <a:lnTo>
                    <a:pt x="77" y="70"/>
                  </a:lnTo>
                  <a:lnTo>
                    <a:pt x="87" y="63"/>
                  </a:lnTo>
                  <a:lnTo>
                    <a:pt x="108" y="48"/>
                  </a:lnTo>
                  <a:lnTo>
                    <a:pt x="130" y="35"/>
                  </a:lnTo>
                  <a:lnTo>
                    <a:pt x="154" y="24"/>
                  </a:lnTo>
                  <a:lnTo>
                    <a:pt x="178" y="15"/>
                  </a:lnTo>
                  <a:lnTo>
                    <a:pt x="203" y="9"/>
                  </a:lnTo>
                  <a:lnTo>
                    <a:pt x="229" y="3"/>
                  </a:lnTo>
                  <a:lnTo>
                    <a:pt x="255" y="0"/>
                  </a:lnTo>
                  <a:lnTo>
                    <a:pt x="282" y="0"/>
                  </a:lnTo>
                  <a:lnTo>
                    <a:pt x="307" y="0"/>
                  </a:lnTo>
                  <a:lnTo>
                    <a:pt x="334" y="3"/>
                  </a:lnTo>
                  <a:lnTo>
                    <a:pt x="360" y="9"/>
                  </a:lnTo>
                  <a:lnTo>
                    <a:pt x="385" y="15"/>
                  </a:lnTo>
                  <a:lnTo>
                    <a:pt x="409" y="24"/>
                  </a:lnTo>
                  <a:lnTo>
                    <a:pt x="433" y="35"/>
                  </a:lnTo>
                  <a:lnTo>
                    <a:pt x="454" y="48"/>
                  </a:lnTo>
                  <a:lnTo>
                    <a:pt x="476" y="63"/>
                  </a:lnTo>
                  <a:lnTo>
                    <a:pt x="485" y="70"/>
                  </a:lnTo>
                  <a:lnTo>
                    <a:pt x="495" y="79"/>
                  </a:lnTo>
                  <a:lnTo>
                    <a:pt x="502" y="87"/>
                  </a:lnTo>
                  <a:lnTo>
                    <a:pt x="511" y="97"/>
                  </a:lnTo>
                  <a:lnTo>
                    <a:pt x="519" y="108"/>
                  </a:lnTo>
                  <a:lnTo>
                    <a:pt x="526" y="118"/>
                  </a:lnTo>
                  <a:lnTo>
                    <a:pt x="533" y="130"/>
                  </a:lnTo>
                  <a:lnTo>
                    <a:pt x="540" y="140"/>
                  </a:lnTo>
                  <a:lnTo>
                    <a:pt x="544" y="152"/>
                  </a:lnTo>
                  <a:lnTo>
                    <a:pt x="550" y="165"/>
                  </a:lnTo>
                  <a:lnTo>
                    <a:pt x="553" y="178"/>
                  </a:lnTo>
                  <a:lnTo>
                    <a:pt x="557" y="191"/>
                  </a:lnTo>
                  <a:lnTo>
                    <a:pt x="560" y="205"/>
                  </a:lnTo>
                  <a:lnTo>
                    <a:pt x="562" y="220"/>
                  </a:lnTo>
                  <a:lnTo>
                    <a:pt x="563" y="235"/>
                  </a:lnTo>
                  <a:lnTo>
                    <a:pt x="563" y="25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3984" name="Freeform 223"/>
            <p:cNvSpPr>
              <a:spLocks/>
            </p:cNvSpPr>
            <p:nvPr/>
          </p:nvSpPr>
          <p:spPr bwMode="auto">
            <a:xfrm flipH="1">
              <a:off x="6909954" y="5930582"/>
              <a:ext cx="60830" cy="74710"/>
            </a:xfrm>
            <a:custGeom>
              <a:avLst/>
              <a:gdLst>
                <a:gd name="T0" fmla="*/ 2147483647 w 207"/>
                <a:gd name="T1" fmla="*/ 2147483647 h 304"/>
                <a:gd name="T2" fmla="*/ 2147483647 w 207"/>
                <a:gd name="T3" fmla="*/ 0 h 304"/>
                <a:gd name="T4" fmla="*/ 2147483647 w 207"/>
                <a:gd name="T5" fmla="*/ 2147483647 h 304"/>
                <a:gd name="T6" fmla="*/ 2147483647 w 207"/>
                <a:gd name="T7" fmla="*/ 2147483647 h 304"/>
                <a:gd name="T8" fmla="*/ 2147483647 w 207"/>
                <a:gd name="T9" fmla="*/ 2147483647 h 304"/>
                <a:gd name="T10" fmla="*/ 2147483647 w 207"/>
                <a:gd name="T11" fmla="*/ 2147483647 h 304"/>
                <a:gd name="T12" fmla="*/ 2147483647 w 207"/>
                <a:gd name="T13" fmla="*/ 2147483647 h 304"/>
                <a:gd name="T14" fmla="*/ 2147483647 w 207"/>
                <a:gd name="T15" fmla="*/ 2147483647 h 304"/>
                <a:gd name="T16" fmla="*/ 2147483647 w 207"/>
                <a:gd name="T17" fmla="*/ 2147483647 h 304"/>
                <a:gd name="T18" fmla="*/ 2147483647 w 207"/>
                <a:gd name="T19" fmla="*/ 2147483647 h 304"/>
                <a:gd name="T20" fmla="*/ 2147483647 w 207"/>
                <a:gd name="T21" fmla="*/ 2147483647 h 304"/>
                <a:gd name="T22" fmla="*/ 0 w 207"/>
                <a:gd name="T23" fmla="*/ 2147483647 h 304"/>
                <a:gd name="T24" fmla="*/ 2147483647 w 207"/>
                <a:gd name="T25" fmla="*/ 2147483647 h 304"/>
                <a:gd name="T26" fmla="*/ 2147483647 w 207"/>
                <a:gd name="T27" fmla="*/ 2147483647 h 304"/>
                <a:gd name="T28" fmla="*/ 2147483647 w 207"/>
                <a:gd name="T29" fmla="*/ 2147483647 h 304"/>
                <a:gd name="T30" fmla="*/ 2147483647 w 207"/>
                <a:gd name="T31" fmla="*/ 2147483647 h 304"/>
                <a:gd name="T32" fmla="*/ 2147483647 w 207"/>
                <a:gd name="T33" fmla="*/ 2147483647 h 304"/>
                <a:gd name="T34" fmla="*/ 2147483647 w 207"/>
                <a:gd name="T35" fmla="*/ 2147483647 h 304"/>
                <a:gd name="T36" fmla="*/ 2147483647 w 207"/>
                <a:gd name="T37" fmla="*/ 2147483647 h 304"/>
                <a:gd name="T38" fmla="*/ 2147483647 w 207"/>
                <a:gd name="T39" fmla="*/ 2147483647 h 304"/>
                <a:gd name="T40" fmla="*/ 2147483647 w 207"/>
                <a:gd name="T41" fmla="*/ 2147483647 h 304"/>
                <a:gd name="T42" fmla="*/ 2147483647 w 207"/>
                <a:gd name="T43" fmla="*/ 2147483647 h 304"/>
                <a:gd name="T44" fmla="*/ 2147483647 w 207"/>
                <a:gd name="T45" fmla="*/ 2147483647 h 304"/>
                <a:gd name="T46" fmla="*/ 2147483647 w 207"/>
                <a:gd name="T47" fmla="*/ 2147483647 h 304"/>
                <a:gd name="T48" fmla="*/ 2147483647 w 207"/>
                <a:gd name="T49" fmla="*/ 2147483647 h 304"/>
                <a:gd name="T50" fmla="*/ 2147483647 w 207"/>
                <a:gd name="T51" fmla="*/ 2147483647 h 304"/>
                <a:gd name="T52" fmla="*/ 2147483647 w 207"/>
                <a:gd name="T53" fmla="*/ 2147483647 h 304"/>
                <a:gd name="T54" fmla="*/ 2147483647 w 207"/>
                <a:gd name="T55" fmla="*/ 2147483647 h 304"/>
                <a:gd name="T56" fmla="*/ 2147483647 w 207"/>
                <a:gd name="T57" fmla="*/ 2147483647 h 304"/>
                <a:gd name="T58" fmla="*/ 2147483647 w 207"/>
                <a:gd name="T59" fmla="*/ 2147483647 h 304"/>
                <a:gd name="T60" fmla="*/ 2147483647 w 207"/>
                <a:gd name="T61" fmla="*/ 2147483647 h 304"/>
                <a:gd name="T62" fmla="*/ 2147483647 w 207"/>
                <a:gd name="T63" fmla="*/ 2147483647 h 304"/>
                <a:gd name="T64" fmla="*/ 2147483647 w 207"/>
                <a:gd name="T65" fmla="*/ 2147483647 h 304"/>
                <a:gd name="T66" fmla="*/ 2147483647 w 207"/>
                <a:gd name="T67" fmla="*/ 2147483647 h 304"/>
                <a:gd name="T68" fmla="*/ 2147483647 w 207"/>
                <a:gd name="T69" fmla="*/ 2147483647 h 30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07"/>
                <a:gd name="T106" fmla="*/ 0 h 304"/>
                <a:gd name="T107" fmla="*/ 207 w 207"/>
                <a:gd name="T108" fmla="*/ 304 h 30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07" h="304">
                  <a:moveTo>
                    <a:pt x="154" y="2"/>
                  </a:moveTo>
                  <a:lnTo>
                    <a:pt x="154" y="2"/>
                  </a:lnTo>
                  <a:lnTo>
                    <a:pt x="144" y="0"/>
                  </a:lnTo>
                  <a:lnTo>
                    <a:pt x="135" y="0"/>
                  </a:lnTo>
                  <a:lnTo>
                    <a:pt x="125" y="1"/>
                  </a:lnTo>
                  <a:lnTo>
                    <a:pt x="115" y="3"/>
                  </a:lnTo>
                  <a:lnTo>
                    <a:pt x="105" y="6"/>
                  </a:lnTo>
                  <a:lnTo>
                    <a:pt x="95" y="11"/>
                  </a:lnTo>
                  <a:lnTo>
                    <a:pt x="86" y="18"/>
                  </a:lnTo>
                  <a:lnTo>
                    <a:pt x="76" y="25"/>
                  </a:lnTo>
                  <a:lnTo>
                    <a:pt x="66" y="34"/>
                  </a:lnTo>
                  <a:lnTo>
                    <a:pt x="57" y="44"/>
                  </a:lnTo>
                  <a:lnTo>
                    <a:pt x="49" y="56"/>
                  </a:lnTo>
                  <a:lnTo>
                    <a:pt x="40" y="68"/>
                  </a:lnTo>
                  <a:lnTo>
                    <a:pt x="32" y="79"/>
                  </a:lnTo>
                  <a:lnTo>
                    <a:pt x="25" y="94"/>
                  </a:lnTo>
                  <a:lnTo>
                    <a:pt x="19" y="108"/>
                  </a:lnTo>
                  <a:lnTo>
                    <a:pt x="13" y="123"/>
                  </a:lnTo>
                  <a:lnTo>
                    <a:pt x="8" y="139"/>
                  </a:lnTo>
                  <a:lnTo>
                    <a:pt x="5" y="154"/>
                  </a:lnTo>
                  <a:lnTo>
                    <a:pt x="2" y="169"/>
                  </a:lnTo>
                  <a:lnTo>
                    <a:pt x="1" y="183"/>
                  </a:lnTo>
                  <a:lnTo>
                    <a:pt x="0" y="198"/>
                  </a:lnTo>
                  <a:lnTo>
                    <a:pt x="0" y="211"/>
                  </a:lnTo>
                  <a:lnTo>
                    <a:pt x="1" y="225"/>
                  </a:lnTo>
                  <a:lnTo>
                    <a:pt x="3" y="237"/>
                  </a:lnTo>
                  <a:lnTo>
                    <a:pt x="6" y="249"/>
                  </a:lnTo>
                  <a:lnTo>
                    <a:pt x="11" y="260"/>
                  </a:lnTo>
                  <a:lnTo>
                    <a:pt x="15" y="270"/>
                  </a:lnTo>
                  <a:lnTo>
                    <a:pt x="21" y="278"/>
                  </a:lnTo>
                  <a:lnTo>
                    <a:pt x="28" y="286"/>
                  </a:lnTo>
                  <a:lnTo>
                    <a:pt x="34" y="292"/>
                  </a:lnTo>
                  <a:lnTo>
                    <a:pt x="43" y="298"/>
                  </a:lnTo>
                  <a:lnTo>
                    <a:pt x="52" y="301"/>
                  </a:lnTo>
                  <a:lnTo>
                    <a:pt x="61" y="303"/>
                  </a:lnTo>
                  <a:lnTo>
                    <a:pt x="71" y="304"/>
                  </a:lnTo>
                  <a:lnTo>
                    <a:pt x="81" y="303"/>
                  </a:lnTo>
                  <a:lnTo>
                    <a:pt x="90" y="301"/>
                  </a:lnTo>
                  <a:lnTo>
                    <a:pt x="100" y="297"/>
                  </a:lnTo>
                  <a:lnTo>
                    <a:pt x="111" y="292"/>
                  </a:lnTo>
                  <a:lnTo>
                    <a:pt x="121" y="286"/>
                  </a:lnTo>
                  <a:lnTo>
                    <a:pt x="131" y="278"/>
                  </a:lnTo>
                  <a:lnTo>
                    <a:pt x="140" y="268"/>
                  </a:lnTo>
                  <a:lnTo>
                    <a:pt x="149" y="259"/>
                  </a:lnTo>
                  <a:lnTo>
                    <a:pt x="158" y="248"/>
                  </a:lnTo>
                  <a:lnTo>
                    <a:pt x="166" y="236"/>
                  </a:lnTo>
                  <a:lnTo>
                    <a:pt x="173" y="223"/>
                  </a:lnTo>
                  <a:lnTo>
                    <a:pt x="181" y="210"/>
                  </a:lnTo>
                  <a:lnTo>
                    <a:pt x="187" y="195"/>
                  </a:lnTo>
                  <a:lnTo>
                    <a:pt x="192" y="180"/>
                  </a:lnTo>
                  <a:lnTo>
                    <a:pt x="198" y="165"/>
                  </a:lnTo>
                  <a:lnTo>
                    <a:pt x="201" y="150"/>
                  </a:lnTo>
                  <a:lnTo>
                    <a:pt x="204" y="135"/>
                  </a:lnTo>
                  <a:lnTo>
                    <a:pt x="206" y="119"/>
                  </a:lnTo>
                  <a:lnTo>
                    <a:pt x="207" y="105"/>
                  </a:lnTo>
                  <a:lnTo>
                    <a:pt x="206" y="91"/>
                  </a:lnTo>
                  <a:lnTo>
                    <a:pt x="205" y="78"/>
                  </a:lnTo>
                  <a:lnTo>
                    <a:pt x="203" y="65"/>
                  </a:lnTo>
                  <a:lnTo>
                    <a:pt x="199" y="55"/>
                  </a:lnTo>
                  <a:lnTo>
                    <a:pt x="196" y="44"/>
                  </a:lnTo>
                  <a:lnTo>
                    <a:pt x="191" y="34"/>
                  </a:lnTo>
                  <a:lnTo>
                    <a:pt x="186" y="24"/>
                  </a:lnTo>
                  <a:lnTo>
                    <a:pt x="179" y="17"/>
                  </a:lnTo>
                  <a:lnTo>
                    <a:pt x="171" y="10"/>
                  </a:lnTo>
                  <a:lnTo>
                    <a:pt x="163" y="6"/>
                  </a:lnTo>
                  <a:lnTo>
                    <a:pt x="154" y="2"/>
                  </a:lnTo>
                  <a:close/>
                </a:path>
              </a:pathLst>
            </a:custGeom>
            <a:solidFill>
              <a:srgbClr val="FED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3985" name="Freeform 224"/>
            <p:cNvSpPr>
              <a:spLocks/>
            </p:cNvSpPr>
            <p:nvPr/>
          </p:nvSpPr>
          <p:spPr bwMode="auto">
            <a:xfrm flipH="1">
              <a:off x="7221056" y="5930582"/>
              <a:ext cx="60830" cy="74710"/>
            </a:xfrm>
            <a:custGeom>
              <a:avLst/>
              <a:gdLst>
                <a:gd name="T0" fmla="*/ 2147483647 w 208"/>
                <a:gd name="T1" fmla="*/ 2147483647 h 304"/>
                <a:gd name="T2" fmla="*/ 2147483647 w 208"/>
                <a:gd name="T3" fmla="*/ 0 h 304"/>
                <a:gd name="T4" fmla="*/ 2147483647 w 208"/>
                <a:gd name="T5" fmla="*/ 2147483647 h 304"/>
                <a:gd name="T6" fmla="*/ 2147483647 w 208"/>
                <a:gd name="T7" fmla="*/ 2147483647 h 304"/>
                <a:gd name="T8" fmla="*/ 2147483647 w 208"/>
                <a:gd name="T9" fmla="*/ 2147483647 h 304"/>
                <a:gd name="T10" fmla="*/ 2147483647 w 208"/>
                <a:gd name="T11" fmla="*/ 2147483647 h 304"/>
                <a:gd name="T12" fmla="*/ 2147483647 w 208"/>
                <a:gd name="T13" fmla="*/ 2147483647 h 304"/>
                <a:gd name="T14" fmla="*/ 2147483647 w 208"/>
                <a:gd name="T15" fmla="*/ 2147483647 h 304"/>
                <a:gd name="T16" fmla="*/ 2147483647 w 208"/>
                <a:gd name="T17" fmla="*/ 2147483647 h 304"/>
                <a:gd name="T18" fmla="*/ 2147483647 w 208"/>
                <a:gd name="T19" fmla="*/ 2147483647 h 304"/>
                <a:gd name="T20" fmla="*/ 2147483647 w 208"/>
                <a:gd name="T21" fmla="*/ 2147483647 h 304"/>
                <a:gd name="T22" fmla="*/ 2147483647 w 208"/>
                <a:gd name="T23" fmla="*/ 2147483647 h 304"/>
                <a:gd name="T24" fmla="*/ 2147483647 w 208"/>
                <a:gd name="T25" fmla="*/ 2147483647 h 304"/>
                <a:gd name="T26" fmla="*/ 2147483647 w 208"/>
                <a:gd name="T27" fmla="*/ 2147483647 h 304"/>
                <a:gd name="T28" fmla="*/ 2147483647 w 208"/>
                <a:gd name="T29" fmla="*/ 2147483647 h 304"/>
                <a:gd name="T30" fmla="*/ 2147483647 w 208"/>
                <a:gd name="T31" fmla="*/ 2147483647 h 304"/>
                <a:gd name="T32" fmla="*/ 2147483647 w 208"/>
                <a:gd name="T33" fmla="*/ 2147483647 h 304"/>
                <a:gd name="T34" fmla="*/ 2147483647 w 208"/>
                <a:gd name="T35" fmla="*/ 2147483647 h 304"/>
                <a:gd name="T36" fmla="*/ 2147483647 w 208"/>
                <a:gd name="T37" fmla="*/ 2147483647 h 304"/>
                <a:gd name="T38" fmla="*/ 2147483647 w 208"/>
                <a:gd name="T39" fmla="*/ 2147483647 h 304"/>
                <a:gd name="T40" fmla="*/ 2147483647 w 208"/>
                <a:gd name="T41" fmla="*/ 2147483647 h 304"/>
                <a:gd name="T42" fmla="*/ 2147483647 w 208"/>
                <a:gd name="T43" fmla="*/ 2147483647 h 304"/>
                <a:gd name="T44" fmla="*/ 2147483647 w 208"/>
                <a:gd name="T45" fmla="*/ 2147483647 h 304"/>
                <a:gd name="T46" fmla="*/ 2147483647 w 208"/>
                <a:gd name="T47" fmla="*/ 2147483647 h 304"/>
                <a:gd name="T48" fmla="*/ 2147483647 w 208"/>
                <a:gd name="T49" fmla="*/ 2147483647 h 304"/>
                <a:gd name="T50" fmla="*/ 2147483647 w 208"/>
                <a:gd name="T51" fmla="*/ 2147483647 h 304"/>
                <a:gd name="T52" fmla="*/ 2147483647 w 208"/>
                <a:gd name="T53" fmla="*/ 2147483647 h 304"/>
                <a:gd name="T54" fmla="*/ 2147483647 w 208"/>
                <a:gd name="T55" fmla="*/ 2147483647 h 304"/>
                <a:gd name="T56" fmla="*/ 0 w 208"/>
                <a:gd name="T57" fmla="*/ 2147483647 h 304"/>
                <a:gd name="T58" fmla="*/ 2147483647 w 208"/>
                <a:gd name="T59" fmla="*/ 2147483647 h 304"/>
                <a:gd name="T60" fmla="*/ 2147483647 w 208"/>
                <a:gd name="T61" fmla="*/ 2147483647 h 304"/>
                <a:gd name="T62" fmla="*/ 2147483647 w 208"/>
                <a:gd name="T63" fmla="*/ 2147483647 h 304"/>
                <a:gd name="T64" fmla="*/ 2147483647 w 208"/>
                <a:gd name="T65" fmla="*/ 2147483647 h 304"/>
                <a:gd name="T66" fmla="*/ 2147483647 w 208"/>
                <a:gd name="T67" fmla="*/ 2147483647 h 304"/>
                <a:gd name="T68" fmla="*/ 2147483647 w 208"/>
                <a:gd name="T69" fmla="*/ 2147483647 h 30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08"/>
                <a:gd name="T106" fmla="*/ 0 h 304"/>
                <a:gd name="T107" fmla="*/ 208 w 208"/>
                <a:gd name="T108" fmla="*/ 304 h 30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08" h="304">
                  <a:moveTo>
                    <a:pt x="53" y="2"/>
                  </a:moveTo>
                  <a:lnTo>
                    <a:pt x="53" y="2"/>
                  </a:lnTo>
                  <a:lnTo>
                    <a:pt x="62" y="0"/>
                  </a:lnTo>
                  <a:lnTo>
                    <a:pt x="72" y="0"/>
                  </a:lnTo>
                  <a:lnTo>
                    <a:pt x="82" y="1"/>
                  </a:lnTo>
                  <a:lnTo>
                    <a:pt x="92" y="3"/>
                  </a:lnTo>
                  <a:lnTo>
                    <a:pt x="102" y="6"/>
                  </a:lnTo>
                  <a:lnTo>
                    <a:pt x="112" y="11"/>
                  </a:lnTo>
                  <a:lnTo>
                    <a:pt x="121" y="18"/>
                  </a:lnTo>
                  <a:lnTo>
                    <a:pt x="131" y="25"/>
                  </a:lnTo>
                  <a:lnTo>
                    <a:pt x="140" y="34"/>
                  </a:lnTo>
                  <a:lnTo>
                    <a:pt x="151" y="44"/>
                  </a:lnTo>
                  <a:lnTo>
                    <a:pt x="158" y="56"/>
                  </a:lnTo>
                  <a:lnTo>
                    <a:pt x="167" y="68"/>
                  </a:lnTo>
                  <a:lnTo>
                    <a:pt x="175" y="79"/>
                  </a:lnTo>
                  <a:lnTo>
                    <a:pt x="182" y="94"/>
                  </a:lnTo>
                  <a:lnTo>
                    <a:pt x="189" y="108"/>
                  </a:lnTo>
                  <a:lnTo>
                    <a:pt x="194" y="123"/>
                  </a:lnTo>
                  <a:lnTo>
                    <a:pt x="199" y="139"/>
                  </a:lnTo>
                  <a:lnTo>
                    <a:pt x="202" y="154"/>
                  </a:lnTo>
                  <a:lnTo>
                    <a:pt x="205" y="169"/>
                  </a:lnTo>
                  <a:lnTo>
                    <a:pt x="207" y="183"/>
                  </a:lnTo>
                  <a:lnTo>
                    <a:pt x="208" y="198"/>
                  </a:lnTo>
                  <a:lnTo>
                    <a:pt x="208" y="211"/>
                  </a:lnTo>
                  <a:lnTo>
                    <a:pt x="207" y="225"/>
                  </a:lnTo>
                  <a:lnTo>
                    <a:pt x="204" y="237"/>
                  </a:lnTo>
                  <a:lnTo>
                    <a:pt x="201" y="249"/>
                  </a:lnTo>
                  <a:lnTo>
                    <a:pt x="197" y="260"/>
                  </a:lnTo>
                  <a:lnTo>
                    <a:pt x="192" y="270"/>
                  </a:lnTo>
                  <a:lnTo>
                    <a:pt x="186" y="278"/>
                  </a:lnTo>
                  <a:lnTo>
                    <a:pt x="180" y="286"/>
                  </a:lnTo>
                  <a:lnTo>
                    <a:pt x="172" y="292"/>
                  </a:lnTo>
                  <a:lnTo>
                    <a:pt x="164" y="298"/>
                  </a:lnTo>
                  <a:lnTo>
                    <a:pt x="155" y="301"/>
                  </a:lnTo>
                  <a:lnTo>
                    <a:pt x="146" y="303"/>
                  </a:lnTo>
                  <a:lnTo>
                    <a:pt x="136" y="304"/>
                  </a:lnTo>
                  <a:lnTo>
                    <a:pt x="126" y="303"/>
                  </a:lnTo>
                  <a:lnTo>
                    <a:pt x="116" y="301"/>
                  </a:lnTo>
                  <a:lnTo>
                    <a:pt x="107" y="297"/>
                  </a:lnTo>
                  <a:lnTo>
                    <a:pt x="97" y="292"/>
                  </a:lnTo>
                  <a:lnTo>
                    <a:pt x="87" y="286"/>
                  </a:lnTo>
                  <a:lnTo>
                    <a:pt x="76" y="278"/>
                  </a:lnTo>
                  <a:lnTo>
                    <a:pt x="68" y="268"/>
                  </a:lnTo>
                  <a:lnTo>
                    <a:pt x="59" y="259"/>
                  </a:lnTo>
                  <a:lnTo>
                    <a:pt x="50" y="248"/>
                  </a:lnTo>
                  <a:lnTo>
                    <a:pt x="42" y="236"/>
                  </a:lnTo>
                  <a:lnTo>
                    <a:pt x="34" y="223"/>
                  </a:lnTo>
                  <a:lnTo>
                    <a:pt x="26" y="210"/>
                  </a:lnTo>
                  <a:lnTo>
                    <a:pt x="20" y="195"/>
                  </a:lnTo>
                  <a:lnTo>
                    <a:pt x="14" y="180"/>
                  </a:lnTo>
                  <a:lnTo>
                    <a:pt x="9" y="165"/>
                  </a:lnTo>
                  <a:lnTo>
                    <a:pt x="6" y="150"/>
                  </a:lnTo>
                  <a:lnTo>
                    <a:pt x="2" y="135"/>
                  </a:lnTo>
                  <a:lnTo>
                    <a:pt x="1" y="119"/>
                  </a:lnTo>
                  <a:lnTo>
                    <a:pt x="0" y="105"/>
                  </a:lnTo>
                  <a:lnTo>
                    <a:pt x="1" y="91"/>
                  </a:lnTo>
                  <a:lnTo>
                    <a:pt x="2" y="78"/>
                  </a:lnTo>
                  <a:lnTo>
                    <a:pt x="5" y="65"/>
                  </a:lnTo>
                  <a:lnTo>
                    <a:pt x="7" y="55"/>
                  </a:lnTo>
                  <a:lnTo>
                    <a:pt x="11" y="44"/>
                  </a:lnTo>
                  <a:lnTo>
                    <a:pt x="16" y="34"/>
                  </a:lnTo>
                  <a:lnTo>
                    <a:pt x="22" y="24"/>
                  </a:lnTo>
                  <a:lnTo>
                    <a:pt x="28" y="17"/>
                  </a:lnTo>
                  <a:lnTo>
                    <a:pt x="36" y="10"/>
                  </a:lnTo>
                  <a:lnTo>
                    <a:pt x="44" y="6"/>
                  </a:lnTo>
                  <a:lnTo>
                    <a:pt x="53" y="2"/>
                  </a:lnTo>
                  <a:close/>
                </a:path>
              </a:pathLst>
            </a:custGeom>
            <a:solidFill>
              <a:srgbClr val="FED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3986" name="Freeform 225"/>
            <p:cNvSpPr>
              <a:spLocks/>
            </p:cNvSpPr>
            <p:nvPr/>
          </p:nvSpPr>
          <p:spPr bwMode="auto">
            <a:xfrm flipH="1">
              <a:off x="6982950" y="6213784"/>
              <a:ext cx="215512" cy="220654"/>
            </a:xfrm>
            <a:custGeom>
              <a:avLst/>
              <a:gdLst>
                <a:gd name="T0" fmla="*/ 2147483647 w 745"/>
                <a:gd name="T1" fmla="*/ 0 h 883"/>
                <a:gd name="T2" fmla="*/ 2147483647 w 745"/>
                <a:gd name="T3" fmla="*/ 0 h 883"/>
                <a:gd name="T4" fmla="*/ 2147483647 w 745"/>
                <a:gd name="T5" fmla="*/ 2147483647 h 883"/>
                <a:gd name="T6" fmla="*/ 2147483647 w 745"/>
                <a:gd name="T7" fmla="*/ 2147483647 h 883"/>
                <a:gd name="T8" fmla="*/ 2147483647 w 745"/>
                <a:gd name="T9" fmla="*/ 2147483647 h 883"/>
                <a:gd name="T10" fmla="*/ 2147483647 w 745"/>
                <a:gd name="T11" fmla="*/ 2147483647 h 883"/>
                <a:gd name="T12" fmla="*/ 2147483647 w 745"/>
                <a:gd name="T13" fmla="*/ 2147483647 h 883"/>
                <a:gd name="T14" fmla="*/ 2147483647 w 745"/>
                <a:gd name="T15" fmla="*/ 2147483647 h 883"/>
                <a:gd name="T16" fmla="*/ 2147483647 w 745"/>
                <a:gd name="T17" fmla="*/ 2147483647 h 883"/>
                <a:gd name="T18" fmla="*/ 2147483647 w 745"/>
                <a:gd name="T19" fmla="*/ 2147483647 h 883"/>
                <a:gd name="T20" fmla="*/ 2147483647 w 745"/>
                <a:gd name="T21" fmla="*/ 2147483647 h 883"/>
                <a:gd name="T22" fmla="*/ 2147483647 w 745"/>
                <a:gd name="T23" fmla="*/ 2147483647 h 883"/>
                <a:gd name="T24" fmla="*/ 2147483647 w 745"/>
                <a:gd name="T25" fmla="*/ 2147483647 h 883"/>
                <a:gd name="T26" fmla="*/ 2147483647 w 745"/>
                <a:gd name="T27" fmla="*/ 2147483647 h 883"/>
                <a:gd name="T28" fmla="*/ 2147483647 w 745"/>
                <a:gd name="T29" fmla="*/ 2147483647 h 883"/>
                <a:gd name="T30" fmla="*/ 2147483647 w 745"/>
                <a:gd name="T31" fmla="*/ 2147483647 h 883"/>
                <a:gd name="T32" fmla="*/ 2147483647 w 745"/>
                <a:gd name="T33" fmla="*/ 2147483647 h 883"/>
                <a:gd name="T34" fmla="*/ 2147483647 w 745"/>
                <a:gd name="T35" fmla="*/ 2147483647 h 883"/>
                <a:gd name="T36" fmla="*/ 2147483647 w 745"/>
                <a:gd name="T37" fmla="*/ 2147483647 h 883"/>
                <a:gd name="T38" fmla="*/ 0 w 745"/>
                <a:gd name="T39" fmla="*/ 2147483647 h 883"/>
                <a:gd name="T40" fmla="*/ 2147483647 w 745"/>
                <a:gd name="T41" fmla="*/ 0 h 88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45"/>
                <a:gd name="T64" fmla="*/ 0 h 883"/>
                <a:gd name="T65" fmla="*/ 745 w 745"/>
                <a:gd name="T66" fmla="*/ 883 h 88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45" h="883">
                  <a:moveTo>
                    <a:pt x="352" y="0"/>
                  </a:moveTo>
                  <a:lnTo>
                    <a:pt x="352" y="0"/>
                  </a:lnTo>
                  <a:lnTo>
                    <a:pt x="413" y="15"/>
                  </a:lnTo>
                  <a:lnTo>
                    <a:pt x="477" y="31"/>
                  </a:lnTo>
                  <a:lnTo>
                    <a:pt x="549" y="49"/>
                  </a:lnTo>
                  <a:lnTo>
                    <a:pt x="620" y="68"/>
                  </a:lnTo>
                  <a:lnTo>
                    <a:pt x="683" y="87"/>
                  </a:lnTo>
                  <a:lnTo>
                    <a:pt x="709" y="95"/>
                  </a:lnTo>
                  <a:lnTo>
                    <a:pt x="728" y="103"/>
                  </a:lnTo>
                  <a:lnTo>
                    <a:pt x="741" y="109"/>
                  </a:lnTo>
                  <a:lnTo>
                    <a:pt x="744" y="112"/>
                  </a:lnTo>
                  <a:lnTo>
                    <a:pt x="745" y="114"/>
                  </a:lnTo>
                  <a:lnTo>
                    <a:pt x="744" y="127"/>
                  </a:lnTo>
                  <a:lnTo>
                    <a:pt x="739" y="154"/>
                  </a:lnTo>
                  <a:lnTo>
                    <a:pt x="721" y="244"/>
                  </a:lnTo>
                  <a:lnTo>
                    <a:pt x="671" y="507"/>
                  </a:lnTo>
                  <a:lnTo>
                    <a:pt x="596" y="883"/>
                  </a:lnTo>
                  <a:lnTo>
                    <a:pt x="62" y="883"/>
                  </a:lnTo>
                  <a:lnTo>
                    <a:pt x="0" y="117"/>
                  </a:lnTo>
                  <a:lnTo>
                    <a:pt x="3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3987" name="Freeform 226"/>
            <p:cNvSpPr>
              <a:spLocks/>
            </p:cNvSpPr>
            <p:nvPr/>
          </p:nvSpPr>
          <p:spPr bwMode="auto">
            <a:xfrm flipH="1">
              <a:off x="6982950" y="6213784"/>
              <a:ext cx="215512" cy="220654"/>
            </a:xfrm>
            <a:custGeom>
              <a:avLst/>
              <a:gdLst>
                <a:gd name="T0" fmla="*/ 2147483647 w 745"/>
                <a:gd name="T1" fmla="*/ 0 h 883"/>
                <a:gd name="T2" fmla="*/ 2147483647 w 745"/>
                <a:gd name="T3" fmla="*/ 0 h 883"/>
                <a:gd name="T4" fmla="*/ 2147483647 w 745"/>
                <a:gd name="T5" fmla="*/ 2147483647 h 883"/>
                <a:gd name="T6" fmla="*/ 2147483647 w 745"/>
                <a:gd name="T7" fmla="*/ 2147483647 h 883"/>
                <a:gd name="T8" fmla="*/ 2147483647 w 745"/>
                <a:gd name="T9" fmla="*/ 2147483647 h 883"/>
                <a:gd name="T10" fmla="*/ 2147483647 w 745"/>
                <a:gd name="T11" fmla="*/ 2147483647 h 883"/>
                <a:gd name="T12" fmla="*/ 2147483647 w 745"/>
                <a:gd name="T13" fmla="*/ 2147483647 h 883"/>
                <a:gd name="T14" fmla="*/ 2147483647 w 745"/>
                <a:gd name="T15" fmla="*/ 2147483647 h 883"/>
                <a:gd name="T16" fmla="*/ 2147483647 w 745"/>
                <a:gd name="T17" fmla="*/ 2147483647 h 883"/>
                <a:gd name="T18" fmla="*/ 2147483647 w 745"/>
                <a:gd name="T19" fmla="*/ 2147483647 h 883"/>
                <a:gd name="T20" fmla="*/ 2147483647 w 745"/>
                <a:gd name="T21" fmla="*/ 2147483647 h 883"/>
                <a:gd name="T22" fmla="*/ 2147483647 w 745"/>
                <a:gd name="T23" fmla="*/ 2147483647 h 883"/>
                <a:gd name="T24" fmla="*/ 2147483647 w 745"/>
                <a:gd name="T25" fmla="*/ 2147483647 h 883"/>
                <a:gd name="T26" fmla="*/ 2147483647 w 745"/>
                <a:gd name="T27" fmla="*/ 2147483647 h 883"/>
                <a:gd name="T28" fmla="*/ 2147483647 w 745"/>
                <a:gd name="T29" fmla="*/ 2147483647 h 883"/>
                <a:gd name="T30" fmla="*/ 2147483647 w 745"/>
                <a:gd name="T31" fmla="*/ 2147483647 h 883"/>
                <a:gd name="T32" fmla="*/ 2147483647 w 745"/>
                <a:gd name="T33" fmla="*/ 2147483647 h 883"/>
                <a:gd name="T34" fmla="*/ 2147483647 w 745"/>
                <a:gd name="T35" fmla="*/ 2147483647 h 883"/>
                <a:gd name="T36" fmla="*/ 2147483647 w 745"/>
                <a:gd name="T37" fmla="*/ 2147483647 h 883"/>
                <a:gd name="T38" fmla="*/ 0 w 745"/>
                <a:gd name="T39" fmla="*/ 2147483647 h 883"/>
                <a:gd name="T40" fmla="*/ 2147483647 w 745"/>
                <a:gd name="T41" fmla="*/ 0 h 88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45"/>
                <a:gd name="T64" fmla="*/ 0 h 883"/>
                <a:gd name="T65" fmla="*/ 745 w 745"/>
                <a:gd name="T66" fmla="*/ 883 h 88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45" h="883">
                  <a:moveTo>
                    <a:pt x="352" y="0"/>
                  </a:moveTo>
                  <a:lnTo>
                    <a:pt x="352" y="0"/>
                  </a:lnTo>
                  <a:lnTo>
                    <a:pt x="413" y="15"/>
                  </a:lnTo>
                  <a:lnTo>
                    <a:pt x="477" y="31"/>
                  </a:lnTo>
                  <a:lnTo>
                    <a:pt x="549" y="49"/>
                  </a:lnTo>
                  <a:lnTo>
                    <a:pt x="620" y="68"/>
                  </a:lnTo>
                  <a:lnTo>
                    <a:pt x="683" y="87"/>
                  </a:lnTo>
                  <a:lnTo>
                    <a:pt x="709" y="95"/>
                  </a:lnTo>
                  <a:lnTo>
                    <a:pt x="728" y="103"/>
                  </a:lnTo>
                  <a:lnTo>
                    <a:pt x="741" y="109"/>
                  </a:lnTo>
                  <a:lnTo>
                    <a:pt x="744" y="112"/>
                  </a:lnTo>
                  <a:lnTo>
                    <a:pt x="745" y="114"/>
                  </a:lnTo>
                  <a:lnTo>
                    <a:pt x="744" y="127"/>
                  </a:lnTo>
                  <a:lnTo>
                    <a:pt x="739" y="154"/>
                  </a:lnTo>
                  <a:lnTo>
                    <a:pt x="721" y="244"/>
                  </a:lnTo>
                  <a:lnTo>
                    <a:pt x="671" y="507"/>
                  </a:lnTo>
                  <a:lnTo>
                    <a:pt x="596" y="883"/>
                  </a:lnTo>
                  <a:lnTo>
                    <a:pt x="62" y="883"/>
                  </a:lnTo>
                  <a:lnTo>
                    <a:pt x="0" y="117"/>
                  </a:lnTo>
                  <a:lnTo>
                    <a:pt x="35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3988" name="Freeform 227"/>
            <p:cNvSpPr>
              <a:spLocks/>
            </p:cNvSpPr>
            <p:nvPr/>
          </p:nvSpPr>
          <p:spPr bwMode="auto">
            <a:xfrm flipH="1">
              <a:off x="6908216" y="6151236"/>
              <a:ext cx="142516" cy="283201"/>
            </a:xfrm>
            <a:custGeom>
              <a:avLst/>
              <a:gdLst>
                <a:gd name="T0" fmla="*/ 2147483647 w 491"/>
                <a:gd name="T1" fmla="*/ 0 h 1140"/>
                <a:gd name="T2" fmla="*/ 2147483647 w 491"/>
                <a:gd name="T3" fmla="*/ 2147483647 h 1140"/>
                <a:gd name="T4" fmla="*/ 0 w 491"/>
                <a:gd name="T5" fmla="*/ 2147483647 h 1140"/>
                <a:gd name="T6" fmla="*/ 2147483647 w 491"/>
                <a:gd name="T7" fmla="*/ 2147483647 h 1140"/>
                <a:gd name="T8" fmla="*/ 2147483647 w 491"/>
                <a:gd name="T9" fmla="*/ 2147483647 h 1140"/>
                <a:gd name="T10" fmla="*/ 2147483647 w 491"/>
                <a:gd name="T11" fmla="*/ 2147483647 h 1140"/>
                <a:gd name="T12" fmla="*/ 2147483647 w 491"/>
                <a:gd name="T13" fmla="*/ 2147483647 h 1140"/>
                <a:gd name="T14" fmla="*/ 2147483647 w 491"/>
                <a:gd name="T15" fmla="*/ 2147483647 h 1140"/>
                <a:gd name="T16" fmla="*/ 2147483647 w 491"/>
                <a:gd name="T17" fmla="*/ 0 h 11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1"/>
                <a:gd name="T28" fmla="*/ 0 h 1140"/>
                <a:gd name="T29" fmla="*/ 491 w 491"/>
                <a:gd name="T30" fmla="*/ 1140 h 114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1" h="1140">
                  <a:moveTo>
                    <a:pt x="122" y="0"/>
                  </a:moveTo>
                  <a:lnTo>
                    <a:pt x="122" y="123"/>
                  </a:lnTo>
                  <a:lnTo>
                    <a:pt x="0" y="1140"/>
                  </a:lnTo>
                  <a:lnTo>
                    <a:pt x="211" y="1140"/>
                  </a:lnTo>
                  <a:lnTo>
                    <a:pt x="442" y="687"/>
                  </a:lnTo>
                  <a:lnTo>
                    <a:pt x="221" y="545"/>
                  </a:lnTo>
                  <a:lnTo>
                    <a:pt x="491" y="424"/>
                  </a:lnTo>
                  <a:lnTo>
                    <a:pt x="242" y="52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6160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3989" name="Freeform 228"/>
            <p:cNvSpPr>
              <a:spLocks/>
            </p:cNvSpPr>
            <p:nvPr/>
          </p:nvSpPr>
          <p:spPr bwMode="auto">
            <a:xfrm flipH="1">
              <a:off x="7142846" y="6151236"/>
              <a:ext cx="142516" cy="283201"/>
            </a:xfrm>
            <a:custGeom>
              <a:avLst/>
              <a:gdLst>
                <a:gd name="T0" fmla="*/ 2147483647 w 491"/>
                <a:gd name="T1" fmla="*/ 0 h 1140"/>
                <a:gd name="T2" fmla="*/ 2147483647 w 491"/>
                <a:gd name="T3" fmla="*/ 2147483647 h 1140"/>
                <a:gd name="T4" fmla="*/ 2147483647 w 491"/>
                <a:gd name="T5" fmla="*/ 2147483647 h 1140"/>
                <a:gd name="T6" fmla="*/ 2147483647 w 491"/>
                <a:gd name="T7" fmla="*/ 2147483647 h 1140"/>
                <a:gd name="T8" fmla="*/ 2147483647 w 491"/>
                <a:gd name="T9" fmla="*/ 2147483647 h 1140"/>
                <a:gd name="T10" fmla="*/ 2147483647 w 491"/>
                <a:gd name="T11" fmla="*/ 2147483647 h 1140"/>
                <a:gd name="T12" fmla="*/ 0 w 491"/>
                <a:gd name="T13" fmla="*/ 2147483647 h 1140"/>
                <a:gd name="T14" fmla="*/ 2147483647 w 491"/>
                <a:gd name="T15" fmla="*/ 2147483647 h 1140"/>
                <a:gd name="T16" fmla="*/ 2147483647 w 491"/>
                <a:gd name="T17" fmla="*/ 0 h 11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1"/>
                <a:gd name="T28" fmla="*/ 0 h 1140"/>
                <a:gd name="T29" fmla="*/ 491 w 491"/>
                <a:gd name="T30" fmla="*/ 1140 h 114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1" h="1140">
                  <a:moveTo>
                    <a:pt x="368" y="0"/>
                  </a:moveTo>
                  <a:lnTo>
                    <a:pt x="368" y="123"/>
                  </a:lnTo>
                  <a:lnTo>
                    <a:pt x="491" y="1140"/>
                  </a:lnTo>
                  <a:lnTo>
                    <a:pt x="280" y="1140"/>
                  </a:lnTo>
                  <a:lnTo>
                    <a:pt x="49" y="687"/>
                  </a:lnTo>
                  <a:lnTo>
                    <a:pt x="270" y="545"/>
                  </a:lnTo>
                  <a:lnTo>
                    <a:pt x="0" y="424"/>
                  </a:lnTo>
                  <a:lnTo>
                    <a:pt x="221" y="64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6160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3990" name="Freeform 229"/>
            <p:cNvSpPr>
              <a:spLocks/>
            </p:cNvSpPr>
            <p:nvPr/>
          </p:nvSpPr>
          <p:spPr bwMode="auto">
            <a:xfrm flipH="1">
              <a:off x="7061160" y="6213784"/>
              <a:ext cx="69520" cy="57335"/>
            </a:xfrm>
            <a:custGeom>
              <a:avLst/>
              <a:gdLst>
                <a:gd name="T0" fmla="*/ 2147483647 w 243"/>
                <a:gd name="T1" fmla="*/ 2147483647 h 228"/>
                <a:gd name="T2" fmla="*/ 2147483647 w 243"/>
                <a:gd name="T3" fmla="*/ 2147483647 h 228"/>
                <a:gd name="T4" fmla="*/ 2147483647 w 243"/>
                <a:gd name="T5" fmla="*/ 2147483647 h 228"/>
                <a:gd name="T6" fmla="*/ 2147483647 w 243"/>
                <a:gd name="T7" fmla="*/ 2147483647 h 228"/>
                <a:gd name="T8" fmla="*/ 0 w 243"/>
                <a:gd name="T9" fmla="*/ 2147483647 h 228"/>
                <a:gd name="T10" fmla="*/ 2147483647 w 243"/>
                <a:gd name="T11" fmla="*/ 0 h 228"/>
                <a:gd name="T12" fmla="*/ 2147483647 w 243"/>
                <a:gd name="T13" fmla="*/ 2147483647 h 2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3"/>
                <a:gd name="T22" fmla="*/ 0 h 228"/>
                <a:gd name="T23" fmla="*/ 243 w 243"/>
                <a:gd name="T24" fmla="*/ 228 h 2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3" h="228">
                  <a:moveTo>
                    <a:pt x="243" y="127"/>
                  </a:moveTo>
                  <a:lnTo>
                    <a:pt x="174" y="228"/>
                  </a:lnTo>
                  <a:lnTo>
                    <a:pt x="69" y="228"/>
                  </a:lnTo>
                  <a:lnTo>
                    <a:pt x="0" y="127"/>
                  </a:lnTo>
                  <a:lnTo>
                    <a:pt x="120" y="0"/>
                  </a:lnTo>
                  <a:lnTo>
                    <a:pt x="243" y="127"/>
                  </a:lnTo>
                  <a:close/>
                </a:path>
              </a:pathLst>
            </a:custGeom>
            <a:solidFill>
              <a:srgbClr val="C939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3991" name="Freeform 230"/>
            <p:cNvSpPr>
              <a:spLocks/>
            </p:cNvSpPr>
            <p:nvPr/>
          </p:nvSpPr>
          <p:spPr bwMode="auto">
            <a:xfrm flipH="1">
              <a:off x="7061160" y="6213784"/>
              <a:ext cx="69520" cy="57335"/>
            </a:xfrm>
            <a:custGeom>
              <a:avLst/>
              <a:gdLst>
                <a:gd name="T0" fmla="*/ 2147483647 w 243"/>
                <a:gd name="T1" fmla="*/ 2147483647 h 228"/>
                <a:gd name="T2" fmla="*/ 2147483647 w 243"/>
                <a:gd name="T3" fmla="*/ 2147483647 h 228"/>
                <a:gd name="T4" fmla="*/ 2147483647 w 243"/>
                <a:gd name="T5" fmla="*/ 2147483647 h 228"/>
                <a:gd name="T6" fmla="*/ 2147483647 w 243"/>
                <a:gd name="T7" fmla="*/ 2147483647 h 228"/>
                <a:gd name="T8" fmla="*/ 0 w 243"/>
                <a:gd name="T9" fmla="*/ 2147483647 h 228"/>
                <a:gd name="T10" fmla="*/ 2147483647 w 243"/>
                <a:gd name="T11" fmla="*/ 0 h 228"/>
                <a:gd name="T12" fmla="*/ 2147483647 w 243"/>
                <a:gd name="T13" fmla="*/ 2147483647 h 2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3"/>
                <a:gd name="T22" fmla="*/ 0 h 228"/>
                <a:gd name="T23" fmla="*/ 243 w 243"/>
                <a:gd name="T24" fmla="*/ 228 h 2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3" h="228">
                  <a:moveTo>
                    <a:pt x="243" y="127"/>
                  </a:moveTo>
                  <a:lnTo>
                    <a:pt x="174" y="228"/>
                  </a:lnTo>
                  <a:lnTo>
                    <a:pt x="69" y="228"/>
                  </a:lnTo>
                  <a:lnTo>
                    <a:pt x="0" y="127"/>
                  </a:lnTo>
                  <a:lnTo>
                    <a:pt x="120" y="0"/>
                  </a:lnTo>
                  <a:lnTo>
                    <a:pt x="243" y="12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3992" name="Freeform 231"/>
            <p:cNvSpPr>
              <a:spLocks/>
            </p:cNvSpPr>
            <p:nvPr/>
          </p:nvSpPr>
          <p:spPr bwMode="auto">
            <a:xfrm flipH="1">
              <a:off x="7052470" y="6271119"/>
              <a:ext cx="86900" cy="163318"/>
            </a:xfrm>
            <a:custGeom>
              <a:avLst/>
              <a:gdLst>
                <a:gd name="T0" fmla="*/ 2147483647 w 301"/>
                <a:gd name="T1" fmla="*/ 0 h 655"/>
                <a:gd name="T2" fmla="*/ 2147483647 w 301"/>
                <a:gd name="T3" fmla="*/ 2147483647 h 655"/>
                <a:gd name="T4" fmla="*/ 0 w 301"/>
                <a:gd name="T5" fmla="*/ 2147483647 h 655"/>
                <a:gd name="T6" fmla="*/ 2147483647 w 301"/>
                <a:gd name="T7" fmla="*/ 0 h 655"/>
                <a:gd name="T8" fmla="*/ 2147483647 w 301"/>
                <a:gd name="T9" fmla="*/ 0 h 6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1"/>
                <a:gd name="T16" fmla="*/ 0 h 655"/>
                <a:gd name="T17" fmla="*/ 301 w 301"/>
                <a:gd name="T18" fmla="*/ 655 h 6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1" h="655">
                  <a:moveTo>
                    <a:pt x="203" y="0"/>
                  </a:moveTo>
                  <a:lnTo>
                    <a:pt x="301" y="655"/>
                  </a:lnTo>
                  <a:lnTo>
                    <a:pt x="0" y="655"/>
                  </a:lnTo>
                  <a:lnTo>
                    <a:pt x="98" y="0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C939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3993" name="Freeform 232"/>
            <p:cNvSpPr>
              <a:spLocks/>
            </p:cNvSpPr>
            <p:nvPr/>
          </p:nvSpPr>
          <p:spPr bwMode="auto">
            <a:xfrm flipH="1">
              <a:off x="7052470" y="6271119"/>
              <a:ext cx="86900" cy="163318"/>
            </a:xfrm>
            <a:custGeom>
              <a:avLst/>
              <a:gdLst>
                <a:gd name="T0" fmla="*/ 2147483647 w 301"/>
                <a:gd name="T1" fmla="*/ 0 h 655"/>
                <a:gd name="T2" fmla="*/ 2147483647 w 301"/>
                <a:gd name="T3" fmla="*/ 2147483647 h 655"/>
                <a:gd name="T4" fmla="*/ 0 w 301"/>
                <a:gd name="T5" fmla="*/ 2147483647 h 655"/>
                <a:gd name="T6" fmla="*/ 2147483647 w 301"/>
                <a:gd name="T7" fmla="*/ 0 h 655"/>
                <a:gd name="T8" fmla="*/ 2147483647 w 301"/>
                <a:gd name="T9" fmla="*/ 0 h 6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1"/>
                <a:gd name="T16" fmla="*/ 0 h 655"/>
                <a:gd name="T17" fmla="*/ 301 w 301"/>
                <a:gd name="T18" fmla="*/ 655 h 6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1" h="655">
                  <a:moveTo>
                    <a:pt x="203" y="0"/>
                  </a:moveTo>
                  <a:lnTo>
                    <a:pt x="301" y="655"/>
                  </a:lnTo>
                  <a:lnTo>
                    <a:pt x="0" y="655"/>
                  </a:lnTo>
                  <a:lnTo>
                    <a:pt x="98" y="0"/>
                  </a:lnTo>
                  <a:lnTo>
                    <a:pt x="20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3994" name="Freeform 233"/>
            <p:cNvSpPr>
              <a:spLocks/>
            </p:cNvSpPr>
            <p:nvPr/>
          </p:nvSpPr>
          <p:spPr bwMode="auto">
            <a:xfrm flipH="1">
              <a:off x="7007282" y="6130387"/>
              <a:ext cx="88638" cy="142469"/>
            </a:xfrm>
            <a:custGeom>
              <a:avLst/>
              <a:gdLst>
                <a:gd name="T0" fmla="*/ 2147483647 w 308"/>
                <a:gd name="T1" fmla="*/ 0 h 574"/>
                <a:gd name="T2" fmla="*/ 2147483647 w 308"/>
                <a:gd name="T3" fmla="*/ 2147483647 h 574"/>
                <a:gd name="T4" fmla="*/ 2147483647 w 308"/>
                <a:gd name="T5" fmla="*/ 2147483647 h 574"/>
                <a:gd name="T6" fmla="*/ 0 w 308"/>
                <a:gd name="T7" fmla="*/ 2147483647 h 574"/>
                <a:gd name="T8" fmla="*/ 2147483647 w 308"/>
                <a:gd name="T9" fmla="*/ 0 h 5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8"/>
                <a:gd name="T16" fmla="*/ 0 h 574"/>
                <a:gd name="T17" fmla="*/ 308 w 308"/>
                <a:gd name="T18" fmla="*/ 574 h 5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8" h="574">
                  <a:moveTo>
                    <a:pt x="283" y="0"/>
                  </a:moveTo>
                  <a:lnTo>
                    <a:pt x="308" y="93"/>
                  </a:lnTo>
                  <a:lnTo>
                    <a:pt x="239" y="574"/>
                  </a:lnTo>
                  <a:lnTo>
                    <a:pt x="0" y="339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3995" name="Freeform 234"/>
            <p:cNvSpPr>
              <a:spLocks/>
            </p:cNvSpPr>
            <p:nvPr/>
          </p:nvSpPr>
          <p:spPr bwMode="auto">
            <a:xfrm flipH="1">
              <a:off x="7007282" y="6130387"/>
              <a:ext cx="88638" cy="142469"/>
            </a:xfrm>
            <a:custGeom>
              <a:avLst/>
              <a:gdLst>
                <a:gd name="T0" fmla="*/ 2147483647 w 308"/>
                <a:gd name="T1" fmla="*/ 0 h 574"/>
                <a:gd name="T2" fmla="*/ 2147483647 w 308"/>
                <a:gd name="T3" fmla="*/ 2147483647 h 574"/>
                <a:gd name="T4" fmla="*/ 2147483647 w 308"/>
                <a:gd name="T5" fmla="*/ 2147483647 h 574"/>
                <a:gd name="T6" fmla="*/ 0 w 308"/>
                <a:gd name="T7" fmla="*/ 2147483647 h 574"/>
                <a:gd name="T8" fmla="*/ 2147483647 w 308"/>
                <a:gd name="T9" fmla="*/ 0 h 5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8"/>
                <a:gd name="T16" fmla="*/ 0 h 574"/>
                <a:gd name="T17" fmla="*/ 308 w 308"/>
                <a:gd name="T18" fmla="*/ 574 h 5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8" h="574">
                  <a:moveTo>
                    <a:pt x="283" y="0"/>
                  </a:moveTo>
                  <a:lnTo>
                    <a:pt x="308" y="93"/>
                  </a:lnTo>
                  <a:lnTo>
                    <a:pt x="239" y="574"/>
                  </a:lnTo>
                  <a:lnTo>
                    <a:pt x="0" y="339"/>
                  </a:lnTo>
                  <a:lnTo>
                    <a:pt x="28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3996" name="Freeform 235"/>
            <p:cNvSpPr>
              <a:spLocks/>
            </p:cNvSpPr>
            <p:nvPr/>
          </p:nvSpPr>
          <p:spPr bwMode="auto">
            <a:xfrm flipH="1">
              <a:off x="7014234" y="6102588"/>
              <a:ext cx="163372" cy="46911"/>
            </a:xfrm>
            <a:custGeom>
              <a:avLst/>
              <a:gdLst>
                <a:gd name="T0" fmla="*/ 2147483647 w 563"/>
                <a:gd name="T1" fmla="*/ 0 h 190"/>
                <a:gd name="T2" fmla="*/ 2147483647 w 563"/>
                <a:gd name="T3" fmla="*/ 2147483647 h 190"/>
                <a:gd name="T4" fmla="*/ 2147483647 w 563"/>
                <a:gd name="T5" fmla="*/ 2147483647 h 190"/>
                <a:gd name="T6" fmla="*/ 2147483647 w 563"/>
                <a:gd name="T7" fmla="*/ 2147483647 h 190"/>
                <a:gd name="T8" fmla="*/ 2147483647 w 563"/>
                <a:gd name="T9" fmla="*/ 2147483647 h 190"/>
                <a:gd name="T10" fmla="*/ 2147483647 w 563"/>
                <a:gd name="T11" fmla="*/ 2147483647 h 190"/>
                <a:gd name="T12" fmla="*/ 2147483647 w 563"/>
                <a:gd name="T13" fmla="*/ 2147483647 h 190"/>
                <a:gd name="T14" fmla="*/ 2147483647 w 563"/>
                <a:gd name="T15" fmla="*/ 2147483647 h 190"/>
                <a:gd name="T16" fmla="*/ 2147483647 w 563"/>
                <a:gd name="T17" fmla="*/ 2147483647 h 190"/>
                <a:gd name="T18" fmla="*/ 2147483647 w 563"/>
                <a:gd name="T19" fmla="*/ 2147483647 h 190"/>
                <a:gd name="T20" fmla="*/ 2147483647 w 563"/>
                <a:gd name="T21" fmla="*/ 2147483647 h 190"/>
                <a:gd name="T22" fmla="*/ 2147483647 w 563"/>
                <a:gd name="T23" fmla="*/ 2147483647 h 190"/>
                <a:gd name="T24" fmla="*/ 2147483647 w 563"/>
                <a:gd name="T25" fmla="*/ 2147483647 h 190"/>
                <a:gd name="T26" fmla="*/ 2147483647 w 563"/>
                <a:gd name="T27" fmla="*/ 2147483647 h 190"/>
                <a:gd name="T28" fmla="*/ 2147483647 w 563"/>
                <a:gd name="T29" fmla="*/ 2147483647 h 190"/>
                <a:gd name="T30" fmla="*/ 2147483647 w 563"/>
                <a:gd name="T31" fmla="*/ 2147483647 h 190"/>
                <a:gd name="T32" fmla="*/ 2147483647 w 563"/>
                <a:gd name="T33" fmla="*/ 2147483647 h 190"/>
                <a:gd name="T34" fmla="*/ 2147483647 w 563"/>
                <a:gd name="T35" fmla="*/ 2147483647 h 190"/>
                <a:gd name="T36" fmla="*/ 2147483647 w 563"/>
                <a:gd name="T37" fmla="*/ 2147483647 h 190"/>
                <a:gd name="T38" fmla="*/ 2147483647 w 563"/>
                <a:gd name="T39" fmla="*/ 2147483647 h 190"/>
                <a:gd name="T40" fmla="*/ 2147483647 w 563"/>
                <a:gd name="T41" fmla="*/ 2147483647 h 190"/>
                <a:gd name="T42" fmla="*/ 2147483647 w 563"/>
                <a:gd name="T43" fmla="*/ 2147483647 h 190"/>
                <a:gd name="T44" fmla="*/ 2147483647 w 563"/>
                <a:gd name="T45" fmla="*/ 2147483647 h 190"/>
                <a:gd name="T46" fmla="*/ 2147483647 w 563"/>
                <a:gd name="T47" fmla="*/ 2147483647 h 190"/>
                <a:gd name="T48" fmla="*/ 2147483647 w 563"/>
                <a:gd name="T49" fmla="*/ 2147483647 h 190"/>
                <a:gd name="T50" fmla="*/ 2147483647 w 563"/>
                <a:gd name="T51" fmla="*/ 2147483647 h 190"/>
                <a:gd name="T52" fmla="*/ 2147483647 w 563"/>
                <a:gd name="T53" fmla="*/ 2147483647 h 190"/>
                <a:gd name="T54" fmla="*/ 2147483647 w 563"/>
                <a:gd name="T55" fmla="*/ 2147483647 h 190"/>
                <a:gd name="T56" fmla="*/ 2147483647 w 563"/>
                <a:gd name="T57" fmla="*/ 2147483647 h 190"/>
                <a:gd name="T58" fmla="*/ 2147483647 w 563"/>
                <a:gd name="T59" fmla="*/ 2147483647 h 190"/>
                <a:gd name="T60" fmla="*/ 2147483647 w 563"/>
                <a:gd name="T61" fmla="*/ 2147483647 h 190"/>
                <a:gd name="T62" fmla="*/ 2147483647 w 563"/>
                <a:gd name="T63" fmla="*/ 2147483647 h 190"/>
                <a:gd name="T64" fmla="*/ 2147483647 w 563"/>
                <a:gd name="T65" fmla="*/ 2147483647 h 190"/>
                <a:gd name="T66" fmla="*/ 2147483647 w 563"/>
                <a:gd name="T67" fmla="*/ 2147483647 h 190"/>
                <a:gd name="T68" fmla="*/ 2147483647 w 563"/>
                <a:gd name="T69" fmla="*/ 2147483647 h 190"/>
                <a:gd name="T70" fmla="*/ 2147483647 w 563"/>
                <a:gd name="T71" fmla="*/ 2147483647 h 190"/>
                <a:gd name="T72" fmla="*/ 0 w 563"/>
                <a:gd name="T73" fmla="*/ 2147483647 h 190"/>
                <a:gd name="T74" fmla="*/ 0 w 563"/>
                <a:gd name="T75" fmla="*/ 0 h 190"/>
                <a:gd name="T76" fmla="*/ 2147483647 w 563"/>
                <a:gd name="T77" fmla="*/ 0 h 19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63"/>
                <a:gd name="T118" fmla="*/ 0 h 190"/>
                <a:gd name="T119" fmla="*/ 563 w 563"/>
                <a:gd name="T120" fmla="*/ 190 h 19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63" h="190">
                  <a:moveTo>
                    <a:pt x="563" y="0"/>
                  </a:moveTo>
                  <a:lnTo>
                    <a:pt x="563" y="19"/>
                  </a:lnTo>
                  <a:lnTo>
                    <a:pt x="556" y="26"/>
                  </a:lnTo>
                  <a:lnTo>
                    <a:pt x="538" y="45"/>
                  </a:lnTo>
                  <a:lnTo>
                    <a:pt x="510" y="71"/>
                  </a:lnTo>
                  <a:lnTo>
                    <a:pt x="494" y="86"/>
                  </a:lnTo>
                  <a:lnTo>
                    <a:pt x="474" y="102"/>
                  </a:lnTo>
                  <a:lnTo>
                    <a:pt x="453" y="117"/>
                  </a:lnTo>
                  <a:lnTo>
                    <a:pt x="431" y="133"/>
                  </a:lnTo>
                  <a:lnTo>
                    <a:pt x="408" y="148"/>
                  </a:lnTo>
                  <a:lnTo>
                    <a:pt x="384" y="161"/>
                  </a:lnTo>
                  <a:lnTo>
                    <a:pt x="359" y="171"/>
                  </a:lnTo>
                  <a:lnTo>
                    <a:pt x="333" y="180"/>
                  </a:lnTo>
                  <a:lnTo>
                    <a:pt x="321" y="184"/>
                  </a:lnTo>
                  <a:lnTo>
                    <a:pt x="307" y="187"/>
                  </a:lnTo>
                  <a:lnTo>
                    <a:pt x="295" y="189"/>
                  </a:lnTo>
                  <a:lnTo>
                    <a:pt x="282" y="190"/>
                  </a:lnTo>
                  <a:lnTo>
                    <a:pt x="275" y="190"/>
                  </a:lnTo>
                  <a:lnTo>
                    <a:pt x="262" y="189"/>
                  </a:lnTo>
                  <a:lnTo>
                    <a:pt x="249" y="188"/>
                  </a:lnTo>
                  <a:lnTo>
                    <a:pt x="237" y="185"/>
                  </a:lnTo>
                  <a:lnTo>
                    <a:pt x="224" y="183"/>
                  </a:lnTo>
                  <a:lnTo>
                    <a:pt x="212" y="179"/>
                  </a:lnTo>
                  <a:lnTo>
                    <a:pt x="198" y="175"/>
                  </a:lnTo>
                  <a:lnTo>
                    <a:pt x="175" y="165"/>
                  </a:lnTo>
                  <a:lnTo>
                    <a:pt x="151" y="153"/>
                  </a:lnTo>
                  <a:lnTo>
                    <a:pt x="128" y="139"/>
                  </a:lnTo>
                  <a:lnTo>
                    <a:pt x="107" y="125"/>
                  </a:lnTo>
                  <a:lnTo>
                    <a:pt x="86" y="110"/>
                  </a:lnTo>
                  <a:lnTo>
                    <a:pt x="67" y="95"/>
                  </a:lnTo>
                  <a:lnTo>
                    <a:pt x="50" y="81"/>
                  </a:lnTo>
                  <a:lnTo>
                    <a:pt x="23" y="55"/>
                  </a:lnTo>
                  <a:lnTo>
                    <a:pt x="6" y="38"/>
                  </a:lnTo>
                  <a:lnTo>
                    <a:pt x="0" y="30"/>
                  </a:lnTo>
                  <a:lnTo>
                    <a:pt x="0" y="0"/>
                  </a:lnTo>
                  <a:lnTo>
                    <a:pt x="563" y="0"/>
                  </a:lnTo>
                  <a:close/>
                </a:path>
              </a:pathLst>
            </a:custGeom>
            <a:solidFill>
              <a:srgbClr val="B69F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3997" name="Freeform 236"/>
            <p:cNvSpPr>
              <a:spLocks/>
            </p:cNvSpPr>
            <p:nvPr/>
          </p:nvSpPr>
          <p:spPr bwMode="auto">
            <a:xfrm flipH="1">
              <a:off x="7014234" y="6102588"/>
              <a:ext cx="163372" cy="46911"/>
            </a:xfrm>
            <a:custGeom>
              <a:avLst/>
              <a:gdLst>
                <a:gd name="T0" fmla="*/ 2147483647 w 563"/>
                <a:gd name="T1" fmla="*/ 0 h 190"/>
                <a:gd name="T2" fmla="*/ 2147483647 w 563"/>
                <a:gd name="T3" fmla="*/ 2147483647 h 190"/>
                <a:gd name="T4" fmla="*/ 2147483647 w 563"/>
                <a:gd name="T5" fmla="*/ 2147483647 h 190"/>
                <a:gd name="T6" fmla="*/ 2147483647 w 563"/>
                <a:gd name="T7" fmla="*/ 2147483647 h 190"/>
                <a:gd name="T8" fmla="*/ 2147483647 w 563"/>
                <a:gd name="T9" fmla="*/ 2147483647 h 190"/>
                <a:gd name="T10" fmla="*/ 2147483647 w 563"/>
                <a:gd name="T11" fmla="*/ 2147483647 h 190"/>
                <a:gd name="T12" fmla="*/ 2147483647 w 563"/>
                <a:gd name="T13" fmla="*/ 2147483647 h 190"/>
                <a:gd name="T14" fmla="*/ 2147483647 w 563"/>
                <a:gd name="T15" fmla="*/ 2147483647 h 190"/>
                <a:gd name="T16" fmla="*/ 2147483647 w 563"/>
                <a:gd name="T17" fmla="*/ 2147483647 h 190"/>
                <a:gd name="T18" fmla="*/ 2147483647 w 563"/>
                <a:gd name="T19" fmla="*/ 2147483647 h 190"/>
                <a:gd name="T20" fmla="*/ 2147483647 w 563"/>
                <a:gd name="T21" fmla="*/ 2147483647 h 190"/>
                <a:gd name="T22" fmla="*/ 2147483647 w 563"/>
                <a:gd name="T23" fmla="*/ 2147483647 h 190"/>
                <a:gd name="T24" fmla="*/ 2147483647 w 563"/>
                <a:gd name="T25" fmla="*/ 2147483647 h 190"/>
                <a:gd name="T26" fmla="*/ 2147483647 w 563"/>
                <a:gd name="T27" fmla="*/ 2147483647 h 190"/>
                <a:gd name="T28" fmla="*/ 2147483647 w 563"/>
                <a:gd name="T29" fmla="*/ 2147483647 h 190"/>
                <a:gd name="T30" fmla="*/ 2147483647 w 563"/>
                <a:gd name="T31" fmla="*/ 2147483647 h 190"/>
                <a:gd name="T32" fmla="*/ 2147483647 w 563"/>
                <a:gd name="T33" fmla="*/ 2147483647 h 190"/>
                <a:gd name="T34" fmla="*/ 2147483647 w 563"/>
                <a:gd name="T35" fmla="*/ 2147483647 h 190"/>
                <a:gd name="T36" fmla="*/ 2147483647 w 563"/>
                <a:gd name="T37" fmla="*/ 2147483647 h 190"/>
                <a:gd name="T38" fmla="*/ 2147483647 w 563"/>
                <a:gd name="T39" fmla="*/ 2147483647 h 190"/>
                <a:gd name="T40" fmla="*/ 2147483647 w 563"/>
                <a:gd name="T41" fmla="*/ 2147483647 h 190"/>
                <a:gd name="T42" fmla="*/ 2147483647 w 563"/>
                <a:gd name="T43" fmla="*/ 2147483647 h 190"/>
                <a:gd name="T44" fmla="*/ 2147483647 w 563"/>
                <a:gd name="T45" fmla="*/ 2147483647 h 190"/>
                <a:gd name="T46" fmla="*/ 2147483647 w 563"/>
                <a:gd name="T47" fmla="*/ 2147483647 h 190"/>
                <a:gd name="T48" fmla="*/ 2147483647 w 563"/>
                <a:gd name="T49" fmla="*/ 2147483647 h 190"/>
                <a:gd name="T50" fmla="*/ 2147483647 w 563"/>
                <a:gd name="T51" fmla="*/ 2147483647 h 190"/>
                <a:gd name="T52" fmla="*/ 2147483647 w 563"/>
                <a:gd name="T53" fmla="*/ 2147483647 h 190"/>
                <a:gd name="T54" fmla="*/ 2147483647 w 563"/>
                <a:gd name="T55" fmla="*/ 2147483647 h 190"/>
                <a:gd name="T56" fmla="*/ 2147483647 w 563"/>
                <a:gd name="T57" fmla="*/ 2147483647 h 190"/>
                <a:gd name="T58" fmla="*/ 2147483647 w 563"/>
                <a:gd name="T59" fmla="*/ 2147483647 h 190"/>
                <a:gd name="T60" fmla="*/ 2147483647 w 563"/>
                <a:gd name="T61" fmla="*/ 2147483647 h 190"/>
                <a:gd name="T62" fmla="*/ 2147483647 w 563"/>
                <a:gd name="T63" fmla="*/ 2147483647 h 190"/>
                <a:gd name="T64" fmla="*/ 2147483647 w 563"/>
                <a:gd name="T65" fmla="*/ 2147483647 h 190"/>
                <a:gd name="T66" fmla="*/ 2147483647 w 563"/>
                <a:gd name="T67" fmla="*/ 2147483647 h 190"/>
                <a:gd name="T68" fmla="*/ 2147483647 w 563"/>
                <a:gd name="T69" fmla="*/ 2147483647 h 190"/>
                <a:gd name="T70" fmla="*/ 2147483647 w 563"/>
                <a:gd name="T71" fmla="*/ 2147483647 h 190"/>
                <a:gd name="T72" fmla="*/ 0 w 563"/>
                <a:gd name="T73" fmla="*/ 2147483647 h 190"/>
                <a:gd name="T74" fmla="*/ 0 w 563"/>
                <a:gd name="T75" fmla="*/ 0 h 190"/>
                <a:gd name="T76" fmla="*/ 2147483647 w 563"/>
                <a:gd name="T77" fmla="*/ 0 h 19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63"/>
                <a:gd name="T118" fmla="*/ 0 h 190"/>
                <a:gd name="T119" fmla="*/ 563 w 563"/>
                <a:gd name="T120" fmla="*/ 190 h 19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63" h="190">
                  <a:moveTo>
                    <a:pt x="563" y="0"/>
                  </a:moveTo>
                  <a:lnTo>
                    <a:pt x="563" y="19"/>
                  </a:lnTo>
                  <a:lnTo>
                    <a:pt x="556" y="26"/>
                  </a:lnTo>
                  <a:lnTo>
                    <a:pt x="538" y="45"/>
                  </a:lnTo>
                  <a:lnTo>
                    <a:pt x="510" y="71"/>
                  </a:lnTo>
                  <a:lnTo>
                    <a:pt x="494" y="86"/>
                  </a:lnTo>
                  <a:lnTo>
                    <a:pt x="474" y="102"/>
                  </a:lnTo>
                  <a:lnTo>
                    <a:pt x="453" y="117"/>
                  </a:lnTo>
                  <a:lnTo>
                    <a:pt x="431" y="133"/>
                  </a:lnTo>
                  <a:lnTo>
                    <a:pt x="408" y="148"/>
                  </a:lnTo>
                  <a:lnTo>
                    <a:pt x="384" y="161"/>
                  </a:lnTo>
                  <a:lnTo>
                    <a:pt x="359" y="171"/>
                  </a:lnTo>
                  <a:lnTo>
                    <a:pt x="333" y="180"/>
                  </a:lnTo>
                  <a:lnTo>
                    <a:pt x="321" y="184"/>
                  </a:lnTo>
                  <a:lnTo>
                    <a:pt x="307" y="187"/>
                  </a:lnTo>
                  <a:lnTo>
                    <a:pt x="295" y="189"/>
                  </a:lnTo>
                  <a:lnTo>
                    <a:pt x="282" y="190"/>
                  </a:lnTo>
                  <a:lnTo>
                    <a:pt x="275" y="190"/>
                  </a:lnTo>
                  <a:lnTo>
                    <a:pt x="262" y="189"/>
                  </a:lnTo>
                  <a:lnTo>
                    <a:pt x="249" y="188"/>
                  </a:lnTo>
                  <a:lnTo>
                    <a:pt x="237" y="185"/>
                  </a:lnTo>
                  <a:lnTo>
                    <a:pt x="224" y="183"/>
                  </a:lnTo>
                  <a:lnTo>
                    <a:pt x="212" y="179"/>
                  </a:lnTo>
                  <a:lnTo>
                    <a:pt x="198" y="175"/>
                  </a:lnTo>
                  <a:lnTo>
                    <a:pt x="175" y="165"/>
                  </a:lnTo>
                  <a:lnTo>
                    <a:pt x="151" y="153"/>
                  </a:lnTo>
                  <a:lnTo>
                    <a:pt x="128" y="139"/>
                  </a:lnTo>
                  <a:lnTo>
                    <a:pt x="107" y="125"/>
                  </a:lnTo>
                  <a:lnTo>
                    <a:pt x="86" y="110"/>
                  </a:lnTo>
                  <a:lnTo>
                    <a:pt x="67" y="95"/>
                  </a:lnTo>
                  <a:lnTo>
                    <a:pt x="50" y="81"/>
                  </a:lnTo>
                  <a:lnTo>
                    <a:pt x="23" y="55"/>
                  </a:lnTo>
                  <a:lnTo>
                    <a:pt x="6" y="38"/>
                  </a:lnTo>
                  <a:lnTo>
                    <a:pt x="0" y="30"/>
                  </a:lnTo>
                  <a:lnTo>
                    <a:pt x="0" y="0"/>
                  </a:lnTo>
                  <a:lnTo>
                    <a:pt x="56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3998" name="Freeform 237"/>
            <p:cNvSpPr>
              <a:spLocks/>
            </p:cNvSpPr>
            <p:nvPr/>
          </p:nvSpPr>
          <p:spPr bwMode="auto">
            <a:xfrm flipH="1">
              <a:off x="6911692" y="5727303"/>
              <a:ext cx="385836" cy="328374"/>
            </a:xfrm>
            <a:custGeom>
              <a:avLst/>
              <a:gdLst>
                <a:gd name="T0" fmla="*/ 2147483647 w 1335"/>
                <a:gd name="T1" fmla="*/ 2147483647 h 1323"/>
                <a:gd name="T2" fmla="*/ 2147483647 w 1335"/>
                <a:gd name="T3" fmla="*/ 2147483647 h 1323"/>
                <a:gd name="T4" fmla="*/ 2147483647 w 1335"/>
                <a:gd name="T5" fmla="*/ 2147483647 h 1323"/>
                <a:gd name="T6" fmla="*/ 2147483647 w 1335"/>
                <a:gd name="T7" fmla="*/ 2147483647 h 1323"/>
                <a:gd name="T8" fmla="*/ 2147483647 w 1335"/>
                <a:gd name="T9" fmla="*/ 2147483647 h 1323"/>
                <a:gd name="T10" fmla="*/ 2147483647 w 1335"/>
                <a:gd name="T11" fmla="*/ 2147483647 h 1323"/>
                <a:gd name="T12" fmla="*/ 2147483647 w 1335"/>
                <a:gd name="T13" fmla="*/ 2147483647 h 1323"/>
                <a:gd name="T14" fmla="*/ 0 w 1335"/>
                <a:gd name="T15" fmla="*/ 2147483647 h 1323"/>
                <a:gd name="T16" fmla="*/ 2147483647 w 1335"/>
                <a:gd name="T17" fmla="*/ 2147483647 h 1323"/>
                <a:gd name="T18" fmla="*/ 2147483647 w 1335"/>
                <a:gd name="T19" fmla="*/ 2147483647 h 1323"/>
                <a:gd name="T20" fmla="*/ 2147483647 w 1335"/>
                <a:gd name="T21" fmla="*/ 2147483647 h 1323"/>
                <a:gd name="T22" fmla="*/ 2147483647 w 1335"/>
                <a:gd name="T23" fmla="*/ 2147483647 h 1323"/>
                <a:gd name="T24" fmla="*/ 2147483647 w 1335"/>
                <a:gd name="T25" fmla="*/ 2147483647 h 1323"/>
                <a:gd name="T26" fmla="*/ 2147483647 w 1335"/>
                <a:gd name="T27" fmla="*/ 2147483647 h 1323"/>
                <a:gd name="T28" fmla="*/ 2147483647 w 1335"/>
                <a:gd name="T29" fmla="*/ 2147483647 h 1323"/>
                <a:gd name="T30" fmla="*/ 2147483647 w 1335"/>
                <a:gd name="T31" fmla="*/ 2147483647 h 1323"/>
                <a:gd name="T32" fmla="*/ 2147483647 w 1335"/>
                <a:gd name="T33" fmla="*/ 2147483647 h 1323"/>
                <a:gd name="T34" fmla="*/ 2147483647 w 1335"/>
                <a:gd name="T35" fmla="*/ 2147483647 h 1323"/>
                <a:gd name="T36" fmla="*/ 2147483647 w 1335"/>
                <a:gd name="T37" fmla="*/ 2147483647 h 1323"/>
                <a:gd name="T38" fmla="*/ 2147483647 w 1335"/>
                <a:gd name="T39" fmla="*/ 2147483647 h 1323"/>
                <a:gd name="T40" fmla="*/ 2147483647 w 1335"/>
                <a:gd name="T41" fmla="*/ 2147483647 h 1323"/>
                <a:gd name="T42" fmla="*/ 2147483647 w 1335"/>
                <a:gd name="T43" fmla="*/ 2147483647 h 1323"/>
                <a:gd name="T44" fmla="*/ 2147483647 w 1335"/>
                <a:gd name="T45" fmla="*/ 2147483647 h 1323"/>
                <a:gd name="T46" fmla="*/ 2147483647 w 1335"/>
                <a:gd name="T47" fmla="*/ 2147483647 h 1323"/>
                <a:gd name="T48" fmla="*/ 2147483647 w 1335"/>
                <a:gd name="T49" fmla="*/ 2147483647 h 1323"/>
                <a:gd name="T50" fmla="*/ 2147483647 w 1335"/>
                <a:gd name="T51" fmla="*/ 2147483647 h 1323"/>
                <a:gd name="T52" fmla="*/ 2147483647 w 1335"/>
                <a:gd name="T53" fmla="*/ 2147483647 h 1323"/>
                <a:gd name="T54" fmla="*/ 2147483647 w 1335"/>
                <a:gd name="T55" fmla="*/ 2147483647 h 1323"/>
                <a:gd name="T56" fmla="*/ 2147483647 w 1335"/>
                <a:gd name="T57" fmla="*/ 2147483647 h 1323"/>
                <a:gd name="T58" fmla="*/ 2147483647 w 1335"/>
                <a:gd name="T59" fmla="*/ 2147483647 h 1323"/>
                <a:gd name="T60" fmla="*/ 2147483647 w 1335"/>
                <a:gd name="T61" fmla="*/ 2147483647 h 1323"/>
                <a:gd name="T62" fmla="*/ 2147483647 w 1335"/>
                <a:gd name="T63" fmla="*/ 2147483647 h 1323"/>
                <a:gd name="T64" fmla="*/ 2147483647 w 1335"/>
                <a:gd name="T65" fmla="*/ 2147483647 h 1323"/>
                <a:gd name="T66" fmla="*/ 2147483647 w 1335"/>
                <a:gd name="T67" fmla="*/ 2147483647 h 1323"/>
                <a:gd name="T68" fmla="*/ 2147483647 w 1335"/>
                <a:gd name="T69" fmla="*/ 2147483647 h 1323"/>
                <a:gd name="T70" fmla="*/ 2147483647 w 1335"/>
                <a:gd name="T71" fmla="*/ 2147483647 h 1323"/>
                <a:gd name="T72" fmla="*/ 2147483647 w 1335"/>
                <a:gd name="T73" fmla="*/ 2147483647 h 1323"/>
                <a:gd name="T74" fmla="*/ 2147483647 w 1335"/>
                <a:gd name="T75" fmla="*/ 2147483647 h 1323"/>
                <a:gd name="T76" fmla="*/ 2147483647 w 1335"/>
                <a:gd name="T77" fmla="*/ 2147483647 h 1323"/>
                <a:gd name="T78" fmla="*/ 2147483647 w 1335"/>
                <a:gd name="T79" fmla="*/ 2147483647 h 1323"/>
                <a:gd name="T80" fmla="*/ 2147483647 w 1335"/>
                <a:gd name="T81" fmla="*/ 2147483647 h 1323"/>
                <a:gd name="T82" fmla="*/ 2147483647 w 1335"/>
                <a:gd name="T83" fmla="*/ 2147483647 h 1323"/>
                <a:gd name="T84" fmla="*/ 2147483647 w 1335"/>
                <a:gd name="T85" fmla="*/ 2147483647 h 1323"/>
                <a:gd name="T86" fmla="*/ 2147483647 w 1335"/>
                <a:gd name="T87" fmla="*/ 2147483647 h 1323"/>
                <a:gd name="T88" fmla="*/ 2147483647 w 1335"/>
                <a:gd name="T89" fmla="*/ 2147483647 h 1323"/>
                <a:gd name="T90" fmla="*/ 2147483647 w 1335"/>
                <a:gd name="T91" fmla="*/ 2147483647 h 1323"/>
                <a:gd name="T92" fmla="*/ 2147483647 w 1335"/>
                <a:gd name="T93" fmla="*/ 2147483647 h 1323"/>
                <a:gd name="T94" fmla="*/ 2147483647 w 1335"/>
                <a:gd name="T95" fmla="*/ 2147483647 h 1323"/>
                <a:gd name="T96" fmla="*/ 2147483647 w 1335"/>
                <a:gd name="T97" fmla="*/ 2147483647 h 1323"/>
                <a:gd name="T98" fmla="*/ 2147483647 w 1335"/>
                <a:gd name="T99" fmla="*/ 2147483647 h 132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335"/>
                <a:gd name="T151" fmla="*/ 0 h 1323"/>
                <a:gd name="T152" fmla="*/ 1335 w 1335"/>
                <a:gd name="T153" fmla="*/ 1323 h 132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335" h="1323">
                  <a:moveTo>
                    <a:pt x="250" y="141"/>
                  </a:moveTo>
                  <a:lnTo>
                    <a:pt x="250" y="141"/>
                  </a:lnTo>
                  <a:lnTo>
                    <a:pt x="226" y="145"/>
                  </a:lnTo>
                  <a:lnTo>
                    <a:pt x="204" y="152"/>
                  </a:lnTo>
                  <a:lnTo>
                    <a:pt x="183" y="159"/>
                  </a:lnTo>
                  <a:lnTo>
                    <a:pt x="164" y="168"/>
                  </a:lnTo>
                  <a:lnTo>
                    <a:pt x="145" y="177"/>
                  </a:lnTo>
                  <a:lnTo>
                    <a:pt x="128" y="189"/>
                  </a:lnTo>
                  <a:lnTo>
                    <a:pt x="112" y="201"/>
                  </a:lnTo>
                  <a:lnTo>
                    <a:pt x="97" y="215"/>
                  </a:lnTo>
                  <a:lnTo>
                    <a:pt x="84" y="230"/>
                  </a:lnTo>
                  <a:lnTo>
                    <a:pt x="72" y="247"/>
                  </a:lnTo>
                  <a:lnTo>
                    <a:pt x="59" y="263"/>
                  </a:lnTo>
                  <a:lnTo>
                    <a:pt x="49" y="281"/>
                  </a:lnTo>
                  <a:lnTo>
                    <a:pt x="40" y="299"/>
                  </a:lnTo>
                  <a:lnTo>
                    <a:pt x="32" y="320"/>
                  </a:lnTo>
                  <a:lnTo>
                    <a:pt x="25" y="340"/>
                  </a:lnTo>
                  <a:lnTo>
                    <a:pt x="19" y="361"/>
                  </a:lnTo>
                  <a:lnTo>
                    <a:pt x="12" y="391"/>
                  </a:lnTo>
                  <a:lnTo>
                    <a:pt x="7" y="421"/>
                  </a:lnTo>
                  <a:lnTo>
                    <a:pt x="3" y="455"/>
                  </a:lnTo>
                  <a:lnTo>
                    <a:pt x="1" y="488"/>
                  </a:lnTo>
                  <a:lnTo>
                    <a:pt x="0" y="524"/>
                  </a:lnTo>
                  <a:lnTo>
                    <a:pt x="1" y="561"/>
                  </a:lnTo>
                  <a:lnTo>
                    <a:pt x="3" y="599"/>
                  </a:lnTo>
                  <a:lnTo>
                    <a:pt x="8" y="637"/>
                  </a:lnTo>
                  <a:lnTo>
                    <a:pt x="13" y="676"/>
                  </a:lnTo>
                  <a:lnTo>
                    <a:pt x="21" y="716"/>
                  </a:lnTo>
                  <a:lnTo>
                    <a:pt x="30" y="756"/>
                  </a:lnTo>
                  <a:lnTo>
                    <a:pt x="41" y="796"/>
                  </a:lnTo>
                  <a:lnTo>
                    <a:pt x="55" y="835"/>
                  </a:lnTo>
                  <a:lnTo>
                    <a:pt x="69" y="875"/>
                  </a:lnTo>
                  <a:lnTo>
                    <a:pt x="86" y="914"/>
                  </a:lnTo>
                  <a:lnTo>
                    <a:pt x="104" y="952"/>
                  </a:lnTo>
                  <a:lnTo>
                    <a:pt x="124" y="989"/>
                  </a:lnTo>
                  <a:lnTo>
                    <a:pt x="147" y="1026"/>
                  </a:lnTo>
                  <a:lnTo>
                    <a:pt x="172" y="1061"/>
                  </a:lnTo>
                  <a:lnTo>
                    <a:pt x="198" y="1094"/>
                  </a:lnTo>
                  <a:lnTo>
                    <a:pt x="212" y="1110"/>
                  </a:lnTo>
                  <a:lnTo>
                    <a:pt x="226" y="1127"/>
                  </a:lnTo>
                  <a:lnTo>
                    <a:pt x="241" y="1142"/>
                  </a:lnTo>
                  <a:lnTo>
                    <a:pt x="257" y="1157"/>
                  </a:lnTo>
                  <a:lnTo>
                    <a:pt x="272" y="1171"/>
                  </a:lnTo>
                  <a:lnTo>
                    <a:pt x="289" y="1185"/>
                  </a:lnTo>
                  <a:lnTo>
                    <a:pt x="306" y="1199"/>
                  </a:lnTo>
                  <a:lnTo>
                    <a:pt x="324" y="1212"/>
                  </a:lnTo>
                  <a:lnTo>
                    <a:pt x="342" y="1224"/>
                  </a:lnTo>
                  <a:lnTo>
                    <a:pt x="361" y="1236"/>
                  </a:lnTo>
                  <a:lnTo>
                    <a:pt x="380" y="1247"/>
                  </a:lnTo>
                  <a:lnTo>
                    <a:pt x="400" y="1257"/>
                  </a:lnTo>
                  <a:lnTo>
                    <a:pt x="421" y="1267"/>
                  </a:lnTo>
                  <a:lnTo>
                    <a:pt x="441" y="1276"/>
                  </a:lnTo>
                  <a:lnTo>
                    <a:pt x="463" y="1284"/>
                  </a:lnTo>
                  <a:lnTo>
                    <a:pt x="484" y="1292"/>
                  </a:lnTo>
                  <a:lnTo>
                    <a:pt x="507" y="1298"/>
                  </a:lnTo>
                  <a:lnTo>
                    <a:pt x="530" y="1305"/>
                  </a:lnTo>
                  <a:lnTo>
                    <a:pt x="554" y="1309"/>
                  </a:lnTo>
                  <a:lnTo>
                    <a:pt x="579" y="1313"/>
                  </a:lnTo>
                  <a:lnTo>
                    <a:pt x="603" y="1318"/>
                  </a:lnTo>
                  <a:lnTo>
                    <a:pt x="629" y="1320"/>
                  </a:lnTo>
                  <a:lnTo>
                    <a:pt x="655" y="1322"/>
                  </a:lnTo>
                  <a:lnTo>
                    <a:pt x="682" y="1323"/>
                  </a:lnTo>
                  <a:lnTo>
                    <a:pt x="737" y="1322"/>
                  </a:lnTo>
                  <a:lnTo>
                    <a:pt x="790" y="1321"/>
                  </a:lnTo>
                  <a:lnTo>
                    <a:pt x="840" y="1317"/>
                  </a:lnTo>
                  <a:lnTo>
                    <a:pt x="888" y="1310"/>
                  </a:lnTo>
                  <a:lnTo>
                    <a:pt x="912" y="1306"/>
                  </a:lnTo>
                  <a:lnTo>
                    <a:pt x="934" y="1302"/>
                  </a:lnTo>
                  <a:lnTo>
                    <a:pt x="957" y="1296"/>
                  </a:lnTo>
                  <a:lnTo>
                    <a:pt x="978" y="1291"/>
                  </a:lnTo>
                  <a:lnTo>
                    <a:pt x="999" y="1284"/>
                  </a:lnTo>
                  <a:lnTo>
                    <a:pt x="1020" y="1277"/>
                  </a:lnTo>
                  <a:lnTo>
                    <a:pt x="1040" y="1269"/>
                  </a:lnTo>
                  <a:lnTo>
                    <a:pt x="1059" y="1261"/>
                  </a:lnTo>
                  <a:lnTo>
                    <a:pt x="1078" y="1252"/>
                  </a:lnTo>
                  <a:lnTo>
                    <a:pt x="1096" y="1242"/>
                  </a:lnTo>
                  <a:lnTo>
                    <a:pt x="1113" y="1231"/>
                  </a:lnTo>
                  <a:lnTo>
                    <a:pt x="1130" y="1221"/>
                  </a:lnTo>
                  <a:lnTo>
                    <a:pt x="1145" y="1209"/>
                  </a:lnTo>
                  <a:lnTo>
                    <a:pt x="1160" y="1196"/>
                  </a:lnTo>
                  <a:lnTo>
                    <a:pt x="1174" y="1182"/>
                  </a:lnTo>
                  <a:lnTo>
                    <a:pt x="1188" y="1168"/>
                  </a:lnTo>
                  <a:lnTo>
                    <a:pt x="1201" y="1153"/>
                  </a:lnTo>
                  <a:lnTo>
                    <a:pt x="1214" y="1136"/>
                  </a:lnTo>
                  <a:lnTo>
                    <a:pt x="1225" y="1120"/>
                  </a:lnTo>
                  <a:lnTo>
                    <a:pt x="1236" y="1102"/>
                  </a:lnTo>
                  <a:lnTo>
                    <a:pt x="1246" y="1083"/>
                  </a:lnTo>
                  <a:lnTo>
                    <a:pt x="1255" y="1064"/>
                  </a:lnTo>
                  <a:lnTo>
                    <a:pt x="1264" y="1043"/>
                  </a:lnTo>
                  <a:lnTo>
                    <a:pt x="1271" y="1022"/>
                  </a:lnTo>
                  <a:lnTo>
                    <a:pt x="1285" y="978"/>
                  </a:lnTo>
                  <a:lnTo>
                    <a:pt x="1298" y="929"/>
                  </a:lnTo>
                  <a:lnTo>
                    <a:pt x="1309" y="879"/>
                  </a:lnTo>
                  <a:lnTo>
                    <a:pt x="1319" y="826"/>
                  </a:lnTo>
                  <a:lnTo>
                    <a:pt x="1326" y="774"/>
                  </a:lnTo>
                  <a:lnTo>
                    <a:pt x="1331" y="718"/>
                  </a:lnTo>
                  <a:lnTo>
                    <a:pt x="1335" y="662"/>
                  </a:lnTo>
                  <a:lnTo>
                    <a:pt x="1335" y="635"/>
                  </a:lnTo>
                  <a:lnTo>
                    <a:pt x="1335" y="607"/>
                  </a:lnTo>
                  <a:lnTo>
                    <a:pt x="1334" y="579"/>
                  </a:lnTo>
                  <a:lnTo>
                    <a:pt x="1331" y="551"/>
                  </a:lnTo>
                  <a:lnTo>
                    <a:pt x="1329" y="524"/>
                  </a:lnTo>
                  <a:lnTo>
                    <a:pt x="1326" y="497"/>
                  </a:lnTo>
                  <a:lnTo>
                    <a:pt x="1321" y="470"/>
                  </a:lnTo>
                  <a:lnTo>
                    <a:pt x="1317" y="443"/>
                  </a:lnTo>
                  <a:lnTo>
                    <a:pt x="1310" y="417"/>
                  </a:lnTo>
                  <a:lnTo>
                    <a:pt x="1303" y="391"/>
                  </a:lnTo>
                  <a:lnTo>
                    <a:pt x="1296" y="366"/>
                  </a:lnTo>
                  <a:lnTo>
                    <a:pt x="1287" y="342"/>
                  </a:lnTo>
                  <a:lnTo>
                    <a:pt x="1278" y="318"/>
                  </a:lnTo>
                  <a:lnTo>
                    <a:pt x="1266" y="294"/>
                  </a:lnTo>
                  <a:lnTo>
                    <a:pt x="1254" y="271"/>
                  </a:lnTo>
                  <a:lnTo>
                    <a:pt x="1242" y="250"/>
                  </a:lnTo>
                  <a:lnTo>
                    <a:pt x="1227" y="228"/>
                  </a:lnTo>
                  <a:lnTo>
                    <a:pt x="1211" y="209"/>
                  </a:lnTo>
                  <a:lnTo>
                    <a:pt x="1191" y="185"/>
                  </a:lnTo>
                  <a:lnTo>
                    <a:pt x="1169" y="162"/>
                  </a:lnTo>
                  <a:lnTo>
                    <a:pt x="1146" y="141"/>
                  </a:lnTo>
                  <a:lnTo>
                    <a:pt x="1122" y="122"/>
                  </a:lnTo>
                  <a:lnTo>
                    <a:pt x="1096" y="104"/>
                  </a:lnTo>
                  <a:lnTo>
                    <a:pt x="1070" y="88"/>
                  </a:lnTo>
                  <a:lnTo>
                    <a:pt x="1042" y="73"/>
                  </a:lnTo>
                  <a:lnTo>
                    <a:pt x="1014" y="59"/>
                  </a:lnTo>
                  <a:lnTo>
                    <a:pt x="985" y="47"/>
                  </a:lnTo>
                  <a:lnTo>
                    <a:pt x="955" y="36"/>
                  </a:lnTo>
                  <a:lnTo>
                    <a:pt x="924" y="27"/>
                  </a:lnTo>
                  <a:lnTo>
                    <a:pt x="893" y="19"/>
                  </a:lnTo>
                  <a:lnTo>
                    <a:pt x="861" y="12"/>
                  </a:lnTo>
                  <a:lnTo>
                    <a:pt x="829" y="8"/>
                  </a:lnTo>
                  <a:lnTo>
                    <a:pt x="796" y="4"/>
                  </a:lnTo>
                  <a:lnTo>
                    <a:pt x="764" y="1"/>
                  </a:lnTo>
                  <a:lnTo>
                    <a:pt x="730" y="0"/>
                  </a:lnTo>
                  <a:lnTo>
                    <a:pt x="698" y="1"/>
                  </a:lnTo>
                  <a:lnTo>
                    <a:pt x="664" y="2"/>
                  </a:lnTo>
                  <a:lnTo>
                    <a:pt x="630" y="6"/>
                  </a:lnTo>
                  <a:lnTo>
                    <a:pt x="597" y="10"/>
                  </a:lnTo>
                  <a:lnTo>
                    <a:pt x="563" y="15"/>
                  </a:lnTo>
                  <a:lnTo>
                    <a:pt x="530" y="23"/>
                  </a:lnTo>
                  <a:lnTo>
                    <a:pt x="497" y="31"/>
                  </a:lnTo>
                  <a:lnTo>
                    <a:pt x="464" y="40"/>
                  </a:lnTo>
                  <a:lnTo>
                    <a:pt x="432" y="51"/>
                  </a:lnTo>
                  <a:lnTo>
                    <a:pt x="400" y="63"/>
                  </a:lnTo>
                  <a:lnTo>
                    <a:pt x="369" y="76"/>
                  </a:lnTo>
                  <a:lnTo>
                    <a:pt x="338" y="91"/>
                  </a:lnTo>
                  <a:lnTo>
                    <a:pt x="307" y="106"/>
                  </a:lnTo>
                  <a:lnTo>
                    <a:pt x="278" y="123"/>
                  </a:lnTo>
                  <a:lnTo>
                    <a:pt x="250" y="141"/>
                  </a:lnTo>
                  <a:close/>
                </a:path>
              </a:pathLst>
            </a:custGeom>
            <a:solidFill>
              <a:srgbClr val="765B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3999" name="Freeform 238"/>
            <p:cNvSpPr>
              <a:spLocks/>
            </p:cNvSpPr>
            <p:nvPr/>
          </p:nvSpPr>
          <p:spPr bwMode="auto">
            <a:xfrm flipH="1">
              <a:off x="6925596" y="5751627"/>
              <a:ext cx="340648" cy="382235"/>
            </a:xfrm>
            <a:custGeom>
              <a:avLst/>
              <a:gdLst>
                <a:gd name="T0" fmla="*/ 2147483647 w 1175"/>
                <a:gd name="T1" fmla="*/ 2147483647 h 1541"/>
                <a:gd name="T2" fmla="*/ 2147483647 w 1175"/>
                <a:gd name="T3" fmla="*/ 2147483647 h 1541"/>
                <a:gd name="T4" fmla="*/ 2147483647 w 1175"/>
                <a:gd name="T5" fmla="*/ 2147483647 h 1541"/>
                <a:gd name="T6" fmla="*/ 2147483647 w 1175"/>
                <a:gd name="T7" fmla="*/ 2147483647 h 1541"/>
                <a:gd name="T8" fmla="*/ 2147483647 w 1175"/>
                <a:gd name="T9" fmla="*/ 2147483647 h 1541"/>
                <a:gd name="T10" fmla="*/ 2147483647 w 1175"/>
                <a:gd name="T11" fmla="*/ 2147483647 h 1541"/>
                <a:gd name="T12" fmla="*/ 2147483647 w 1175"/>
                <a:gd name="T13" fmla="*/ 2147483647 h 1541"/>
                <a:gd name="T14" fmla="*/ 2147483647 w 1175"/>
                <a:gd name="T15" fmla="*/ 2147483647 h 1541"/>
                <a:gd name="T16" fmla="*/ 2147483647 w 1175"/>
                <a:gd name="T17" fmla="*/ 2147483647 h 1541"/>
                <a:gd name="T18" fmla="*/ 2147483647 w 1175"/>
                <a:gd name="T19" fmla="*/ 2147483647 h 1541"/>
                <a:gd name="T20" fmla="*/ 2147483647 w 1175"/>
                <a:gd name="T21" fmla="*/ 2147483647 h 1541"/>
                <a:gd name="T22" fmla="*/ 2147483647 w 1175"/>
                <a:gd name="T23" fmla="*/ 2147483647 h 1541"/>
                <a:gd name="T24" fmla="*/ 2147483647 w 1175"/>
                <a:gd name="T25" fmla="*/ 2147483647 h 1541"/>
                <a:gd name="T26" fmla="*/ 2147483647 w 1175"/>
                <a:gd name="T27" fmla="*/ 2147483647 h 1541"/>
                <a:gd name="T28" fmla="*/ 2147483647 w 1175"/>
                <a:gd name="T29" fmla="*/ 2147483647 h 1541"/>
                <a:gd name="T30" fmla="*/ 2147483647 w 1175"/>
                <a:gd name="T31" fmla="*/ 2147483647 h 1541"/>
                <a:gd name="T32" fmla="*/ 2147483647 w 1175"/>
                <a:gd name="T33" fmla="*/ 2147483647 h 1541"/>
                <a:gd name="T34" fmla="*/ 2147483647 w 1175"/>
                <a:gd name="T35" fmla="*/ 2147483647 h 1541"/>
                <a:gd name="T36" fmla="*/ 2147483647 w 1175"/>
                <a:gd name="T37" fmla="*/ 2147483647 h 1541"/>
                <a:gd name="T38" fmla="*/ 2147483647 w 1175"/>
                <a:gd name="T39" fmla="*/ 2147483647 h 1541"/>
                <a:gd name="T40" fmla="*/ 2147483647 w 1175"/>
                <a:gd name="T41" fmla="*/ 2147483647 h 1541"/>
                <a:gd name="T42" fmla="*/ 2147483647 w 1175"/>
                <a:gd name="T43" fmla="*/ 2147483647 h 1541"/>
                <a:gd name="T44" fmla="*/ 2147483647 w 1175"/>
                <a:gd name="T45" fmla="*/ 2147483647 h 1541"/>
                <a:gd name="T46" fmla="*/ 2147483647 w 1175"/>
                <a:gd name="T47" fmla="*/ 2147483647 h 1541"/>
                <a:gd name="T48" fmla="*/ 2147483647 w 1175"/>
                <a:gd name="T49" fmla="*/ 2147483647 h 1541"/>
                <a:gd name="T50" fmla="*/ 2147483647 w 1175"/>
                <a:gd name="T51" fmla="*/ 2147483647 h 1541"/>
                <a:gd name="T52" fmla="*/ 2147483647 w 1175"/>
                <a:gd name="T53" fmla="*/ 2147483647 h 1541"/>
                <a:gd name="T54" fmla="*/ 2147483647 w 1175"/>
                <a:gd name="T55" fmla="*/ 2147483647 h 1541"/>
                <a:gd name="T56" fmla="*/ 2147483647 w 1175"/>
                <a:gd name="T57" fmla="*/ 2147483647 h 1541"/>
                <a:gd name="T58" fmla="*/ 2147483647 w 1175"/>
                <a:gd name="T59" fmla="*/ 2147483647 h 1541"/>
                <a:gd name="T60" fmla="*/ 2147483647 w 1175"/>
                <a:gd name="T61" fmla="*/ 2147483647 h 1541"/>
                <a:gd name="T62" fmla="*/ 2147483647 w 1175"/>
                <a:gd name="T63" fmla="*/ 2147483647 h 1541"/>
                <a:gd name="T64" fmla="*/ 2147483647 w 1175"/>
                <a:gd name="T65" fmla="*/ 2147483647 h 1541"/>
                <a:gd name="T66" fmla="*/ 2147483647 w 1175"/>
                <a:gd name="T67" fmla="*/ 2147483647 h 1541"/>
                <a:gd name="T68" fmla="*/ 2147483647 w 1175"/>
                <a:gd name="T69" fmla="*/ 2147483647 h 1541"/>
                <a:gd name="T70" fmla="*/ 2147483647 w 1175"/>
                <a:gd name="T71" fmla="*/ 2147483647 h 1541"/>
                <a:gd name="T72" fmla="*/ 2147483647 w 1175"/>
                <a:gd name="T73" fmla="*/ 2147483647 h 1541"/>
                <a:gd name="T74" fmla="*/ 2147483647 w 1175"/>
                <a:gd name="T75" fmla="*/ 2147483647 h 1541"/>
                <a:gd name="T76" fmla="*/ 2147483647 w 1175"/>
                <a:gd name="T77" fmla="*/ 2147483647 h 1541"/>
                <a:gd name="T78" fmla="*/ 2147483647 w 1175"/>
                <a:gd name="T79" fmla="*/ 2147483647 h 1541"/>
                <a:gd name="T80" fmla="*/ 2147483647 w 1175"/>
                <a:gd name="T81" fmla="*/ 2147483647 h 1541"/>
                <a:gd name="T82" fmla="*/ 2147483647 w 1175"/>
                <a:gd name="T83" fmla="*/ 2147483647 h 1541"/>
                <a:gd name="T84" fmla="*/ 2147483647 w 1175"/>
                <a:gd name="T85" fmla="*/ 2147483647 h 1541"/>
                <a:gd name="T86" fmla="*/ 2147483647 w 1175"/>
                <a:gd name="T87" fmla="*/ 2147483647 h 1541"/>
                <a:gd name="T88" fmla="*/ 2147483647 w 1175"/>
                <a:gd name="T89" fmla="*/ 2147483647 h 1541"/>
                <a:gd name="T90" fmla="*/ 2147483647 w 1175"/>
                <a:gd name="T91" fmla="*/ 2147483647 h 154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175"/>
                <a:gd name="T139" fmla="*/ 0 h 1541"/>
                <a:gd name="T140" fmla="*/ 1175 w 1175"/>
                <a:gd name="T141" fmla="*/ 1541 h 1541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175" h="1541">
                  <a:moveTo>
                    <a:pt x="587" y="0"/>
                  </a:moveTo>
                  <a:lnTo>
                    <a:pt x="587" y="0"/>
                  </a:lnTo>
                  <a:lnTo>
                    <a:pt x="628" y="1"/>
                  </a:lnTo>
                  <a:lnTo>
                    <a:pt x="666" y="4"/>
                  </a:lnTo>
                  <a:lnTo>
                    <a:pt x="702" y="8"/>
                  </a:lnTo>
                  <a:lnTo>
                    <a:pt x="737" y="13"/>
                  </a:lnTo>
                  <a:lnTo>
                    <a:pt x="770" y="20"/>
                  </a:lnTo>
                  <a:lnTo>
                    <a:pt x="802" y="28"/>
                  </a:lnTo>
                  <a:lnTo>
                    <a:pt x="831" y="38"/>
                  </a:lnTo>
                  <a:lnTo>
                    <a:pt x="860" y="50"/>
                  </a:lnTo>
                  <a:lnTo>
                    <a:pt x="887" y="62"/>
                  </a:lnTo>
                  <a:lnTo>
                    <a:pt x="913" y="76"/>
                  </a:lnTo>
                  <a:lnTo>
                    <a:pt x="936" y="90"/>
                  </a:lnTo>
                  <a:lnTo>
                    <a:pt x="959" y="106"/>
                  </a:lnTo>
                  <a:lnTo>
                    <a:pt x="980" y="123"/>
                  </a:lnTo>
                  <a:lnTo>
                    <a:pt x="1000" y="142"/>
                  </a:lnTo>
                  <a:lnTo>
                    <a:pt x="1019" y="160"/>
                  </a:lnTo>
                  <a:lnTo>
                    <a:pt x="1036" y="181"/>
                  </a:lnTo>
                  <a:lnTo>
                    <a:pt x="1053" y="201"/>
                  </a:lnTo>
                  <a:lnTo>
                    <a:pt x="1068" y="223"/>
                  </a:lnTo>
                  <a:lnTo>
                    <a:pt x="1082" y="245"/>
                  </a:lnTo>
                  <a:lnTo>
                    <a:pt x="1094" y="268"/>
                  </a:lnTo>
                  <a:lnTo>
                    <a:pt x="1107" y="292"/>
                  </a:lnTo>
                  <a:lnTo>
                    <a:pt x="1117" y="317"/>
                  </a:lnTo>
                  <a:lnTo>
                    <a:pt x="1127" y="342"/>
                  </a:lnTo>
                  <a:lnTo>
                    <a:pt x="1135" y="366"/>
                  </a:lnTo>
                  <a:lnTo>
                    <a:pt x="1143" y="392"/>
                  </a:lnTo>
                  <a:lnTo>
                    <a:pt x="1149" y="419"/>
                  </a:lnTo>
                  <a:lnTo>
                    <a:pt x="1156" y="445"/>
                  </a:lnTo>
                  <a:lnTo>
                    <a:pt x="1161" y="472"/>
                  </a:lnTo>
                  <a:lnTo>
                    <a:pt x="1165" y="500"/>
                  </a:lnTo>
                  <a:lnTo>
                    <a:pt x="1168" y="527"/>
                  </a:lnTo>
                  <a:lnTo>
                    <a:pt x="1172" y="555"/>
                  </a:lnTo>
                  <a:lnTo>
                    <a:pt x="1173" y="583"/>
                  </a:lnTo>
                  <a:lnTo>
                    <a:pt x="1175" y="638"/>
                  </a:lnTo>
                  <a:lnTo>
                    <a:pt x="1175" y="695"/>
                  </a:lnTo>
                  <a:lnTo>
                    <a:pt x="1173" y="750"/>
                  </a:lnTo>
                  <a:lnTo>
                    <a:pt x="1168" y="804"/>
                  </a:lnTo>
                  <a:lnTo>
                    <a:pt x="1163" y="856"/>
                  </a:lnTo>
                  <a:lnTo>
                    <a:pt x="1155" y="907"/>
                  </a:lnTo>
                  <a:lnTo>
                    <a:pt x="1146" y="956"/>
                  </a:lnTo>
                  <a:lnTo>
                    <a:pt x="1137" y="1002"/>
                  </a:lnTo>
                  <a:lnTo>
                    <a:pt x="1127" y="1046"/>
                  </a:lnTo>
                  <a:lnTo>
                    <a:pt x="1117" y="1086"/>
                  </a:lnTo>
                  <a:lnTo>
                    <a:pt x="1107" y="1121"/>
                  </a:lnTo>
                  <a:lnTo>
                    <a:pt x="1098" y="1154"/>
                  </a:lnTo>
                  <a:lnTo>
                    <a:pt x="1088" y="1181"/>
                  </a:lnTo>
                  <a:lnTo>
                    <a:pt x="1080" y="1203"/>
                  </a:lnTo>
                  <a:lnTo>
                    <a:pt x="1072" y="1221"/>
                  </a:lnTo>
                  <a:lnTo>
                    <a:pt x="1066" y="1231"/>
                  </a:lnTo>
                  <a:lnTo>
                    <a:pt x="1052" y="1251"/>
                  </a:lnTo>
                  <a:lnTo>
                    <a:pt x="1034" y="1272"/>
                  </a:lnTo>
                  <a:lnTo>
                    <a:pt x="1010" y="1296"/>
                  </a:lnTo>
                  <a:lnTo>
                    <a:pt x="984" y="1321"/>
                  </a:lnTo>
                  <a:lnTo>
                    <a:pt x="955" y="1346"/>
                  </a:lnTo>
                  <a:lnTo>
                    <a:pt x="924" y="1372"/>
                  </a:lnTo>
                  <a:lnTo>
                    <a:pt x="891" y="1398"/>
                  </a:lnTo>
                  <a:lnTo>
                    <a:pt x="857" y="1422"/>
                  </a:lnTo>
                  <a:lnTo>
                    <a:pt x="821" y="1446"/>
                  </a:lnTo>
                  <a:lnTo>
                    <a:pt x="785" y="1469"/>
                  </a:lnTo>
                  <a:lnTo>
                    <a:pt x="748" y="1488"/>
                  </a:lnTo>
                  <a:lnTo>
                    <a:pt x="713" y="1507"/>
                  </a:lnTo>
                  <a:lnTo>
                    <a:pt x="678" y="1521"/>
                  </a:lnTo>
                  <a:lnTo>
                    <a:pt x="663" y="1526"/>
                  </a:lnTo>
                  <a:lnTo>
                    <a:pt x="646" y="1532"/>
                  </a:lnTo>
                  <a:lnTo>
                    <a:pt x="630" y="1536"/>
                  </a:lnTo>
                  <a:lnTo>
                    <a:pt x="615" y="1539"/>
                  </a:lnTo>
                  <a:lnTo>
                    <a:pt x="601" y="1540"/>
                  </a:lnTo>
                  <a:lnTo>
                    <a:pt x="587" y="1541"/>
                  </a:lnTo>
                  <a:lnTo>
                    <a:pt x="574" y="1540"/>
                  </a:lnTo>
                  <a:lnTo>
                    <a:pt x="560" y="1539"/>
                  </a:lnTo>
                  <a:lnTo>
                    <a:pt x="545" y="1536"/>
                  </a:lnTo>
                  <a:lnTo>
                    <a:pt x="530" y="1532"/>
                  </a:lnTo>
                  <a:lnTo>
                    <a:pt x="513" y="1526"/>
                  </a:lnTo>
                  <a:lnTo>
                    <a:pt x="497" y="1521"/>
                  </a:lnTo>
                  <a:lnTo>
                    <a:pt x="463" y="1507"/>
                  </a:lnTo>
                  <a:lnTo>
                    <a:pt x="427" y="1488"/>
                  </a:lnTo>
                  <a:lnTo>
                    <a:pt x="391" y="1469"/>
                  </a:lnTo>
                  <a:lnTo>
                    <a:pt x="355" y="1446"/>
                  </a:lnTo>
                  <a:lnTo>
                    <a:pt x="319" y="1422"/>
                  </a:lnTo>
                  <a:lnTo>
                    <a:pt x="284" y="1398"/>
                  </a:lnTo>
                  <a:lnTo>
                    <a:pt x="252" y="1372"/>
                  </a:lnTo>
                  <a:lnTo>
                    <a:pt x="219" y="1346"/>
                  </a:lnTo>
                  <a:lnTo>
                    <a:pt x="191" y="1321"/>
                  </a:lnTo>
                  <a:lnTo>
                    <a:pt x="164" y="1296"/>
                  </a:lnTo>
                  <a:lnTo>
                    <a:pt x="142" y="1272"/>
                  </a:lnTo>
                  <a:lnTo>
                    <a:pt x="124" y="1251"/>
                  </a:lnTo>
                  <a:lnTo>
                    <a:pt x="109" y="1231"/>
                  </a:lnTo>
                  <a:lnTo>
                    <a:pt x="104" y="1221"/>
                  </a:lnTo>
                  <a:lnTo>
                    <a:pt x="96" y="1203"/>
                  </a:lnTo>
                  <a:lnTo>
                    <a:pt x="87" y="1181"/>
                  </a:lnTo>
                  <a:lnTo>
                    <a:pt x="78" y="1154"/>
                  </a:lnTo>
                  <a:lnTo>
                    <a:pt x="68" y="1121"/>
                  </a:lnTo>
                  <a:lnTo>
                    <a:pt x="58" y="1086"/>
                  </a:lnTo>
                  <a:lnTo>
                    <a:pt x="48" y="1046"/>
                  </a:lnTo>
                  <a:lnTo>
                    <a:pt x="39" y="1002"/>
                  </a:lnTo>
                  <a:lnTo>
                    <a:pt x="29" y="956"/>
                  </a:lnTo>
                  <a:lnTo>
                    <a:pt x="21" y="907"/>
                  </a:lnTo>
                  <a:lnTo>
                    <a:pt x="13" y="856"/>
                  </a:lnTo>
                  <a:lnTo>
                    <a:pt x="7" y="804"/>
                  </a:lnTo>
                  <a:lnTo>
                    <a:pt x="3" y="750"/>
                  </a:lnTo>
                  <a:lnTo>
                    <a:pt x="1" y="695"/>
                  </a:lnTo>
                  <a:lnTo>
                    <a:pt x="0" y="638"/>
                  </a:lnTo>
                  <a:lnTo>
                    <a:pt x="2" y="583"/>
                  </a:lnTo>
                  <a:lnTo>
                    <a:pt x="4" y="555"/>
                  </a:lnTo>
                  <a:lnTo>
                    <a:pt x="7" y="527"/>
                  </a:lnTo>
                  <a:lnTo>
                    <a:pt x="11" y="500"/>
                  </a:lnTo>
                  <a:lnTo>
                    <a:pt x="15" y="472"/>
                  </a:lnTo>
                  <a:lnTo>
                    <a:pt x="20" y="445"/>
                  </a:lnTo>
                  <a:lnTo>
                    <a:pt x="25" y="419"/>
                  </a:lnTo>
                  <a:lnTo>
                    <a:pt x="33" y="392"/>
                  </a:lnTo>
                  <a:lnTo>
                    <a:pt x="40" y="366"/>
                  </a:lnTo>
                  <a:lnTo>
                    <a:pt x="49" y="342"/>
                  </a:lnTo>
                  <a:lnTo>
                    <a:pt x="59" y="317"/>
                  </a:lnTo>
                  <a:lnTo>
                    <a:pt x="69" y="292"/>
                  </a:lnTo>
                  <a:lnTo>
                    <a:pt x="81" y="268"/>
                  </a:lnTo>
                  <a:lnTo>
                    <a:pt x="94" y="245"/>
                  </a:lnTo>
                  <a:lnTo>
                    <a:pt x="108" y="223"/>
                  </a:lnTo>
                  <a:lnTo>
                    <a:pt x="123" y="201"/>
                  </a:lnTo>
                  <a:lnTo>
                    <a:pt x="139" y="181"/>
                  </a:lnTo>
                  <a:lnTo>
                    <a:pt x="157" y="160"/>
                  </a:lnTo>
                  <a:lnTo>
                    <a:pt x="176" y="142"/>
                  </a:lnTo>
                  <a:lnTo>
                    <a:pt x="196" y="123"/>
                  </a:lnTo>
                  <a:lnTo>
                    <a:pt x="217" y="106"/>
                  </a:lnTo>
                  <a:lnTo>
                    <a:pt x="240" y="90"/>
                  </a:lnTo>
                  <a:lnTo>
                    <a:pt x="263" y="76"/>
                  </a:lnTo>
                  <a:lnTo>
                    <a:pt x="289" y="62"/>
                  </a:lnTo>
                  <a:lnTo>
                    <a:pt x="316" y="50"/>
                  </a:lnTo>
                  <a:lnTo>
                    <a:pt x="344" y="38"/>
                  </a:lnTo>
                  <a:lnTo>
                    <a:pt x="374" y="28"/>
                  </a:lnTo>
                  <a:lnTo>
                    <a:pt x="406" y="20"/>
                  </a:lnTo>
                  <a:lnTo>
                    <a:pt x="439" y="13"/>
                  </a:lnTo>
                  <a:lnTo>
                    <a:pt x="474" y="8"/>
                  </a:lnTo>
                  <a:lnTo>
                    <a:pt x="510" y="4"/>
                  </a:lnTo>
                  <a:lnTo>
                    <a:pt x="548" y="1"/>
                  </a:lnTo>
                  <a:lnTo>
                    <a:pt x="587" y="0"/>
                  </a:lnTo>
                  <a:close/>
                </a:path>
              </a:pathLst>
            </a:custGeom>
            <a:solidFill>
              <a:srgbClr val="FED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4000" name="Freeform 239"/>
            <p:cNvSpPr>
              <a:spLocks/>
            </p:cNvSpPr>
            <p:nvPr/>
          </p:nvSpPr>
          <p:spPr bwMode="auto">
            <a:xfrm flipH="1">
              <a:off x="6913430" y="5746415"/>
              <a:ext cx="366718" cy="220654"/>
            </a:xfrm>
            <a:custGeom>
              <a:avLst/>
              <a:gdLst>
                <a:gd name="T0" fmla="*/ 2147483647 w 1262"/>
                <a:gd name="T1" fmla="*/ 2147483647 h 890"/>
                <a:gd name="T2" fmla="*/ 2147483647 w 1262"/>
                <a:gd name="T3" fmla="*/ 2147483647 h 890"/>
                <a:gd name="T4" fmla="*/ 2147483647 w 1262"/>
                <a:gd name="T5" fmla="*/ 2147483647 h 890"/>
                <a:gd name="T6" fmla="*/ 2147483647 w 1262"/>
                <a:gd name="T7" fmla="*/ 2147483647 h 890"/>
                <a:gd name="T8" fmla="*/ 2147483647 w 1262"/>
                <a:gd name="T9" fmla="*/ 2147483647 h 890"/>
                <a:gd name="T10" fmla="*/ 2147483647 w 1262"/>
                <a:gd name="T11" fmla="*/ 2147483647 h 890"/>
                <a:gd name="T12" fmla="*/ 2147483647 w 1262"/>
                <a:gd name="T13" fmla="*/ 2147483647 h 890"/>
                <a:gd name="T14" fmla="*/ 2147483647 w 1262"/>
                <a:gd name="T15" fmla="*/ 2147483647 h 890"/>
                <a:gd name="T16" fmla="*/ 2147483647 w 1262"/>
                <a:gd name="T17" fmla="*/ 2147483647 h 890"/>
                <a:gd name="T18" fmla="*/ 2147483647 w 1262"/>
                <a:gd name="T19" fmla="*/ 2147483647 h 890"/>
                <a:gd name="T20" fmla="*/ 2147483647 w 1262"/>
                <a:gd name="T21" fmla="*/ 2147483647 h 890"/>
                <a:gd name="T22" fmla="*/ 2147483647 w 1262"/>
                <a:gd name="T23" fmla="*/ 2147483647 h 890"/>
                <a:gd name="T24" fmla="*/ 2147483647 w 1262"/>
                <a:gd name="T25" fmla="*/ 2147483647 h 890"/>
                <a:gd name="T26" fmla="*/ 2147483647 w 1262"/>
                <a:gd name="T27" fmla="*/ 2147483647 h 890"/>
                <a:gd name="T28" fmla="*/ 2147483647 w 1262"/>
                <a:gd name="T29" fmla="*/ 2147483647 h 890"/>
                <a:gd name="T30" fmla="*/ 2147483647 w 1262"/>
                <a:gd name="T31" fmla="*/ 2147483647 h 890"/>
                <a:gd name="T32" fmla="*/ 2147483647 w 1262"/>
                <a:gd name="T33" fmla="*/ 2147483647 h 890"/>
                <a:gd name="T34" fmla="*/ 2147483647 w 1262"/>
                <a:gd name="T35" fmla="*/ 2147483647 h 890"/>
                <a:gd name="T36" fmla="*/ 2147483647 w 1262"/>
                <a:gd name="T37" fmla="*/ 2147483647 h 890"/>
                <a:gd name="T38" fmla="*/ 2147483647 w 1262"/>
                <a:gd name="T39" fmla="*/ 2147483647 h 890"/>
                <a:gd name="T40" fmla="*/ 2147483647 w 1262"/>
                <a:gd name="T41" fmla="*/ 2147483647 h 890"/>
                <a:gd name="T42" fmla="*/ 2147483647 w 1262"/>
                <a:gd name="T43" fmla="*/ 2147483647 h 890"/>
                <a:gd name="T44" fmla="*/ 2147483647 w 1262"/>
                <a:gd name="T45" fmla="*/ 2147483647 h 890"/>
                <a:gd name="T46" fmla="*/ 0 w 1262"/>
                <a:gd name="T47" fmla="*/ 2147483647 h 890"/>
                <a:gd name="T48" fmla="*/ 2147483647 w 1262"/>
                <a:gd name="T49" fmla="*/ 2147483647 h 890"/>
                <a:gd name="T50" fmla="*/ 2147483647 w 1262"/>
                <a:gd name="T51" fmla="*/ 2147483647 h 890"/>
                <a:gd name="T52" fmla="*/ 2147483647 w 1262"/>
                <a:gd name="T53" fmla="*/ 2147483647 h 890"/>
                <a:gd name="T54" fmla="*/ 2147483647 w 1262"/>
                <a:gd name="T55" fmla="*/ 2147483647 h 890"/>
                <a:gd name="T56" fmla="*/ 2147483647 w 1262"/>
                <a:gd name="T57" fmla="*/ 2147483647 h 890"/>
                <a:gd name="T58" fmla="*/ 2147483647 w 1262"/>
                <a:gd name="T59" fmla="*/ 2147483647 h 890"/>
                <a:gd name="T60" fmla="*/ 2147483647 w 1262"/>
                <a:gd name="T61" fmla="*/ 2147483647 h 890"/>
                <a:gd name="T62" fmla="*/ 2147483647 w 1262"/>
                <a:gd name="T63" fmla="*/ 2147483647 h 890"/>
                <a:gd name="T64" fmla="*/ 2147483647 w 1262"/>
                <a:gd name="T65" fmla="*/ 0 h 890"/>
                <a:gd name="T66" fmla="*/ 2147483647 w 1262"/>
                <a:gd name="T67" fmla="*/ 2147483647 h 890"/>
                <a:gd name="T68" fmla="*/ 2147483647 w 1262"/>
                <a:gd name="T69" fmla="*/ 2147483647 h 890"/>
                <a:gd name="T70" fmla="*/ 2147483647 w 1262"/>
                <a:gd name="T71" fmla="*/ 2147483647 h 890"/>
                <a:gd name="T72" fmla="*/ 2147483647 w 1262"/>
                <a:gd name="T73" fmla="*/ 2147483647 h 890"/>
                <a:gd name="T74" fmla="*/ 2147483647 w 1262"/>
                <a:gd name="T75" fmla="*/ 2147483647 h 890"/>
                <a:gd name="T76" fmla="*/ 2147483647 w 1262"/>
                <a:gd name="T77" fmla="*/ 2147483647 h 890"/>
                <a:gd name="T78" fmla="*/ 2147483647 w 1262"/>
                <a:gd name="T79" fmla="*/ 2147483647 h 890"/>
                <a:gd name="T80" fmla="*/ 2147483647 w 1262"/>
                <a:gd name="T81" fmla="*/ 2147483647 h 890"/>
                <a:gd name="T82" fmla="*/ 2147483647 w 1262"/>
                <a:gd name="T83" fmla="*/ 2147483647 h 890"/>
                <a:gd name="T84" fmla="*/ 2147483647 w 1262"/>
                <a:gd name="T85" fmla="*/ 2147483647 h 890"/>
                <a:gd name="T86" fmla="*/ 2147483647 w 1262"/>
                <a:gd name="T87" fmla="*/ 2147483647 h 890"/>
                <a:gd name="T88" fmla="*/ 2147483647 w 1262"/>
                <a:gd name="T89" fmla="*/ 2147483647 h 890"/>
                <a:gd name="T90" fmla="*/ 2147483647 w 1262"/>
                <a:gd name="T91" fmla="*/ 2147483647 h 890"/>
                <a:gd name="T92" fmla="*/ 2147483647 w 1262"/>
                <a:gd name="T93" fmla="*/ 2147483647 h 890"/>
                <a:gd name="T94" fmla="*/ 2147483647 w 1262"/>
                <a:gd name="T95" fmla="*/ 2147483647 h 890"/>
                <a:gd name="T96" fmla="*/ 2147483647 w 1262"/>
                <a:gd name="T97" fmla="*/ 2147483647 h 890"/>
                <a:gd name="T98" fmla="*/ 2147483647 w 1262"/>
                <a:gd name="T99" fmla="*/ 2147483647 h 890"/>
                <a:gd name="T100" fmla="*/ 2147483647 w 1262"/>
                <a:gd name="T101" fmla="*/ 2147483647 h 890"/>
                <a:gd name="T102" fmla="*/ 2147483647 w 1262"/>
                <a:gd name="T103" fmla="*/ 2147483647 h 890"/>
                <a:gd name="T104" fmla="*/ 2147483647 w 1262"/>
                <a:gd name="T105" fmla="*/ 2147483647 h 89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62"/>
                <a:gd name="T160" fmla="*/ 0 h 890"/>
                <a:gd name="T161" fmla="*/ 1262 w 1262"/>
                <a:gd name="T162" fmla="*/ 890 h 89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62" h="890">
                  <a:moveTo>
                    <a:pt x="1051" y="378"/>
                  </a:moveTo>
                  <a:lnTo>
                    <a:pt x="1051" y="378"/>
                  </a:lnTo>
                  <a:lnTo>
                    <a:pt x="1037" y="385"/>
                  </a:lnTo>
                  <a:lnTo>
                    <a:pt x="1023" y="392"/>
                  </a:lnTo>
                  <a:lnTo>
                    <a:pt x="1009" y="397"/>
                  </a:lnTo>
                  <a:lnTo>
                    <a:pt x="995" y="402"/>
                  </a:lnTo>
                  <a:lnTo>
                    <a:pt x="981" y="405"/>
                  </a:lnTo>
                  <a:lnTo>
                    <a:pt x="968" y="407"/>
                  </a:lnTo>
                  <a:lnTo>
                    <a:pt x="954" y="409"/>
                  </a:lnTo>
                  <a:lnTo>
                    <a:pt x="941" y="409"/>
                  </a:lnTo>
                  <a:lnTo>
                    <a:pt x="929" y="409"/>
                  </a:lnTo>
                  <a:lnTo>
                    <a:pt x="915" y="409"/>
                  </a:lnTo>
                  <a:lnTo>
                    <a:pt x="889" y="406"/>
                  </a:lnTo>
                  <a:lnTo>
                    <a:pt x="865" y="402"/>
                  </a:lnTo>
                  <a:lnTo>
                    <a:pt x="839" y="396"/>
                  </a:lnTo>
                  <a:lnTo>
                    <a:pt x="790" y="385"/>
                  </a:lnTo>
                  <a:lnTo>
                    <a:pt x="765" y="380"/>
                  </a:lnTo>
                  <a:lnTo>
                    <a:pt x="740" y="377"/>
                  </a:lnTo>
                  <a:lnTo>
                    <a:pt x="714" y="376"/>
                  </a:lnTo>
                  <a:lnTo>
                    <a:pt x="702" y="376"/>
                  </a:lnTo>
                  <a:lnTo>
                    <a:pt x="690" y="377"/>
                  </a:lnTo>
                  <a:lnTo>
                    <a:pt x="676" y="379"/>
                  </a:lnTo>
                  <a:lnTo>
                    <a:pt x="664" y="382"/>
                  </a:lnTo>
                  <a:lnTo>
                    <a:pt x="652" y="385"/>
                  </a:lnTo>
                  <a:lnTo>
                    <a:pt x="638" y="391"/>
                  </a:lnTo>
                  <a:lnTo>
                    <a:pt x="625" y="395"/>
                  </a:lnTo>
                  <a:lnTo>
                    <a:pt x="609" y="398"/>
                  </a:lnTo>
                  <a:lnTo>
                    <a:pt x="593" y="399"/>
                  </a:lnTo>
                  <a:lnTo>
                    <a:pt x="575" y="399"/>
                  </a:lnTo>
                  <a:lnTo>
                    <a:pt x="557" y="398"/>
                  </a:lnTo>
                  <a:lnTo>
                    <a:pt x="538" y="396"/>
                  </a:lnTo>
                  <a:lnTo>
                    <a:pt x="497" y="390"/>
                  </a:lnTo>
                  <a:lnTo>
                    <a:pt x="454" y="384"/>
                  </a:lnTo>
                  <a:lnTo>
                    <a:pt x="409" y="379"/>
                  </a:lnTo>
                  <a:lnTo>
                    <a:pt x="386" y="377"/>
                  </a:lnTo>
                  <a:lnTo>
                    <a:pt x="363" y="377"/>
                  </a:lnTo>
                  <a:lnTo>
                    <a:pt x="340" y="377"/>
                  </a:lnTo>
                  <a:lnTo>
                    <a:pt x="317" y="379"/>
                  </a:lnTo>
                  <a:lnTo>
                    <a:pt x="294" y="382"/>
                  </a:lnTo>
                  <a:lnTo>
                    <a:pt x="271" y="388"/>
                  </a:lnTo>
                  <a:lnTo>
                    <a:pt x="250" y="395"/>
                  </a:lnTo>
                  <a:lnTo>
                    <a:pt x="228" y="405"/>
                  </a:lnTo>
                  <a:lnTo>
                    <a:pt x="217" y="410"/>
                  </a:lnTo>
                  <a:lnTo>
                    <a:pt x="206" y="417"/>
                  </a:lnTo>
                  <a:lnTo>
                    <a:pt x="196" y="424"/>
                  </a:lnTo>
                  <a:lnTo>
                    <a:pt x="186" y="432"/>
                  </a:lnTo>
                  <a:lnTo>
                    <a:pt x="176" y="441"/>
                  </a:lnTo>
                  <a:lnTo>
                    <a:pt x="167" y="449"/>
                  </a:lnTo>
                  <a:lnTo>
                    <a:pt x="157" y="460"/>
                  </a:lnTo>
                  <a:lnTo>
                    <a:pt x="148" y="471"/>
                  </a:lnTo>
                  <a:lnTo>
                    <a:pt x="139" y="483"/>
                  </a:lnTo>
                  <a:lnTo>
                    <a:pt x="130" y="496"/>
                  </a:lnTo>
                  <a:lnTo>
                    <a:pt x="121" y="509"/>
                  </a:lnTo>
                  <a:lnTo>
                    <a:pt x="113" y="524"/>
                  </a:lnTo>
                  <a:lnTo>
                    <a:pt x="105" y="539"/>
                  </a:lnTo>
                  <a:lnTo>
                    <a:pt x="97" y="555"/>
                  </a:lnTo>
                  <a:lnTo>
                    <a:pt x="90" y="573"/>
                  </a:lnTo>
                  <a:lnTo>
                    <a:pt x="83" y="592"/>
                  </a:lnTo>
                  <a:lnTo>
                    <a:pt x="76" y="611"/>
                  </a:lnTo>
                  <a:lnTo>
                    <a:pt x="69" y="632"/>
                  </a:lnTo>
                  <a:lnTo>
                    <a:pt x="58" y="677"/>
                  </a:lnTo>
                  <a:lnTo>
                    <a:pt x="47" y="727"/>
                  </a:lnTo>
                  <a:lnTo>
                    <a:pt x="39" y="782"/>
                  </a:lnTo>
                  <a:lnTo>
                    <a:pt x="28" y="741"/>
                  </a:lnTo>
                  <a:lnTo>
                    <a:pt x="18" y="700"/>
                  </a:lnTo>
                  <a:lnTo>
                    <a:pt x="11" y="661"/>
                  </a:lnTo>
                  <a:lnTo>
                    <a:pt x="5" y="622"/>
                  </a:lnTo>
                  <a:lnTo>
                    <a:pt x="1" y="584"/>
                  </a:lnTo>
                  <a:lnTo>
                    <a:pt x="0" y="546"/>
                  </a:lnTo>
                  <a:lnTo>
                    <a:pt x="0" y="511"/>
                  </a:lnTo>
                  <a:lnTo>
                    <a:pt x="2" y="475"/>
                  </a:lnTo>
                  <a:lnTo>
                    <a:pt x="5" y="442"/>
                  </a:lnTo>
                  <a:lnTo>
                    <a:pt x="11" y="408"/>
                  </a:lnTo>
                  <a:lnTo>
                    <a:pt x="19" y="376"/>
                  </a:lnTo>
                  <a:lnTo>
                    <a:pt x="29" y="345"/>
                  </a:lnTo>
                  <a:lnTo>
                    <a:pt x="40" y="315"/>
                  </a:lnTo>
                  <a:lnTo>
                    <a:pt x="54" y="286"/>
                  </a:lnTo>
                  <a:lnTo>
                    <a:pt x="69" y="259"/>
                  </a:lnTo>
                  <a:lnTo>
                    <a:pt x="86" y="233"/>
                  </a:lnTo>
                  <a:lnTo>
                    <a:pt x="105" y="207"/>
                  </a:lnTo>
                  <a:lnTo>
                    <a:pt x="127" y="183"/>
                  </a:lnTo>
                  <a:lnTo>
                    <a:pt x="149" y="161"/>
                  </a:lnTo>
                  <a:lnTo>
                    <a:pt x="174" y="140"/>
                  </a:lnTo>
                  <a:lnTo>
                    <a:pt x="199" y="120"/>
                  </a:lnTo>
                  <a:lnTo>
                    <a:pt x="229" y="101"/>
                  </a:lnTo>
                  <a:lnTo>
                    <a:pt x="258" y="84"/>
                  </a:lnTo>
                  <a:lnTo>
                    <a:pt x="290" y="69"/>
                  </a:lnTo>
                  <a:lnTo>
                    <a:pt x="324" y="55"/>
                  </a:lnTo>
                  <a:lnTo>
                    <a:pt x="360" y="42"/>
                  </a:lnTo>
                  <a:lnTo>
                    <a:pt x="397" y="31"/>
                  </a:lnTo>
                  <a:lnTo>
                    <a:pt x="436" y="22"/>
                  </a:lnTo>
                  <a:lnTo>
                    <a:pt x="477" y="14"/>
                  </a:lnTo>
                  <a:lnTo>
                    <a:pt x="519" y="7"/>
                  </a:lnTo>
                  <a:lnTo>
                    <a:pt x="564" y="3"/>
                  </a:lnTo>
                  <a:lnTo>
                    <a:pt x="610" y="0"/>
                  </a:lnTo>
                  <a:lnTo>
                    <a:pt x="635" y="0"/>
                  </a:lnTo>
                  <a:lnTo>
                    <a:pt x="659" y="0"/>
                  </a:lnTo>
                  <a:lnTo>
                    <a:pt x="684" y="0"/>
                  </a:lnTo>
                  <a:lnTo>
                    <a:pt x="708" y="2"/>
                  </a:lnTo>
                  <a:lnTo>
                    <a:pt x="730" y="4"/>
                  </a:lnTo>
                  <a:lnTo>
                    <a:pt x="753" y="6"/>
                  </a:lnTo>
                  <a:lnTo>
                    <a:pt x="775" y="10"/>
                  </a:lnTo>
                  <a:lnTo>
                    <a:pt x="796" y="14"/>
                  </a:lnTo>
                  <a:lnTo>
                    <a:pt x="818" y="18"/>
                  </a:lnTo>
                  <a:lnTo>
                    <a:pt x="839" y="24"/>
                  </a:lnTo>
                  <a:lnTo>
                    <a:pt x="859" y="30"/>
                  </a:lnTo>
                  <a:lnTo>
                    <a:pt x="878" y="37"/>
                  </a:lnTo>
                  <a:lnTo>
                    <a:pt x="898" y="43"/>
                  </a:lnTo>
                  <a:lnTo>
                    <a:pt x="916" y="51"/>
                  </a:lnTo>
                  <a:lnTo>
                    <a:pt x="935" y="59"/>
                  </a:lnTo>
                  <a:lnTo>
                    <a:pt x="952" y="68"/>
                  </a:lnTo>
                  <a:lnTo>
                    <a:pt x="970" y="78"/>
                  </a:lnTo>
                  <a:lnTo>
                    <a:pt x="987" y="87"/>
                  </a:lnTo>
                  <a:lnTo>
                    <a:pt x="1004" y="97"/>
                  </a:lnTo>
                  <a:lnTo>
                    <a:pt x="1020" y="108"/>
                  </a:lnTo>
                  <a:lnTo>
                    <a:pt x="1034" y="120"/>
                  </a:lnTo>
                  <a:lnTo>
                    <a:pt x="1050" y="131"/>
                  </a:lnTo>
                  <a:lnTo>
                    <a:pt x="1063" y="144"/>
                  </a:lnTo>
                  <a:lnTo>
                    <a:pt x="1078" y="155"/>
                  </a:lnTo>
                  <a:lnTo>
                    <a:pt x="1104" y="182"/>
                  </a:lnTo>
                  <a:lnTo>
                    <a:pt x="1128" y="210"/>
                  </a:lnTo>
                  <a:lnTo>
                    <a:pt x="1151" y="241"/>
                  </a:lnTo>
                  <a:lnTo>
                    <a:pt x="1171" y="272"/>
                  </a:lnTo>
                  <a:lnTo>
                    <a:pt x="1189" y="304"/>
                  </a:lnTo>
                  <a:lnTo>
                    <a:pt x="1206" y="338"/>
                  </a:lnTo>
                  <a:lnTo>
                    <a:pt x="1220" y="372"/>
                  </a:lnTo>
                  <a:lnTo>
                    <a:pt x="1232" y="409"/>
                  </a:lnTo>
                  <a:lnTo>
                    <a:pt x="1243" y="446"/>
                  </a:lnTo>
                  <a:lnTo>
                    <a:pt x="1251" y="484"/>
                  </a:lnTo>
                  <a:lnTo>
                    <a:pt x="1256" y="523"/>
                  </a:lnTo>
                  <a:lnTo>
                    <a:pt x="1261" y="561"/>
                  </a:lnTo>
                  <a:lnTo>
                    <a:pt x="1262" y="601"/>
                  </a:lnTo>
                  <a:lnTo>
                    <a:pt x="1262" y="642"/>
                  </a:lnTo>
                  <a:lnTo>
                    <a:pt x="1260" y="683"/>
                  </a:lnTo>
                  <a:lnTo>
                    <a:pt x="1255" y="725"/>
                  </a:lnTo>
                  <a:lnTo>
                    <a:pt x="1249" y="766"/>
                  </a:lnTo>
                  <a:lnTo>
                    <a:pt x="1241" y="807"/>
                  </a:lnTo>
                  <a:lnTo>
                    <a:pt x="1229" y="849"/>
                  </a:lnTo>
                  <a:lnTo>
                    <a:pt x="1217" y="890"/>
                  </a:lnTo>
                  <a:lnTo>
                    <a:pt x="1218" y="847"/>
                  </a:lnTo>
                  <a:lnTo>
                    <a:pt x="1217" y="804"/>
                  </a:lnTo>
                  <a:lnTo>
                    <a:pt x="1215" y="764"/>
                  </a:lnTo>
                  <a:lnTo>
                    <a:pt x="1211" y="726"/>
                  </a:lnTo>
                  <a:lnTo>
                    <a:pt x="1206" y="689"/>
                  </a:lnTo>
                  <a:lnTo>
                    <a:pt x="1199" y="654"/>
                  </a:lnTo>
                  <a:lnTo>
                    <a:pt x="1191" y="621"/>
                  </a:lnTo>
                  <a:lnTo>
                    <a:pt x="1181" y="588"/>
                  </a:lnTo>
                  <a:lnTo>
                    <a:pt x="1170" y="558"/>
                  </a:lnTo>
                  <a:lnTo>
                    <a:pt x="1156" y="528"/>
                  </a:lnTo>
                  <a:lnTo>
                    <a:pt x="1143" y="500"/>
                  </a:lnTo>
                  <a:lnTo>
                    <a:pt x="1127" y="474"/>
                  </a:lnTo>
                  <a:lnTo>
                    <a:pt x="1110" y="448"/>
                  </a:lnTo>
                  <a:lnTo>
                    <a:pt x="1092" y="423"/>
                  </a:lnTo>
                  <a:lnTo>
                    <a:pt x="1072" y="399"/>
                  </a:lnTo>
                  <a:lnTo>
                    <a:pt x="1051" y="378"/>
                  </a:lnTo>
                  <a:close/>
                </a:path>
              </a:pathLst>
            </a:custGeom>
            <a:solidFill>
              <a:srgbClr val="765B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4001" name="Freeform 240"/>
            <p:cNvSpPr>
              <a:spLocks/>
            </p:cNvSpPr>
            <p:nvPr/>
          </p:nvSpPr>
          <p:spPr bwMode="auto">
            <a:xfrm flipH="1">
              <a:off x="6970784" y="5824599"/>
              <a:ext cx="159896" cy="29536"/>
            </a:xfrm>
            <a:custGeom>
              <a:avLst/>
              <a:gdLst>
                <a:gd name="T0" fmla="*/ 2147483647 w 552"/>
                <a:gd name="T1" fmla="*/ 2147483647 h 118"/>
                <a:gd name="T2" fmla="*/ 2147483647 w 552"/>
                <a:gd name="T3" fmla="*/ 2147483647 h 118"/>
                <a:gd name="T4" fmla="*/ 2147483647 w 552"/>
                <a:gd name="T5" fmla="*/ 2147483647 h 118"/>
                <a:gd name="T6" fmla="*/ 2147483647 w 552"/>
                <a:gd name="T7" fmla="*/ 2147483647 h 118"/>
                <a:gd name="T8" fmla="*/ 2147483647 w 552"/>
                <a:gd name="T9" fmla="*/ 2147483647 h 118"/>
                <a:gd name="T10" fmla="*/ 2147483647 w 552"/>
                <a:gd name="T11" fmla="*/ 2147483647 h 118"/>
                <a:gd name="T12" fmla="*/ 2147483647 w 552"/>
                <a:gd name="T13" fmla="*/ 2147483647 h 118"/>
                <a:gd name="T14" fmla="*/ 2147483647 w 552"/>
                <a:gd name="T15" fmla="*/ 2147483647 h 118"/>
                <a:gd name="T16" fmla="*/ 2147483647 w 552"/>
                <a:gd name="T17" fmla="*/ 2147483647 h 118"/>
                <a:gd name="T18" fmla="*/ 2147483647 w 552"/>
                <a:gd name="T19" fmla="*/ 2147483647 h 118"/>
                <a:gd name="T20" fmla="*/ 2147483647 w 552"/>
                <a:gd name="T21" fmla="*/ 2147483647 h 118"/>
                <a:gd name="T22" fmla="*/ 2147483647 w 552"/>
                <a:gd name="T23" fmla="*/ 2147483647 h 118"/>
                <a:gd name="T24" fmla="*/ 2147483647 w 552"/>
                <a:gd name="T25" fmla="*/ 2147483647 h 118"/>
                <a:gd name="T26" fmla="*/ 2147483647 w 552"/>
                <a:gd name="T27" fmla="*/ 2147483647 h 118"/>
                <a:gd name="T28" fmla="*/ 2147483647 w 552"/>
                <a:gd name="T29" fmla="*/ 2147483647 h 118"/>
                <a:gd name="T30" fmla="*/ 2147483647 w 552"/>
                <a:gd name="T31" fmla="*/ 2147483647 h 118"/>
                <a:gd name="T32" fmla="*/ 2147483647 w 552"/>
                <a:gd name="T33" fmla="*/ 2147483647 h 118"/>
                <a:gd name="T34" fmla="*/ 2147483647 w 552"/>
                <a:gd name="T35" fmla="*/ 2147483647 h 118"/>
                <a:gd name="T36" fmla="*/ 2147483647 w 552"/>
                <a:gd name="T37" fmla="*/ 2147483647 h 118"/>
                <a:gd name="T38" fmla="*/ 2147483647 w 552"/>
                <a:gd name="T39" fmla="*/ 2147483647 h 118"/>
                <a:gd name="T40" fmla="*/ 2147483647 w 552"/>
                <a:gd name="T41" fmla="*/ 2147483647 h 118"/>
                <a:gd name="T42" fmla="*/ 0 w 552"/>
                <a:gd name="T43" fmla="*/ 2147483647 h 118"/>
                <a:gd name="T44" fmla="*/ 2147483647 w 552"/>
                <a:gd name="T45" fmla="*/ 2147483647 h 118"/>
                <a:gd name="T46" fmla="*/ 2147483647 w 552"/>
                <a:gd name="T47" fmla="*/ 2147483647 h 118"/>
                <a:gd name="T48" fmla="*/ 2147483647 w 552"/>
                <a:gd name="T49" fmla="*/ 0 h 118"/>
                <a:gd name="T50" fmla="*/ 2147483647 w 552"/>
                <a:gd name="T51" fmla="*/ 2147483647 h 118"/>
                <a:gd name="T52" fmla="*/ 2147483647 w 552"/>
                <a:gd name="T53" fmla="*/ 2147483647 h 118"/>
                <a:gd name="T54" fmla="*/ 2147483647 w 552"/>
                <a:gd name="T55" fmla="*/ 2147483647 h 118"/>
                <a:gd name="T56" fmla="*/ 2147483647 w 552"/>
                <a:gd name="T57" fmla="*/ 2147483647 h 118"/>
                <a:gd name="T58" fmla="*/ 2147483647 w 552"/>
                <a:gd name="T59" fmla="*/ 2147483647 h 118"/>
                <a:gd name="T60" fmla="*/ 2147483647 w 552"/>
                <a:gd name="T61" fmla="*/ 2147483647 h 118"/>
                <a:gd name="T62" fmla="*/ 2147483647 w 552"/>
                <a:gd name="T63" fmla="*/ 2147483647 h 118"/>
                <a:gd name="T64" fmla="*/ 2147483647 w 552"/>
                <a:gd name="T65" fmla="*/ 2147483647 h 118"/>
                <a:gd name="T66" fmla="*/ 2147483647 w 552"/>
                <a:gd name="T67" fmla="*/ 2147483647 h 118"/>
                <a:gd name="T68" fmla="*/ 2147483647 w 552"/>
                <a:gd name="T69" fmla="*/ 2147483647 h 118"/>
                <a:gd name="T70" fmla="*/ 2147483647 w 552"/>
                <a:gd name="T71" fmla="*/ 2147483647 h 118"/>
                <a:gd name="T72" fmla="*/ 2147483647 w 552"/>
                <a:gd name="T73" fmla="*/ 2147483647 h 118"/>
                <a:gd name="T74" fmla="*/ 2147483647 w 552"/>
                <a:gd name="T75" fmla="*/ 2147483647 h 118"/>
                <a:gd name="T76" fmla="*/ 2147483647 w 552"/>
                <a:gd name="T77" fmla="*/ 2147483647 h 118"/>
                <a:gd name="T78" fmla="*/ 2147483647 w 552"/>
                <a:gd name="T79" fmla="*/ 2147483647 h 118"/>
                <a:gd name="T80" fmla="*/ 2147483647 w 552"/>
                <a:gd name="T81" fmla="*/ 2147483647 h 118"/>
                <a:gd name="T82" fmla="*/ 2147483647 w 552"/>
                <a:gd name="T83" fmla="*/ 2147483647 h 11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52"/>
                <a:gd name="T127" fmla="*/ 0 h 118"/>
                <a:gd name="T128" fmla="*/ 552 w 552"/>
                <a:gd name="T129" fmla="*/ 118 h 11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52" h="118">
                  <a:moveTo>
                    <a:pt x="552" y="24"/>
                  </a:moveTo>
                  <a:lnTo>
                    <a:pt x="552" y="24"/>
                  </a:lnTo>
                  <a:lnTo>
                    <a:pt x="552" y="29"/>
                  </a:lnTo>
                  <a:lnTo>
                    <a:pt x="552" y="36"/>
                  </a:lnTo>
                  <a:lnTo>
                    <a:pt x="550" y="41"/>
                  </a:lnTo>
                  <a:lnTo>
                    <a:pt x="547" y="48"/>
                  </a:lnTo>
                  <a:lnTo>
                    <a:pt x="544" y="52"/>
                  </a:lnTo>
                  <a:lnTo>
                    <a:pt x="540" y="57"/>
                  </a:lnTo>
                  <a:lnTo>
                    <a:pt x="530" y="67"/>
                  </a:lnTo>
                  <a:lnTo>
                    <a:pt x="518" y="75"/>
                  </a:lnTo>
                  <a:lnTo>
                    <a:pt x="507" y="82"/>
                  </a:lnTo>
                  <a:lnTo>
                    <a:pt x="494" y="88"/>
                  </a:lnTo>
                  <a:lnTo>
                    <a:pt x="483" y="92"/>
                  </a:lnTo>
                  <a:lnTo>
                    <a:pt x="467" y="98"/>
                  </a:lnTo>
                  <a:lnTo>
                    <a:pt x="451" y="103"/>
                  </a:lnTo>
                  <a:lnTo>
                    <a:pt x="433" y="107"/>
                  </a:lnTo>
                  <a:lnTo>
                    <a:pt x="416" y="110"/>
                  </a:lnTo>
                  <a:lnTo>
                    <a:pt x="398" y="113"/>
                  </a:lnTo>
                  <a:lnTo>
                    <a:pt x="381" y="116"/>
                  </a:lnTo>
                  <a:lnTo>
                    <a:pt x="345" y="118"/>
                  </a:lnTo>
                  <a:lnTo>
                    <a:pt x="325" y="118"/>
                  </a:lnTo>
                  <a:lnTo>
                    <a:pt x="305" y="118"/>
                  </a:lnTo>
                  <a:lnTo>
                    <a:pt x="286" y="116"/>
                  </a:lnTo>
                  <a:lnTo>
                    <a:pt x="265" y="113"/>
                  </a:lnTo>
                  <a:lnTo>
                    <a:pt x="245" y="109"/>
                  </a:lnTo>
                  <a:lnTo>
                    <a:pt x="226" y="106"/>
                  </a:lnTo>
                  <a:lnTo>
                    <a:pt x="207" y="101"/>
                  </a:lnTo>
                  <a:lnTo>
                    <a:pt x="187" y="95"/>
                  </a:lnTo>
                  <a:lnTo>
                    <a:pt x="163" y="86"/>
                  </a:lnTo>
                  <a:lnTo>
                    <a:pt x="140" y="79"/>
                  </a:lnTo>
                  <a:lnTo>
                    <a:pt x="93" y="61"/>
                  </a:lnTo>
                  <a:lnTo>
                    <a:pt x="68" y="52"/>
                  </a:lnTo>
                  <a:lnTo>
                    <a:pt x="44" y="43"/>
                  </a:lnTo>
                  <a:lnTo>
                    <a:pt x="33" y="39"/>
                  </a:lnTo>
                  <a:lnTo>
                    <a:pt x="22" y="32"/>
                  </a:lnTo>
                  <a:lnTo>
                    <a:pt x="12" y="26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2" y="5"/>
                  </a:lnTo>
                  <a:lnTo>
                    <a:pt x="6" y="3"/>
                  </a:lnTo>
                  <a:lnTo>
                    <a:pt x="16" y="1"/>
                  </a:lnTo>
                  <a:lnTo>
                    <a:pt x="28" y="0"/>
                  </a:lnTo>
                  <a:lnTo>
                    <a:pt x="38" y="0"/>
                  </a:lnTo>
                  <a:lnTo>
                    <a:pt x="48" y="1"/>
                  </a:lnTo>
                  <a:lnTo>
                    <a:pt x="59" y="3"/>
                  </a:lnTo>
                  <a:lnTo>
                    <a:pt x="69" y="7"/>
                  </a:lnTo>
                  <a:lnTo>
                    <a:pt x="89" y="13"/>
                  </a:lnTo>
                  <a:lnTo>
                    <a:pt x="178" y="44"/>
                  </a:lnTo>
                  <a:lnTo>
                    <a:pt x="215" y="56"/>
                  </a:lnTo>
                  <a:lnTo>
                    <a:pt x="233" y="62"/>
                  </a:lnTo>
                  <a:lnTo>
                    <a:pt x="252" y="66"/>
                  </a:lnTo>
                  <a:lnTo>
                    <a:pt x="271" y="69"/>
                  </a:lnTo>
                  <a:lnTo>
                    <a:pt x="290" y="72"/>
                  </a:lnTo>
                  <a:lnTo>
                    <a:pt x="309" y="75"/>
                  </a:lnTo>
                  <a:lnTo>
                    <a:pt x="329" y="75"/>
                  </a:lnTo>
                  <a:lnTo>
                    <a:pt x="360" y="74"/>
                  </a:lnTo>
                  <a:lnTo>
                    <a:pt x="391" y="71"/>
                  </a:lnTo>
                  <a:lnTo>
                    <a:pt x="421" y="67"/>
                  </a:lnTo>
                  <a:lnTo>
                    <a:pt x="452" y="62"/>
                  </a:lnTo>
                  <a:lnTo>
                    <a:pt x="465" y="58"/>
                  </a:lnTo>
                  <a:lnTo>
                    <a:pt x="479" y="54"/>
                  </a:lnTo>
                  <a:lnTo>
                    <a:pt x="492" y="50"/>
                  </a:lnTo>
                  <a:lnTo>
                    <a:pt x="506" y="44"/>
                  </a:lnTo>
                  <a:lnTo>
                    <a:pt x="516" y="39"/>
                  </a:lnTo>
                  <a:lnTo>
                    <a:pt x="525" y="32"/>
                  </a:lnTo>
                  <a:lnTo>
                    <a:pt x="543" y="21"/>
                  </a:lnTo>
                  <a:lnTo>
                    <a:pt x="545" y="20"/>
                  </a:lnTo>
                  <a:lnTo>
                    <a:pt x="548" y="20"/>
                  </a:lnTo>
                  <a:lnTo>
                    <a:pt x="550" y="22"/>
                  </a:lnTo>
                  <a:lnTo>
                    <a:pt x="552" y="24"/>
                  </a:lnTo>
                  <a:close/>
                </a:path>
              </a:pathLst>
            </a:custGeom>
            <a:solidFill>
              <a:srgbClr val="765B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4002" name="Freeform 241"/>
            <p:cNvSpPr>
              <a:spLocks noEditPoints="1"/>
            </p:cNvSpPr>
            <p:nvPr/>
          </p:nvSpPr>
          <p:spPr bwMode="auto">
            <a:xfrm flipH="1">
              <a:off x="6944714" y="5925370"/>
              <a:ext cx="307626" cy="90346"/>
            </a:xfrm>
            <a:custGeom>
              <a:avLst/>
              <a:gdLst>
                <a:gd name="T0" fmla="*/ 2147483647 w 1064"/>
                <a:gd name="T1" fmla="*/ 2147483647 h 367"/>
                <a:gd name="T2" fmla="*/ 2147483647 w 1064"/>
                <a:gd name="T3" fmla="*/ 2147483647 h 367"/>
                <a:gd name="T4" fmla="*/ 2147483647 w 1064"/>
                <a:gd name="T5" fmla="*/ 2147483647 h 367"/>
                <a:gd name="T6" fmla="*/ 2147483647 w 1064"/>
                <a:gd name="T7" fmla="*/ 2147483647 h 367"/>
                <a:gd name="T8" fmla="*/ 2147483647 w 1064"/>
                <a:gd name="T9" fmla="*/ 2147483647 h 367"/>
                <a:gd name="T10" fmla="*/ 2147483647 w 1064"/>
                <a:gd name="T11" fmla="*/ 2147483647 h 367"/>
                <a:gd name="T12" fmla="*/ 2147483647 w 1064"/>
                <a:gd name="T13" fmla="*/ 2147483647 h 367"/>
                <a:gd name="T14" fmla="*/ 2147483647 w 1064"/>
                <a:gd name="T15" fmla="*/ 2147483647 h 367"/>
                <a:gd name="T16" fmla="*/ 2147483647 w 1064"/>
                <a:gd name="T17" fmla="*/ 2147483647 h 367"/>
                <a:gd name="T18" fmla="*/ 2147483647 w 1064"/>
                <a:gd name="T19" fmla="*/ 2147483647 h 367"/>
                <a:gd name="T20" fmla="*/ 2147483647 w 1064"/>
                <a:gd name="T21" fmla="*/ 2147483647 h 367"/>
                <a:gd name="T22" fmla="*/ 2147483647 w 1064"/>
                <a:gd name="T23" fmla="*/ 2147483647 h 367"/>
                <a:gd name="T24" fmla="*/ 2147483647 w 1064"/>
                <a:gd name="T25" fmla="*/ 2147483647 h 367"/>
                <a:gd name="T26" fmla="*/ 2147483647 w 1064"/>
                <a:gd name="T27" fmla="*/ 2147483647 h 367"/>
                <a:gd name="T28" fmla="*/ 2147483647 w 1064"/>
                <a:gd name="T29" fmla="*/ 2147483647 h 367"/>
                <a:gd name="T30" fmla="*/ 2147483647 w 1064"/>
                <a:gd name="T31" fmla="*/ 2147483647 h 367"/>
                <a:gd name="T32" fmla="*/ 2147483647 w 1064"/>
                <a:gd name="T33" fmla="*/ 2147483647 h 367"/>
                <a:gd name="T34" fmla="*/ 2147483647 w 1064"/>
                <a:gd name="T35" fmla="*/ 2147483647 h 367"/>
                <a:gd name="T36" fmla="*/ 2147483647 w 1064"/>
                <a:gd name="T37" fmla="*/ 2147483647 h 367"/>
                <a:gd name="T38" fmla="*/ 2147483647 w 1064"/>
                <a:gd name="T39" fmla="*/ 2147483647 h 367"/>
                <a:gd name="T40" fmla="*/ 2147483647 w 1064"/>
                <a:gd name="T41" fmla="*/ 2147483647 h 367"/>
                <a:gd name="T42" fmla="*/ 2147483647 w 1064"/>
                <a:gd name="T43" fmla="*/ 2147483647 h 367"/>
                <a:gd name="T44" fmla="*/ 2147483647 w 1064"/>
                <a:gd name="T45" fmla="*/ 2147483647 h 367"/>
                <a:gd name="T46" fmla="*/ 2147483647 w 1064"/>
                <a:gd name="T47" fmla="*/ 2147483647 h 367"/>
                <a:gd name="T48" fmla="*/ 2147483647 w 1064"/>
                <a:gd name="T49" fmla="*/ 2147483647 h 367"/>
                <a:gd name="T50" fmla="*/ 2147483647 w 1064"/>
                <a:gd name="T51" fmla="*/ 2147483647 h 367"/>
                <a:gd name="T52" fmla="*/ 2147483647 w 1064"/>
                <a:gd name="T53" fmla="*/ 2147483647 h 367"/>
                <a:gd name="T54" fmla="*/ 2147483647 w 1064"/>
                <a:gd name="T55" fmla="*/ 2147483647 h 367"/>
                <a:gd name="T56" fmla="*/ 2147483647 w 1064"/>
                <a:gd name="T57" fmla="*/ 2147483647 h 367"/>
                <a:gd name="T58" fmla="*/ 2147483647 w 1064"/>
                <a:gd name="T59" fmla="*/ 2147483647 h 367"/>
                <a:gd name="T60" fmla="*/ 2147483647 w 1064"/>
                <a:gd name="T61" fmla="*/ 2147483647 h 367"/>
                <a:gd name="T62" fmla="*/ 2147483647 w 1064"/>
                <a:gd name="T63" fmla="*/ 2147483647 h 367"/>
                <a:gd name="T64" fmla="*/ 2147483647 w 1064"/>
                <a:gd name="T65" fmla="*/ 2147483647 h 367"/>
                <a:gd name="T66" fmla="*/ 2147483647 w 1064"/>
                <a:gd name="T67" fmla="*/ 2147483647 h 367"/>
                <a:gd name="T68" fmla="*/ 2147483647 w 1064"/>
                <a:gd name="T69" fmla="*/ 2147483647 h 367"/>
                <a:gd name="T70" fmla="*/ 2147483647 w 1064"/>
                <a:gd name="T71" fmla="*/ 2147483647 h 367"/>
                <a:gd name="T72" fmla="*/ 2147483647 w 1064"/>
                <a:gd name="T73" fmla="*/ 2147483647 h 367"/>
                <a:gd name="T74" fmla="*/ 2147483647 w 1064"/>
                <a:gd name="T75" fmla="*/ 2147483647 h 367"/>
                <a:gd name="T76" fmla="*/ 2147483647 w 1064"/>
                <a:gd name="T77" fmla="*/ 2147483647 h 367"/>
                <a:gd name="T78" fmla="*/ 2147483647 w 1064"/>
                <a:gd name="T79" fmla="*/ 2147483647 h 367"/>
                <a:gd name="T80" fmla="*/ 2147483647 w 1064"/>
                <a:gd name="T81" fmla="*/ 2147483647 h 367"/>
                <a:gd name="T82" fmla="*/ 2147483647 w 1064"/>
                <a:gd name="T83" fmla="*/ 2147483647 h 367"/>
                <a:gd name="T84" fmla="*/ 2147483647 w 1064"/>
                <a:gd name="T85" fmla="*/ 2147483647 h 367"/>
                <a:gd name="T86" fmla="*/ 2147483647 w 1064"/>
                <a:gd name="T87" fmla="*/ 2147483647 h 367"/>
                <a:gd name="T88" fmla="*/ 2147483647 w 1064"/>
                <a:gd name="T89" fmla="*/ 2147483647 h 367"/>
                <a:gd name="T90" fmla="*/ 2147483647 w 1064"/>
                <a:gd name="T91" fmla="*/ 2147483647 h 367"/>
                <a:gd name="T92" fmla="*/ 2147483647 w 1064"/>
                <a:gd name="T93" fmla="*/ 2147483647 h 367"/>
                <a:gd name="T94" fmla="*/ 2147483647 w 1064"/>
                <a:gd name="T95" fmla="*/ 2147483647 h 367"/>
                <a:gd name="T96" fmla="*/ 2147483647 w 1064"/>
                <a:gd name="T97" fmla="*/ 2147483647 h 367"/>
                <a:gd name="T98" fmla="*/ 2147483647 w 1064"/>
                <a:gd name="T99" fmla="*/ 2147483647 h 367"/>
                <a:gd name="T100" fmla="*/ 2147483647 w 1064"/>
                <a:gd name="T101" fmla="*/ 2147483647 h 367"/>
                <a:gd name="T102" fmla="*/ 2147483647 w 1064"/>
                <a:gd name="T103" fmla="*/ 2147483647 h 367"/>
                <a:gd name="T104" fmla="*/ 2147483647 w 1064"/>
                <a:gd name="T105" fmla="*/ 2147483647 h 367"/>
                <a:gd name="T106" fmla="*/ 2147483647 w 1064"/>
                <a:gd name="T107" fmla="*/ 2147483647 h 367"/>
                <a:gd name="T108" fmla="*/ 2147483647 w 1064"/>
                <a:gd name="T109" fmla="*/ 2147483647 h 367"/>
                <a:gd name="T110" fmla="*/ 2147483647 w 1064"/>
                <a:gd name="T111" fmla="*/ 2147483647 h 367"/>
                <a:gd name="T112" fmla="*/ 2147483647 w 1064"/>
                <a:gd name="T113" fmla="*/ 2147483647 h 367"/>
                <a:gd name="T114" fmla="*/ 2147483647 w 1064"/>
                <a:gd name="T115" fmla="*/ 2147483647 h 36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064"/>
                <a:gd name="T175" fmla="*/ 0 h 367"/>
                <a:gd name="T176" fmla="*/ 1064 w 1064"/>
                <a:gd name="T177" fmla="*/ 367 h 36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064" h="367">
                  <a:moveTo>
                    <a:pt x="269" y="366"/>
                  </a:moveTo>
                  <a:lnTo>
                    <a:pt x="269" y="366"/>
                  </a:lnTo>
                  <a:lnTo>
                    <a:pt x="254" y="365"/>
                  </a:lnTo>
                  <a:lnTo>
                    <a:pt x="229" y="363"/>
                  </a:lnTo>
                  <a:lnTo>
                    <a:pt x="205" y="358"/>
                  </a:lnTo>
                  <a:lnTo>
                    <a:pt x="185" y="354"/>
                  </a:lnTo>
                  <a:lnTo>
                    <a:pt x="166" y="348"/>
                  </a:lnTo>
                  <a:lnTo>
                    <a:pt x="150" y="341"/>
                  </a:lnTo>
                  <a:lnTo>
                    <a:pt x="136" y="334"/>
                  </a:lnTo>
                  <a:lnTo>
                    <a:pt x="122" y="325"/>
                  </a:lnTo>
                  <a:lnTo>
                    <a:pt x="111" y="315"/>
                  </a:lnTo>
                  <a:lnTo>
                    <a:pt x="101" y="304"/>
                  </a:lnTo>
                  <a:lnTo>
                    <a:pt x="92" y="294"/>
                  </a:lnTo>
                  <a:lnTo>
                    <a:pt x="85" y="282"/>
                  </a:lnTo>
                  <a:lnTo>
                    <a:pt x="79" y="270"/>
                  </a:lnTo>
                  <a:lnTo>
                    <a:pt x="74" y="257"/>
                  </a:lnTo>
                  <a:lnTo>
                    <a:pt x="70" y="244"/>
                  </a:lnTo>
                  <a:lnTo>
                    <a:pt x="65" y="230"/>
                  </a:lnTo>
                  <a:lnTo>
                    <a:pt x="62" y="216"/>
                  </a:lnTo>
                  <a:lnTo>
                    <a:pt x="52" y="162"/>
                  </a:lnTo>
                  <a:lnTo>
                    <a:pt x="47" y="141"/>
                  </a:lnTo>
                  <a:lnTo>
                    <a:pt x="44" y="126"/>
                  </a:lnTo>
                  <a:lnTo>
                    <a:pt x="39" y="113"/>
                  </a:lnTo>
                  <a:lnTo>
                    <a:pt x="35" y="104"/>
                  </a:lnTo>
                  <a:lnTo>
                    <a:pt x="32" y="100"/>
                  </a:lnTo>
                  <a:lnTo>
                    <a:pt x="28" y="98"/>
                  </a:lnTo>
                  <a:lnTo>
                    <a:pt x="25" y="95"/>
                  </a:lnTo>
                  <a:lnTo>
                    <a:pt x="20" y="94"/>
                  </a:lnTo>
                  <a:lnTo>
                    <a:pt x="15" y="91"/>
                  </a:lnTo>
                  <a:lnTo>
                    <a:pt x="10" y="87"/>
                  </a:lnTo>
                  <a:lnTo>
                    <a:pt x="7" y="82"/>
                  </a:lnTo>
                  <a:lnTo>
                    <a:pt x="5" y="77"/>
                  </a:lnTo>
                  <a:lnTo>
                    <a:pt x="2" y="70"/>
                  </a:lnTo>
                  <a:lnTo>
                    <a:pt x="1" y="63"/>
                  </a:lnTo>
                  <a:lnTo>
                    <a:pt x="0" y="47"/>
                  </a:lnTo>
                  <a:lnTo>
                    <a:pt x="1" y="33"/>
                  </a:lnTo>
                  <a:lnTo>
                    <a:pt x="2" y="29"/>
                  </a:lnTo>
                  <a:lnTo>
                    <a:pt x="5" y="26"/>
                  </a:lnTo>
                  <a:lnTo>
                    <a:pt x="8" y="23"/>
                  </a:lnTo>
                  <a:lnTo>
                    <a:pt x="14" y="19"/>
                  </a:lnTo>
                  <a:lnTo>
                    <a:pt x="29" y="13"/>
                  </a:lnTo>
                  <a:lnTo>
                    <a:pt x="42" y="11"/>
                  </a:lnTo>
                  <a:lnTo>
                    <a:pt x="62" y="8"/>
                  </a:lnTo>
                  <a:lnTo>
                    <a:pt x="89" y="5"/>
                  </a:lnTo>
                  <a:lnTo>
                    <a:pt x="120" y="2"/>
                  </a:lnTo>
                  <a:lnTo>
                    <a:pt x="155" y="1"/>
                  </a:lnTo>
                  <a:lnTo>
                    <a:pt x="191" y="0"/>
                  </a:lnTo>
                  <a:lnTo>
                    <a:pt x="227" y="0"/>
                  </a:lnTo>
                  <a:lnTo>
                    <a:pt x="263" y="1"/>
                  </a:lnTo>
                  <a:lnTo>
                    <a:pt x="263" y="24"/>
                  </a:lnTo>
                  <a:lnTo>
                    <a:pt x="236" y="23"/>
                  </a:lnTo>
                  <a:lnTo>
                    <a:pt x="210" y="23"/>
                  </a:lnTo>
                  <a:lnTo>
                    <a:pt x="186" y="25"/>
                  </a:lnTo>
                  <a:lnTo>
                    <a:pt x="164" y="26"/>
                  </a:lnTo>
                  <a:lnTo>
                    <a:pt x="144" y="29"/>
                  </a:lnTo>
                  <a:lnTo>
                    <a:pt x="126" y="32"/>
                  </a:lnTo>
                  <a:lnTo>
                    <a:pt x="112" y="37"/>
                  </a:lnTo>
                  <a:lnTo>
                    <a:pt x="102" y="41"/>
                  </a:lnTo>
                  <a:lnTo>
                    <a:pt x="99" y="44"/>
                  </a:lnTo>
                  <a:lnTo>
                    <a:pt x="96" y="47"/>
                  </a:lnTo>
                  <a:lnTo>
                    <a:pt x="89" y="56"/>
                  </a:lnTo>
                  <a:lnTo>
                    <a:pt x="83" y="67"/>
                  </a:lnTo>
                  <a:lnTo>
                    <a:pt x="79" y="80"/>
                  </a:lnTo>
                  <a:lnTo>
                    <a:pt x="76" y="94"/>
                  </a:lnTo>
                  <a:lnTo>
                    <a:pt x="74" y="109"/>
                  </a:lnTo>
                  <a:lnTo>
                    <a:pt x="74" y="125"/>
                  </a:lnTo>
                  <a:lnTo>
                    <a:pt x="74" y="142"/>
                  </a:lnTo>
                  <a:lnTo>
                    <a:pt x="76" y="160"/>
                  </a:lnTo>
                  <a:lnTo>
                    <a:pt x="79" y="177"/>
                  </a:lnTo>
                  <a:lnTo>
                    <a:pt x="81" y="194"/>
                  </a:lnTo>
                  <a:lnTo>
                    <a:pt x="85" y="212"/>
                  </a:lnTo>
                  <a:lnTo>
                    <a:pt x="90" y="229"/>
                  </a:lnTo>
                  <a:lnTo>
                    <a:pt x="96" y="245"/>
                  </a:lnTo>
                  <a:lnTo>
                    <a:pt x="102" y="259"/>
                  </a:lnTo>
                  <a:lnTo>
                    <a:pt x="109" y="273"/>
                  </a:lnTo>
                  <a:lnTo>
                    <a:pt x="115" y="282"/>
                  </a:lnTo>
                  <a:lnTo>
                    <a:pt x="120" y="289"/>
                  </a:lnTo>
                  <a:lnTo>
                    <a:pt x="128" y="297"/>
                  </a:lnTo>
                  <a:lnTo>
                    <a:pt x="136" y="303"/>
                  </a:lnTo>
                  <a:lnTo>
                    <a:pt x="145" y="310"/>
                  </a:lnTo>
                  <a:lnTo>
                    <a:pt x="155" y="315"/>
                  </a:lnTo>
                  <a:lnTo>
                    <a:pt x="164" y="321"/>
                  </a:lnTo>
                  <a:lnTo>
                    <a:pt x="175" y="326"/>
                  </a:lnTo>
                  <a:lnTo>
                    <a:pt x="198" y="334"/>
                  </a:lnTo>
                  <a:lnTo>
                    <a:pt x="221" y="339"/>
                  </a:lnTo>
                  <a:lnTo>
                    <a:pt x="245" y="343"/>
                  </a:lnTo>
                  <a:lnTo>
                    <a:pt x="268" y="344"/>
                  </a:lnTo>
                  <a:lnTo>
                    <a:pt x="269" y="366"/>
                  </a:lnTo>
                  <a:close/>
                  <a:moveTo>
                    <a:pt x="533" y="45"/>
                  </a:moveTo>
                  <a:lnTo>
                    <a:pt x="533" y="45"/>
                  </a:lnTo>
                  <a:lnTo>
                    <a:pt x="549" y="44"/>
                  </a:lnTo>
                  <a:lnTo>
                    <a:pt x="572" y="40"/>
                  </a:lnTo>
                  <a:lnTo>
                    <a:pt x="635" y="28"/>
                  </a:lnTo>
                  <a:lnTo>
                    <a:pt x="671" y="20"/>
                  </a:lnTo>
                  <a:lnTo>
                    <a:pt x="709" y="13"/>
                  </a:lnTo>
                  <a:lnTo>
                    <a:pt x="746" y="8"/>
                  </a:lnTo>
                  <a:lnTo>
                    <a:pt x="782" y="3"/>
                  </a:lnTo>
                  <a:lnTo>
                    <a:pt x="802" y="2"/>
                  </a:lnTo>
                  <a:lnTo>
                    <a:pt x="802" y="25"/>
                  </a:lnTo>
                  <a:lnTo>
                    <a:pt x="774" y="27"/>
                  </a:lnTo>
                  <a:lnTo>
                    <a:pt x="747" y="30"/>
                  </a:lnTo>
                  <a:lnTo>
                    <a:pt x="720" y="35"/>
                  </a:lnTo>
                  <a:lnTo>
                    <a:pt x="696" y="40"/>
                  </a:lnTo>
                  <a:lnTo>
                    <a:pt x="673" y="49"/>
                  </a:lnTo>
                  <a:lnTo>
                    <a:pt x="663" y="53"/>
                  </a:lnTo>
                  <a:lnTo>
                    <a:pt x="654" y="57"/>
                  </a:lnTo>
                  <a:lnTo>
                    <a:pt x="645" y="63"/>
                  </a:lnTo>
                  <a:lnTo>
                    <a:pt x="638" y="69"/>
                  </a:lnTo>
                  <a:lnTo>
                    <a:pt x="632" y="76"/>
                  </a:lnTo>
                  <a:lnTo>
                    <a:pt x="626" y="82"/>
                  </a:lnTo>
                  <a:lnTo>
                    <a:pt x="623" y="89"/>
                  </a:lnTo>
                  <a:lnTo>
                    <a:pt x="619" y="95"/>
                  </a:lnTo>
                  <a:lnTo>
                    <a:pt x="617" y="101"/>
                  </a:lnTo>
                  <a:lnTo>
                    <a:pt x="615" y="109"/>
                  </a:lnTo>
                  <a:lnTo>
                    <a:pt x="614" y="125"/>
                  </a:lnTo>
                  <a:lnTo>
                    <a:pt x="615" y="142"/>
                  </a:lnTo>
                  <a:lnTo>
                    <a:pt x="617" y="160"/>
                  </a:lnTo>
                  <a:lnTo>
                    <a:pt x="622" y="179"/>
                  </a:lnTo>
                  <a:lnTo>
                    <a:pt x="628" y="198"/>
                  </a:lnTo>
                  <a:lnTo>
                    <a:pt x="636" y="217"/>
                  </a:lnTo>
                  <a:lnTo>
                    <a:pt x="645" y="235"/>
                  </a:lnTo>
                  <a:lnTo>
                    <a:pt x="655" y="253"/>
                  </a:lnTo>
                  <a:lnTo>
                    <a:pt x="667" y="270"/>
                  </a:lnTo>
                  <a:lnTo>
                    <a:pt x="678" y="286"/>
                  </a:lnTo>
                  <a:lnTo>
                    <a:pt x="691" y="300"/>
                  </a:lnTo>
                  <a:lnTo>
                    <a:pt x="704" y="312"/>
                  </a:lnTo>
                  <a:lnTo>
                    <a:pt x="717" y="322"/>
                  </a:lnTo>
                  <a:lnTo>
                    <a:pt x="729" y="330"/>
                  </a:lnTo>
                  <a:lnTo>
                    <a:pt x="738" y="334"/>
                  </a:lnTo>
                  <a:lnTo>
                    <a:pt x="747" y="337"/>
                  </a:lnTo>
                  <a:lnTo>
                    <a:pt x="766" y="341"/>
                  </a:lnTo>
                  <a:lnTo>
                    <a:pt x="787" y="344"/>
                  </a:lnTo>
                  <a:lnTo>
                    <a:pt x="808" y="346"/>
                  </a:lnTo>
                  <a:lnTo>
                    <a:pt x="809" y="367"/>
                  </a:lnTo>
                  <a:lnTo>
                    <a:pt x="787" y="366"/>
                  </a:lnTo>
                  <a:lnTo>
                    <a:pt x="766" y="364"/>
                  </a:lnTo>
                  <a:lnTo>
                    <a:pt x="747" y="360"/>
                  </a:lnTo>
                  <a:lnTo>
                    <a:pt x="730" y="354"/>
                  </a:lnTo>
                  <a:lnTo>
                    <a:pt x="716" y="347"/>
                  </a:lnTo>
                  <a:lnTo>
                    <a:pt x="701" y="339"/>
                  </a:lnTo>
                  <a:lnTo>
                    <a:pt x="689" y="330"/>
                  </a:lnTo>
                  <a:lnTo>
                    <a:pt x="678" y="322"/>
                  </a:lnTo>
                  <a:lnTo>
                    <a:pt x="668" y="312"/>
                  </a:lnTo>
                  <a:lnTo>
                    <a:pt x="659" y="302"/>
                  </a:lnTo>
                  <a:lnTo>
                    <a:pt x="651" y="294"/>
                  </a:lnTo>
                  <a:lnTo>
                    <a:pt x="644" y="284"/>
                  </a:lnTo>
                  <a:lnTo>
                    <a:pt x="634" y="268"/>
                  </a:lnTo>
                  <a:lnTo>
                    <a:pt x="626" y="255"/>
                  </a:lnTo>
                  <a:lnTo>
                    <a:pt x="622" y="244"/>
                  </a:lnTo>
                  <a:lnTo>
                    <a:pt x="617" y="233"/>
                  </a:lnTo>
                  <a:lnTo>
                    <a:pt x="610" y="213"/>
                  </a:lnTo>
                  <a:lnTo>
                    <a:pt x="604" y="191"/>
                  </a:lnTo>
                  <a:lnTo>
                    <a:pt x="596" y="172"/>
                  </a:lnTo>
                  <a:lnTo>
                    <a:pt x="591" y="162"/>
                  </a:lnTo>
                  <a:lnTo>
                    <a:pt x="587" y="154"/>
                  </a:lnTo>
                  <a:lnTo>
                    <a:pt x="581" y="147"/>
                  </a:lnTo>
                  <a:lnTo>
                    <a:pt x="575" y="140"/>
                  </a:lnTo>
                  <a:lnTo>
                    <a:pt x="567" y="135"/>
                  </a:lnTo>
                  <a:lnTo>
                    <a:pt x="557" y="131"/>
                  </a:lnTo>
                  <a:lnTo>
                    <a:pt x="546" y="128"/>
                  </a:lnTo>
                  <a:lnTo>
                    <a:pt x="534" y="127"/>
                  </a:lnTo>
                  <a:lnTo>
                    <a:pt x="522" y="128"/>
                  </a:lnTo>
                  <a:lnTo>
                    <a:pt x="512" y="131"/>
                  </a:lnTo>
                  <a:lnTo>
                    <a:pt x="503" y="135"/>
                  </a:lnTo>
                  <a:lnTo>
                    <a:pt x="495" y="140"/>
                  </a:lnTo>
                  <a:lnTo>
                    <a:pt x="488" y="146"/>
                  </a:lnTo>
                  <a:lnTo>
                    <a:pt x="483" y="153"/>
                  </a:lnTo>
                  <a:lnTo>
                    <a:pt x="478" y="162"/>
                  </a:lnTo>
                  <a:lnTo>
                    <a:pt x="475" y="171"/>
                  </a:lnTo>
                  <a:lnTo>
                    <a:pt x="468" y="190"/>
                  </a:lnTo>
                  <a:lnTo>
                    <a:pt x="462" y="211"/>
                  </a:lnTo>
                  <a:lnTo>
                    <a:pt x="457" y="232"/>
                  </a:lnTo>
                  <a:lnTo>
                    <a:pt x="453" y="243"/>
                  </a:lnTo>
                  <a:lnTo>
                    <a:pt x="449" y="253"/>
                  </a:lnTo>
                  <a:lnTo>
                    <a:pt x="442" y="266"/>
                  </a:lnTo>
                  <a:lnTo>
                    <a:pt x="433" y="283"/>
                  </a:lnTo>
                  <a:lnTo>
                    <a:pt x="426" y="293"/>
                  </a:lnTo>
                  <a:lnTo>
                    <a:pt x="420" y="302"/>
                  </a:lnTo>
                  <a:lnTo>
                    <a:pt x="411" y="312"/>
                  </a:lnTo>
                  <a:lnTo>
                    <a:pt x="402" y="322"/>
                  </a:lnTo>
                  <a:lnTo>
                    <a:pt x="391" y="330"/>
                  </a:lnTo>
                  <a:lnTo>
                    <a:pt x="378" y="339"/>
                  </a:lnTo>
                  <a:lnTo>
                    <a:pt x="364" y="347"/>
                  </a:lnTo>
                  <a:lnTo>
                    <a:pt x="349" y="354"/>
                  </a:lnTo>
                  <a:lnTo>
                    <a:pt x="331" y="360"/>
                  </a:lnTo>
                  <a:lnTo>
                    <a:pt x="312" y="363"/>
                  </a:lnTo>
                  <a:lnTo>
                    <a:pt x="292" y="366"/>
                  </a:lnTo>
                  <a:lnTo>
                    <a:pt x="269" y="366"/>
                  </a:lnTo>
                  <a:lnTo>
                    <a:pt x="268" y="344"/>
                  </a:lnTo>
                  <a:lnTo>
                    <a:pt x="292" y="343"/>
                  </a:lnTo>
                  <a:lnTo>
                    <a:pt x="313" y="341"/>
                  </a:lnTo>
                  <a:lnTo>
                    <a:pt x="333" y="336"/>
                  </a:lnTo>
                  <a:lnTo>
                    <a:pt x="342" y="333"/>
                  </a:lnTo>
                  <a:lnTo>
                    <a:pt x="351" y="329"/>
                  </a:lnTo>
                  <a:lnTo>
                    <a:pt x="364" y="322"/>
                  </a:lnTo>
                  <a:lnTo>
                    <a:pt x="376" y="311"/>
                  </a:lnTo>
                  <a:lnTo>
                    <a:pt x="388" y="299"/>
                  </a:lnTo>
                  <a:lnTo>
                    <a:pt x="401" y="285"/>
                  </a:lnTo>
                  <a:lnTo>
                    <a:pt x="411" y="269"/>
                  </a:lnTo>
                  <a:lnTo>
                    <a:pt x="421" y="253"/>
                  </a:lnTo>
                  <a:lnTo>
                    <a:pt x="430" y="234"/>
                  </a:lnTo>
                  <a:lnTo>
                    <a:pt x="439" y="216"/>
                  </a:lnTo>
                  <a:lnTo>
                    <a:pt x="444" y="198"/>
                  </a:lnTo>
                  <a:lnTo>
                    <a:pt x="450" y="178"/>
                  </a:lnTo>
                  <a:lnTo>
                    <a:pt x="453" y="160"/>
                  </a:lnTo>
                  <a:lnTo>
                    <a:pt x="454" y="141"/>
                  </a:lnTo>
                  <a:lnTo>
                    <a:pt x="454" y="125"/>
                  </a:lnTo>
                  <a:lnTo>
                    <a:pt x="452" y="109"/>
                  </a:lnTo>
                  <a:lnTo>
                    <a:pt x="450" y="101"/>
                  </a:lnTo>
                  <a:lnTo>
                    <a:pt x="447" y="94"/>
                  </a:lnTo>
                  <a:lnTo>
                    <a:pt x="443" y="87"/>
                  </a:lnTo>
                  <a:lnTo>
                    <a:pt x="440" y="82"/>
                  </a:lnTo>
                  <a:lnTo>
                    <a:pt x="433" y="74"/>
                  </a:lnTo>
                  <a:lnTo>
                    <a:pt x="426" y="69"/>
                  </a:lnTo>
                  <a:lnTo>
                    <a:pt x="419" y="63"/>
                  </a:lnTo>
                  <a:lnTo>
                    <a:pt x="411" y="57"/>
                  </a:lnTo>
                  <a:lnTo>
                    <a:pt x="401" y="53"/>
                  </a:lnTo>
                  <a:lnTo>
                    <a:pt x="391" y="47"/>
                  </a:lnTo>
                  <a:lnTo>
                    <a:pt x="368" y="40"/>
                  </a:lnTo>
                  <a:lnTo>
                    <a:pt x="343" y="33"/>
                  </a:lnTo>
                  <a:lnTo>
                    <a:pt x="317" y="29"/>
                  </a:lnTo>
                  <a:lnTo>
                    <a:pt x="290" y="26"/>
                  </a:lnTo>
                  <a:lnTo>
                    <a:pt x="263" y="24"/>
                  </a:lnTo>
                  <a:lnTo>
                    <a:pt x="263" y="1"/>
                  </a:lnTo>
                  <a:lnTo>
                    <a:pt x="278" y="2"/>
                  </a:lnTo>
                  <a:lnTo>
                    <a:pt x="310" y="6"/>
                  </a:lnTo>
                  <a:lnTo>
                    <a:pt x="342" y="12"/>
                  </a:lnTo>
                  <a:lnTo>
                    <a:pt x="408" y="26"/>
                  </a:lnTo>
                  <a:lnTo>
                    <a:pt x="441" y="33"/>
                  </a:lnTo>
                  <a:lnTo>
                    <a:pt x="474" y="39"/>
                  </a:lnTo>
                  <a:lnTo>
                    <a:pt x="504" y="43"/>
                  </a:lnTo>
                  <a:lnTo>
                    <a:pt x="518" y="45"/>
                  </a:lnTo>
                  <a:lnTo>
                    <a:pt x="533" y="45"/>
                  </a:lnTo>
                  <a:close/>
                  <a:moveTo>
                    <a:pt x="802" y="2"/>
                  </a:moveTo>
                  <a:lnTo>
                    <a:pt x="802" y="2"/>
                  </a:lnTo>
                  <a:lnTo>
                    <a:pt x="836" y="1"/>
                  </a:lnTo>
                  <a:lnTo>
                    <a:pt x="872" y="1"/>
                  </a:lnTo>
                  <a:lnTo>
                    <a:pt x="908" y="2"/>
                  </a:lnTo>
                  <a:lnTo>
                    <a:pt x="942" y="4"/>
                  </a:lnTo>
                  <a:lnTo>
                    <a:pt x="973" y="6"/>
                  </a:lnTo>
                  <a:lnTo>
                    <a:pt x="999" y="10"/>
                  </a:lnTo>
                  <a:lnTo>
                    <a:pt x="1019" y="13"/>
                  </a:lnTo>
                  <a:lnTo>
                    <a:pt x="1032" y="15"/>
                  </a:lnTo>
                  <a:lnTo>
                    <a:pt x="1048" y="22"/>
                  </a:lnTo>
                  <a:lnTo>
                    <a:pt x="1054" y="25"/>
                  </a:lnTo>
                  <a:lnTo>
                    <a:pt x="1057" y="28"/>
                  </a:lnTo>
                  <a:lnTo>
                    <a:pt x="1059" y="31"/>
                  </a:lnTo>
                  <a:lnTo>
                    <a:pt x="1061" y="36"/>
                  </a:lnTo>
                  <a:lnTo>
                    <a:pt x="1063" y="50"/>
                  </a:lnTo>
                  <a:lnTo>
                    <a:pt x="1064" y="65"/>
                  </a:lnTo>
                  <a:lnTo>
                    <a:pt x="1063" y="72"/>
                  </a:lnTo>
                  <a:lnTo>
                    <a:pt x="1061" y="79"/>
                  </a:lnTo>
                  <a:lnTo>
                    <a:pt x="1058" y="84"/>
                  </a:lnTo>
                  <a:lnTo>
                    <a:pt x="1056" y="90"/>
                  </a:lnTo>
                  <a:lnTo>
                    <a:pt x="1051" y="93"/>
                  </a:lnTo>
                  <a:lnTo>
                    <a:pt x="1046" y="96"/>
                  </a:lnTo>
                  <a:lnTo>
                    <a:pt x="1041" y="97"/>
                  </a:lnTo>
                  <a:lnTo>
                    <a:pt x="1038" y="100"/>
                  </a:lnTo>
                  <a:lnTo>
                    <a:pt x="1036" y="103"/>
                  </a:lnTo>
                  <a:lnTo>
                    <a:pt x="1032" y="106"/>
                  </a:lnTo>
                  <a:lnTo>
                    <a:pt x="1028" y="116"/>
                  </a:lnTo>
                  <a:lnTo>
                    <a:pt x="1024" y="128"/>
                  </a:lnTo>
                  <a:lnTo>
                    <a:pt x="1022" y="144"/>
                  </a:lnTo>
                  <a:lnTo>
                    <a:pt x="1019" y="164"/>
                  </a:lnTo>
                  <a:lnTo>
                    <a:pt x="1012" y="218"/>
                  </a:lnTo>
                  <a:lnTo>
                    <a:pt x="1010" y="232"/>
                  </a:lnTo>
                  <a:lnTo>
                    <a:pt x="1006" y="246"/>
                  </a:lnTo>
                  <a:lnTo>
                    <a:pt x="1003" y="259"/>
                  </a:lnTo>
                  <a:lnTo>
                    <a:pt x="999" y="272"/>
                  </a:lnTo>
                  <a:lnTo>
                    <a:pt x="993" y="284"/>
                  </a:lnTo>
                  <a:lnTo>
                    <a:pt x="986" y="296"/>
                  </a:lnTo>
                  <a:lnTo>
                    <a:pt x="978" y="307"/>
                  </a:lnTo>
                  <a:lnTo>
                    <a:pt x="969" y="316"/>
                  </a:lnTo>
                  <a:lnTo>
                    <a:pt x="958" y="326"/>
                  </a:lnTo>
                  <a:lnTo>
                    <a:pt x="946" y="335"/>
                  </a:lnTo>
                  <a:lnTo>
                    <a:pt x="932" y="342"/>
                  </a:lnTo>
                  <a:lnTo>
                    <a:pt x="916" y="350"/>
                  </a:lnTo>
                  <a:lnTo>
                    <a:pt x="898" y="355"/>
                  </a:lnTo>
                  <a:lnTo>
                    <a:pt x="877" y="360"/>
                  </a:lnTo>
                  <a:lnTo>
                    <a:pt x="855" y="364"/>
                  </a:lnTo>
                  <a:lnTo>
                    <a:pt x="829" y="366"/>
                  </a:lnTo>
                  <a:lnTo>
                    <a:pt x="809" y="367"/>
                  </a:lnTo>
                  <a:lnTo>
                    <a:pt x="808" y="346"/>
                  </a:lnTo>
                  <a:lnTo>
                    <a:pt x="833" y="344"/>
                  </a:lnTo>
                  <a:lnTo>
                    <a:pt x="857" y="341"/>
                  </a:lnTo>
                  <a:lnTo>
                    <a:pt x="881" y="336"/>
                  </a:lnTo>
                  <a:lnTo>
                    <a:pt x="892" y="333"/>
                  </a:lnTo>
                  <a:lnTo>
                    <a:pt x="903" y="328"/>
                  </a:lnTo>
                  <a:lnTo>
                    <a:pt x="914" y="324"/>
                  </a:lnTo>
                  <a:lnTo>
                    <a:pt x="925" y="319"/>
                  </a:lnTo>
                  <a:lnTo>
                    <a:pt x="933" y="312"/>
                  </a:lnTo>
                  <a:lnTo>
                    <a:pt x="942" y="307"/>
                  </a:lnTo>
                  <a:lnTo>
                    <a:pt x="950" y="299"/>
                  </a:lnTo>
                  <a:lnTo>
                    <a:pt x="957" y="292"/>
                  </a:lnTo>
                  <a:lnTo>
                    <a:pt x="964" y="283"/>
                  </a:lnTo>
                  <a:lnTo>
                    <a:pt x="968" y="274"/>
                  </a:lnTo>
                  <a:lnTo>
                    <a:pt x="975" y="261"/>
                  </a:lnTo>
                  <a:lnTo>
                    <a:pt x="981" y="246"/>
                  </a:lnTo>
                  <a:lnTo>
                    <a:pt x="985" y="231"/>
                  </a:lnTo>
                  <a:lnTo>
                    <a:pt x="988" y="214"/>
                  </a:lnTo>
                  <a:lnTo>
                    <a:pt x="992" y="196"/>
                  </a:lnTo>
                  <a:lnTo>
                    <a:pt x="993" y="179"/>
                  </a:lnTo>
                  <a:lnTo>
                    <a:pt x="994" y="162"/>
                  </a:lnTo>
                  <a:lnTo>
                    <a:pt x="995" y="144"/>
                  </a:lnTo>
                  <a:lnTo>
                    <a:pt x="994" y="127"/>
                  </a:lnTo>
                  <a:lnTo>
                    <a:pt x="993" y="111"/>
                  </a:lnTo>
                  <a:lnTo>
                    <a:pt x="990" y="95"/>
                  </a:lnTo>
                  <a:lnTo>
                    <a:pt x="986" y="81"/>
                  </a:lnTo>
                  <a:lnTo>
                    <a:pt x="982" y="69"/>
                  </a:lnTo>
                  <a:lnTo>
                    <a:pt x="975" y="58"/>
                  </a:lnTo>
                  <a:lnTo>
                    <a:pt x="968" y="50"/>
                  </a:lnTo>
                  <a:lnTo>
                    <a:pt x="965" y="45"/>
                  </a:lnTo>
                  <a:lnTo>
                    <a:pt x="960" y="42"/>
                  </a:lnTo>
                  <a:lnTo>
                    <a:pt x="950" y="38"/>
                  </a:lnTo>
                  <a:lnTo>
                    <a:pt x="937" y="35"/>
                  </a:lnTo>
                  <a:lnTo>
                    <a:pt x="920" y="31"/>
                  </a:lnTo>
                  <a:lnTo>
                    <a:pt x="900" y="28"/>
                  </a:lnTo>
                  <a:lnTo>
                    <a:pt x="877" y="26"/>
                  </a:lnTo>
                  <a:lnTo>
                    <a:pt x="854" y="25"/>
                  </a:lnTo>
                  <a:lnTo>
                    <a:pt x="828" y="24"/>
                  </a:lnTo>
                  <a:lnTo>
                    <a:pt x="802" y="25"/>
                  </a:lnTo>
                  <a:lnTo>
                    <a:pt x="802" y="2"/>
                  </a:lnTo>
                  <a:close/>
                </a:path>
              </a:pathLst>
            </a:custGeom>
            <a:solidFill>
              <a:srgbClr val="C939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4003" name="Freeform 242"/>
            <p:cNvSpPr>
              <a:spLocks/>
            </p:cNvSpPr>
            <p:nvPr/>
          </p:nvSpPr>
          <p:spPr bwMode="auto">
            <a:xfrm flipH="1">
              <a:off x="7095920" y="6130387"/>
              <a:ext cx="88638" cy="144207"/>
            </a:xfrm>
            <a:custGeom>
              <a:avLst/>
              <a:gdLst>
                <a:gd name="T0" fmla="*/ 2147483647 w 300"/>
                <a:gd name="T1" fmla="*/ 0 h 578"/>
                <a:gd name="T2" fmla="*/ 0 w 300"/>
                <a:gd name="T3" fmla="*/ 2147483647 h 578"/>
                <a:gd name="T4" fmla="*/ 2147483647 w 300"/>
                <a:gd name="T5" fmla="*/ 2147483647 h 578"/>
                <a:gd name="T6" fmla="*/ 2147483647 w 300"/>
                <a:gd name="T7" fmla="*/ 2147483647 h 578"/>
                <a:gd name="T8" fmla="*/ 2147483647 w 300"/>
                <a:gd name="T9" fmla="*/ 0 h 5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0"/>
                <a:gd name="T16" fmla="*/ 0 h 578"/>
                <a:gd name="T17" fmla="*/ 300 w 300"/>
                <a:gd name="T18" fmla="*/ 578 h 5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0" h="578">
                  <a:moveTo>
                    <a:pt x="20" y="0"/>
                  </a:moveTo>
                  <a:lnTo>
                    <a:pt x="0" y="91"/>
                  </a:lnTo>
                  <a:lnTo>
                    <a:pt x="65" y="578"/>
                  </a:lnTo>
                  <a:lnTo>
                    <a:pt x="300" y="339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4004" name="Freeform 243"/>
            <p:cNvSpPr>
              <a:spLocks/>
            </p:cNvSpPr>
            <p:nvPr/>
          </p:nvSpPr>
          <p:spPr bwMode="auto">
            <a:xfrm flipH="1">
              <a:off x="7095920" y="6130387"/>
              <a:ext cx="88638" cy="144207"/>
            </a:xfrm>
            <a:custGeom>
              <a:avLst/>
              <a:gdLst>
                <a:gd name="T0" fmla="*/ 2147483647 w 300"/>
                <a:gd name="T1" fmla="*/ 0 h 578"/>
                <a:gd name="T2" fmla="*/ 0 w 300"/>
                <a:gd name="T3" fmla="*/ 2147483647 h 578"/>
                <a:gd name="T4" fmla="*/ 2147483647 w 300"/>
                <a:gd name="T5" fmla="*/ 2147483647 h 578"/>
                <a:gd name="T6" fmla="*/ 2147483647 w 300"/>
                <a:gd name="T7" fmla="*/ 2147483647 h 578"/>
                <a:gd name="T8" fmla="*/ 2147483647 w 300"/>
                <a:gd name="T9" fmla="*/ 0 h 5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0"/>
                <a:gd name="T16" fmla="*/ 0 h 578"/>
                <a:gd name="T17" fmla="*/ 300 w 300"/>
                <a:gd name="T18" fmla="*/ 578 h 5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0" h="578">
                  <a:moveTo>
                    <a:pt x="20" y="0"/>
                  </a:moveTo>
                  <a:lnTo>
                    <a:pt x="0" y="91"/>
                  </a:lnTo>
                  <a:lnTo>
                    <a:pt x="65" y="578"/>
                  </a:lnTo>
                  <a:lnTo>
                    <a:pt x="300" y="339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4005" name="Freeform 244"/>
            <p:cNvSpPr>
              <a:spLocks/>
            </p:cNvSpPr>
            <p:nvPr/>
          </p:nvSpPr>
          <p:spPr bwMode="auto">
            <a:xfrm flipH="1">
              <a:off x="7014234" y="6128650"/>
              <a:ext cx="163372" cy="85134"/>
            </a:xfrm>
            <a:custGeom>
              <a:avLst/>
              <a:gdLst>
                <a:gd name="T0" fmla="*/ 0 w 563"/>
                <a:gd name="T1" fmla="*/ 0 h 346"/>
                <a:gd name="T2" fmla="*/ 2147483647 w 563"/>
                <a:gd name="T3" fmla="*/ 2147483647 h 346"/>
                <a:gd name="T4" fmla="*/ 2147483647 w 563"/>
                <a:gd name="T5" fmla="*/ 0 h 346"/>
                <a:gd name="T6" fmla="*/ 2147483647 w 563"/>
                <a:gd name="T7" fmla="*/ 2147483647 h 346"/>
                <a:gd name="T8" fmla="*/ 2147483647 w 563"/>
                <a:gd name="T9" fmla="*/ 2147483647 h 346"/>
                <a:gd name="T10" fmla="*/ 0 w 563"/>
                <a:gd name="T11" fmla="*/ 2147483647 h 346"/>
                <a:gd name="T12" fmla="*/ 0 w 563"/>
                <a:gd name="T13" fmla="*/ 0 h 3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63"/>
                <a:gd name="T22" fmla="*/ 0 h 346"/>
                <a:gd name="T23" fmla="*/ 563 w 563"/>
                <a:gd name="T24" fmla="*/ 346 h 34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63" h="346">
                  <a:moveTo>
                    <a:pt x="0" y="0"/>
                  </a:moveTo>
                  <a:lnTo>
                    <a:pt x="280" y="338"/>
                  </a:lnTo>
                  <a:lnTo>
                    <a:pt x="563" y="0"/>
                  </a:lnTo>
                  <a:lnTo>
                    <a:pt x="563" y="7"/>
                  </a:lnTo>
                  <a:lnTo>
                    <a:pt x="280" y="346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C7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4006" name="Freeform 245"/>
            <p:cNvSpPr>
              <a:spLocks/>
            </p:cNvSpPr>
            <p:nvPr/>
          </p:nvSpPr>
          <p:spPr bwMode="auto">
            <a:xfrm flipH="1">
              <a:off x="7014234" y="6128650"/>
              <a:ext cx="163372" cy="85134"/>
            </a:xfrm>
            <a:custGeom>
              <a:avLst/>
              <a:gdLst>
                <a:gd name="T0" fmla="*/ 0 w 563"/>
                <a:gd name="T1" fmla="*/ 0 h 346"/>
                <a:gd name="T2" fmla="*/ 2147483647 w 563"/>
                <a:gd name="T3" fmla="*/ 2147483647 h 346"/>
                <a:gd name="T4" fmla="*/ 2147483647 w 563"/>
                <a:gd name="T5" fmla="*/ 0 h 346"/>
                <a:gd name="T6" fmla="*/ 2147483647 w 563"/>
                <a:gd name="T7" fmla="*/ 2147483647 h 346"/>
                <a:gd name="T8" fmla="*/ 2147483647 w 563"/>
                <a:gd name="T9" fmla="*/ 2147483647 h 346"/>
                <a:gd name="T10" fmla="*/ 0 w 563"/>
                <a:gd name="T11" fmla="*/ 2147483647 h 346"/>
                <a:gd name="T12" fmla="*/ 0 w 563"/>
                <a:gd name="T13" fmla="*/ 0 h 3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63"/>
                <a:gd name="T22" fmla="*/ 0 h 346"/>
                <a:gd name="T23" fmla="*/ 563 w 563"/>
                <a:gd name="T24" fmla="*/ 346 h 34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63" h="346">
                  <a:moveTo>
                    <a:pt x="0" y="0"/>
                  </a:moveTo>
                  <a:lnTo>
                    <a:pt x="280" y="338"/>
                  </a:lnTo>
                  <a:lnTo>
                    <a:pt x="563" y="0"/>
                  </a:lnTo>
                  <a:lnTo>
                    <a:pt x="563" y="7"/>
                  </a:lnTo>
                  <a:lnTo>
                    <a:pt x="280" y="346"/>
                  </a:ln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4007" name="Freeform 246"/>
            <p:cNvSpPr>
              <a:spLocks noEditPoints="1"/>
            </p:cNvSpPr>
            <p:nvPr/>
          </p:nvSpPr>
          <p:spPr bwMode="auto">
            <a:xfrm flipH="1">
              <a:off x="7080278" y="6271119"/>
              <a:ext cx="31284" cy="0"/>
            </a:xfrm>
            <a:custGeom>
              <a:avLst/>
              <a:gdLst>
                <a:gd name="T0" fmla="*/ 2147483647 w 106"/>
                <a:gd name="T1" fmla="*/ 0 h 3"/>
                <a:gd name="T2" fmla="*/ 2147483647 w 106"/>
                <a:gd name="T3" fmla="*/ 0 h 3"/>
                <a:gd name="T4" fmla="*/ 2147483647 w 106"/>
                <a:gd name="T5" fmla="*/ 0 h 3"/>
                <a:gd name="T6" fmla="*/ 2147483647 w 106"/>
                <a:gd name="T7" fmla="*/ 0 h 3"/>
                <a:gd name="T8" fmla="*/ 2147483647 w 106"/>
                <a:gd name="T9" fmla="*/ 0 h 3"/>
                <a:gd name="T10" fmla="*/ 0 w 106"/>
                <a:gd name="T11" fmla="*/ 0 h 3"/>
                <a:gd name="T12" fmla="*/ 0 w 106"/>
                <a:gd name="T13" fmla="*/ 0 h 3"/>
                <a:gd name="T14" fmla="*/ 2147483647 w 106"/>
                <a:gd name="T15" fmla="*/ 0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6"/>
                <a:gd name="T25" fmla="*/ 0 h 3"/>
                <a:gd name="T26" fmla="*/ 106 w 106"/>
                <a:gd name="T27" fmla="*/ 0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6" h="3">
                  <a:moveTo>
                    <a:pt x="106" y="0"/>
                  </a:moveTo>
                  <a:lnTo>
                    <a:pt x="106" y="3"/>
                  </a:lnTo>
                  <a:lnTo>
                    <a:pt x="106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0" y="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4008" name="Freeform 247"/>
            <p:cNvSpPr>
              <a:spLocks/>
            </p:cNvSpPr>
            <p:nvPr/>
          </p:nvSpPr>
          <p:spPr bwMode="auto">
            <a:xfrm flipH="1">
              <a:off x="7080278" y="6271119"/>
              <a:ext cx="0" cy="0"/>
            </a:xfrm>
            <a:custGeom>
              <a:avLst/>
              <a:gdLst>
                <a:gd name="T0" fmla="*/ 0 h 3"/>
                <a:gd name="T1" fmla="*/ 0 h 3"/>
                <a:gd name="T2" fmla="*/ 0 h 3"/>
                <a:gd name="T3" fmla="*/ 0 60000 65536"/>
                <a:gd name="T4" fmla="*/ 0 60000 65536"/>
                <a:gd name="T5" fmla="*/ 0 60000 65536"/>
                <a:gd name="T6" fmla="*/ 0 h 3"/>
                <a:gd name="T7" fmla="*/ 3 h 3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T6" r="0" b="T7"/>
              <a:pathLst>
                <a:path h="3">
                  <a:moveTo>
                    <a:pt x="0" y="0"/>
                  </a:moveTo>
                  <a:lnTo>
                    <a:pt x="0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4009" name="Freeform 248"/>
            <p:cNvSpPr>
              <a:spLocks/>
            </p:cNvSpPr>
            <p:nvPr/>
          </p:nvSpPr>
          <p:spPr bwMode="auto">
            <a:xfrm flipH="1">
              <a:off x="7111562" y="6271119"/>
              <a:ext cx="0" cy="0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0 w 1"/>
                <a:gd name="T5" fmla="*/ 0 h 3"/>
                <a:gd name="T6" fmla="*/ 0 w 1"/>
                <a:gd name="T7" fmla="*/ 0 h 3"/>
                <a:gd name="T8" fmla="*/ 0 w 1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3"/>
                <a:gd name="T17" fmla="*/ 1 w 1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3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4010" name="Freeform 249"/>
            <p:cNvSpPr>
              <a:spLocks/>
            </p:cNvSpPr>
            <p:nvPr/>
          </p:nvSpPr>
          <p:spPr bwMode="auto">
            <a:xfrm flipH="1">
              <a:off x="7080278" y="6271119"/>
              <a:ext cx="31284" cy="0"/>
            </a:xfrm>
            <a:custGeom>
              <a:avLst/>
              <a:gdLst>
                <a:gd name="T0" fmla="*/ 2147483647 w 106"/>
                <a:gd name="T1" fmla="*/ 0 h 3"/>
                <a:gd name="T2" fmla="*/ 2147483647 w 106"/>
                <a:gd name="T3" fmla="*/ 0 h 3"/>
                <a:gd name="T4" fmla="*/ 2147483647 w 106"/>
                <a:gd name="T5" fmla="*/ 0 h 3"/>
                <a:gd name="T6" fmla="*/ 0 w 106"/>
                <a:gd name="T7" fmla="*/ 0 h 3"/>
                <a:gd name="T8" fmla="*/ 2147483647 w 106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6"/>
                <a:gd name="T16" fmla="*/ 0 h 3"/>
                <a:gd name="T17" fmla="*/ 106 w 106"/>
                <a:gd name="T18" fmla="*/ 0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6" h="3">
                  <a:moveTo>
                    <a:pt x="1" y="0"/>
                  </a:moveTo>
                  <a:lnTo>
                    <a:pt x="106" y="0"/>
                  </a:lnTo>
                  <a:lnTo>
                    <a:pt x="106" y="3"/>
                  </a:lnTo>
                  <a:lnTo>
                    <a:pt x="0" y="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239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4011" name="Freeform 250"/>
            <p:cNvSpPr>
              <a:spLocks/>
            </p:cNvSpPr>
            <p:nvPr/>
          </p:nvSpPr>
          <p:spPr bwMode="auto">
            <a:xfrm flipH="1">
              <a:off x="7080278" y="6271119"/>
              <a:ext cx="31284" cy="0"/>
            </a:xfrm>
            <a:custGeom>
              <a:avLst/>
              <a:gdLst>
                <a:gd name="T0" fmla="*/ 2147483647 w 106"/>
                <a:gd name="T1" fmla="*/ 0 h 3"/>
                <a:gd name="T2" fmla="*/ 2147483647 w 106"/>
                <a:gd name="T3" fmla="*/ 0 h 3"/>
                <a:gd name="T4" fmla="*/ 2147483647 w 106"/>
                <a:gd name="T5" fmla="*/ 0 h 3"/>
                <a:gd name="T6" fmla="*/ 0 w 106"/>
                <a:gd name="T7" fmla="*/ 0 h 3"/>
                <a:gd name="T8" fmla="*/ 2147483647 w 106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6"/>
                <a:gd name="T16" fmla="*/ 0 h 3"/>
                <a:gd name="T17" fmla="*/ 106 w 106"/>
                <a:gd name="T18" fmla="*/ 0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6" h="3">
                  <a:moveTo>
                    <a:pt x="1" y="0"/>
                  </a:moveTo>
                  <a:lnTo>
                    <a:pt x="106" y="0"/>
                  </a:lnTo>
                  <a:lnTo>
                    <a:pt x="106" y="3"/>
                  </a:lnTo>
                  <a:lnTo>
                    <a:pt x="0" y="3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4012" name="Freeform 251"/>
            <p:cNvSpPr>
              <a:spLocks/>
            </p:cNvSpPr>
            <p:nvPr/>
          </p:nvSpPr>
          <p:spPr bwMode="auto">
            <a:xfrm flipH="1">
              <a:off x="7134156" y="6231158"/>
              <a:ext cx="761244" cy="284939"/>
            </a:xfrm>
            <a:custGeom>
              <a:avLst/>
              <a:gdLst>
                <a:gd name="T0" fmla="*/ 2147483647 w 2627"/>
                <a:gd name="T1" fmla="*/ 0 h 1148"/>
                <a:gd name="T2" fmla="*/ 2147483647 w 2627"/>
                <a:gd name="T3" fmla="*/ 2147483647 h 1148"/>
                <a:gd name="T4" fmla="*/ 2147483647 w 2627"/>
                <a:gd name="T5" fmla="*/ 2147483647 h 1148"/>
                <a:gd name="T6" fmla="*/ 2147483647 w 2627"/>
                <a:gd name="T7" fmla="*/ 2147483647 h 1148"/>
                <a:gd name="T8" fmla="*/ 2147483647 w 2627"/>
                <a:gd name="T9" fmla="*/ 2147483647 h 1148"/>
                <a:gd name="T10" fmla="*/ 2147483647 w 2627"/>
                <a:gd name="T11" fmla="*/ 2147483647 h 1148"/>
                <a:gd name="T12" fmla="*/ 2147483647 w 2627"/>
                <a:gd name="T13" fmla="*/ 2147483647 h 1148"/>
                <a:gd name="T14" fmla="*/ 2147483647 w 2627"/>
                <a:gd name="T15" fmla="*/ 2147483647 h 1148"/>
                <a:gd name="T16" fmla="*/ 2147483647 w 2627"/>
                <a:gd name="T17" fmla="*/ 2147483647 h 1148"/>
                <a:gd name="T18" fmla="*/ 2147483647 w 2627"/>
                <a:gd name="T19" fmla="*/ 2147483647 h 1148"/>
                <a:gd name="T20" fmla="*/ 2147483647 w 2627"/>
                <a:gd name="T21" fmla="*/ 2147483647 h 1148"/>
                <a:gd name="T22" fmla="*/ 2147483647 w 2627"/>
                <a:gd name="T23" fmla="*/ 2147483647 h 1148"/>
                <a:gd name="T24" fmla="*/ 2147483647 w 2627"/>
                <a:gd name="T25" fmla="*/ 2147483647 h 1148"/>
                <a:gd name="T26" fmla="*/ 2147483647 w 2627"/>
                <a:gd name="T27" fmla="*/ 2147483647 h 1148"/>
                <a:gd name="T28" fmla="*/ 2147483647 w 2627"/>
                <a:gd name="T29" fmla="*/ 2147483647 h 1148"/>
                <a:gd name="T30" fmla="*/ 2147483647 w 2627"/>
                <a:gd name="T31" fmla="*/ 2147483647 h 1148"/>
                <a:gd name="T32" fmla="*/ 2147483647 w 2627"/>
                <a:gd name="T33" fmla="*/ 2147483647 h 1148"/>
                <a:gd name="T34" fmla="*/ 0 w 2627"/>
                <a:gd name="T35" fmla="*/ 2147483647 h 1148"/>
                <a:gd name="T36" fmla="*/ 2147483647 w 2627"/>
                <a:gd name="T37" fmla="*/ 2147483647 h 1148"/>
                <a:gd name="T38" fmla="*/ 2147483647 w 2627"/>
                <a:gd name="T39" fmla="*/ 2147483647 h 1148"/>
                <a:gd name="T40" fmla="*/ 2147483647 w 2627"/>
                <a:gd name="T41" fmla="*/ 2147483647 h 1148"/>
                <a:gd name="T42" fmla="*/ 2147483647 w 2627"/>
                <a:gd name="T43" fmla="*/ 2147483647 h 1148"/>
                <a:gd name="T44" fmla="*/ 2147483647 w 2627"/>
                <a:gd name="T45" fmla="*/ 2147483647 h 1148"/>
                <a:gd name="T46" fmla="*/ 2147483647 w 2627"/>
                <a:gd name="T47" fmla="*/ 2147483647 h 1148"/>
                <a:gd name="T48" fmla="*/ 2147483647 w 2627"/>
                <a:gd name="T49" fmla="*/ 2147483647 h 1148"/>
                <a:gd name="T50" fmla="*/ 2147483647 w 2627"/>
                <a:gd name="T51" fmla="*/ 2147483647 h 1148"/>
                <a:gd name="T52" fmla="*/ 2147483647 w 2627"/>
                <a:gd name="T53" fmla="*/ 2147483647 h 1148"/>
                <a:gd name="T54" fmla="*/ 2147483647 w 2627"/>
                <a:gd name="T55" fmla="*/ 2147483647 h 1148"/>
                <a:gd name="T56" fmla="*/ 2147483647 w 2627"/>
                <a:gd name="T57" fmla="*/ 2147483647 h 1148"/>
                <a:gd name="T58" fmla="*/ 2147483647 w 2627"/>
                <a:gd name="T59" fmla="*/ 2147483647 h 1148"/>
                <a:gd name="T60" fmla="*/ 2147483647 w 2627"/>
                <a:gd name="T61" fmla="*/ 2147483647 h 1148"/>
                <a:gd name="T62" fmla="*/ 2147483647 w 2627"/>
                <a:gd name="T63" fmla="*/ 2147483647 h 1148"/>
                <a:gd name="T64" fmla="*/ 2147483647 w 2627"/>
                <a:gd name="T65" fmla="*/ 2147483647 h 1148"/>
                <a:gd name="T66" fmla="*/ 2147483647 w 2627"/>
                <a:gd name="T67" fmla="*/ 0 h 114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627"/>
                <a:gd name="T103" fmla="*/ 0 h 1148"/>
                <a:gd name="T104" fmla="*/ 2627 w 2627"/>
                <a:gd name="T105" fmla="*/ 1148 h 114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627" h="1148">
                  <a:moveTo>
                    <a:pt x="1577" y="0"/>
                  </a:moveTo>
                  <a:lnTo>
                    <a:pt x="1577" y="0"/>
                  </a:lnTo>
                  <a:lnTo>
                    <a:pt x="1680" y="46"/>
                  </a:lnTo>
                  <a:lnTo>
                    <a:pt x="1776" y="87"/>
                  </a:lnTo>
                  <a:lnTo>
                    <a:pt x="1862" y="127"/>
                  </a:lnTo>
                  <a:lnTo>
                    <a:pt x="1941" y="163"/>
                  </a:lnTo>
                  <a:lnTo>
                    <a:pt x="2011" y="198"/>
                  </a:lnTo>
                  <a:lnTo>
                    <a:pt x="2074" y="230"/>
                  </a:lnTo>
                  <a:lnTo>
                    <a:pt x="2130" y="261"/>
                  </a:lnTo>
                  <a:lnTo>
                    <a:pt x="2181" y="288"/>
                  </a:lnTo>
                  <a:lnTo>
                    <a:pt x="2224" y="313"/>
                  </a:lnTo>
                  <a:lnTo>
                    <a:pt x="2263" y="336"/>
                  </a:lnTo>
                  <a:lnTo>
                    <a:pt x="2296" y="358"/>
                  </a:lnTo>
                  <a:lnTo>
                    <a:pt x="2324" y="377"/>
                  </a:lnTo>
                  <a:lnTo>
                    <a:pt x="2349" y="394"/>
                  </a:lnTo>
                  <a:lnTo>
                    <a:pt x="2369" y="410"/>
                  </a:lnTo>
                  <a:lnTo>
                    <a:pt x="2401" y="434"/>
                  </a:lnTo>
                  <a:lnTo>
                    <a:pt x="2411" y="444"/>
                  </a:lnTo>
                  <a:lnTo>
                    <a:pt x="2420" y="455"/>
                  </a:lnTo>
                  <a:lnTo>
                    <a:pt x="2429" y="467"/>
                  </a:lnTo>
                  <a:lnTo>
                    <a:pt x="2438" y="480"/>
                  </a:lnTo>
                  <a:lnTo>
                    <a:pt x="2447" y="494"/>
                  </a:lnTo>
                  <a:lnTo>
                    <a:pt x="2455" y="510"/>
                  </a:lnTo>
                  <a:lnTo>
                    <a:pt x="2472" y="545"/>
                  </a:lnTo>
                  <a:lnTo>
                    <a:pt x="2487" y="582"/>
                  </a:lnTo>
                  <a:lnTo>
                    <a:pt x="2503" y="624"/>
                  </a:lnTo>
                  <a:lnTo>
                    <a:pt x="2516" y="670"/>
                  </a:lnTo>
                  <a:lnTo>
                    <a:pt x="2531" y="718"/>
                  </a:lnTo>
                  <a:lnTo>
                    <a:pt x="2543" y="768"/>
                  </a:lnTo>
                  <a:lnTo>
                    <a:pt x="2556" y="821"/>
                  </a:lnTo>
                  <a:lnTo>
                    <a:pt x="2581" y="929"/>
                  </a:lnTo>
                  <a:lnTo>
                    <a:pt x="2627" y="1148"/>
                  </a:lnTo>
                  <a:lnTo>
                    <a:pt x="1314" y="1148"/>
                  </a:lnTo>
                  <a:lnTo>
                    <a:pt x="0" y="1148"/>
                  </a:lnTo>
                  <a:lnTo>
                    <a:pt x="47" y="929"/>
                  </a:lnTo>
                  <a:lnTo>
                    <a:pt x="72" y="821"/>
                  </a:lnTo>
                  <a:lnTo>
                    <a:pt x="84" y="768"/>
                  </a:lnTo>
                  <a:lnTo>
                    <a:pt x="97" y="718"/>
                  </a:lnTo>
                  <a:lnTo>
                    <a:pt x="111" y="670"/>
                  </a:lnTo>
                  <a:lnTo>
                    <a:pt x="126" y="624"/>
                  </a:lnTo>
                  <a:lnTo>
                    <a:pt x="140" y="582"/>
                  </a:lnTo>
                  <a:lnTo>
                    <a:pt x="156" y="545"/>
                  </a:lnTo>
                  <a:lnTo>
                    <a:pt x="173" y="510"/>
                  </a:lnTo>
                  <a:lnTo>
                    <a:pt x="182" y="494"/>
                  </a:lnTo>
                  <a:lnTo>
                    <a:pt x="189" y="480"/>
                  </a:lnTo>
                  <a:lnTo>
                    <a:pt x="200" y="467"/>
                  </a:lnTo>
                  <a:lnTo>
                    <a:pt x="209" y="455"/>
                  </a:lnTo>
                  <a:lnTo>
                    <a:pt x="218" y="444"/>
                  </a:lnTo>
                  <a:lnTo>
                    <a:pt x="228" y="434"/>
                  </a:lnTo>
                  <a:lnTo>
                    <a:pt x="259" y="410"/>
                  </a:lnTo>
                  <a:lnTo>
                    <a:pt x="279" y="394"/>
                  </a:lnTo>
                  <a:lnTo>
                    <a:pt x="303" y="377"/>
                  </a:lnTo>
                  <a:lnTo>
                    <a:pt x="331" y="359"/>
                  </a:lnTo>
                  <a:lnTo>
                    <a:pt x="363" y="337"/>
                  </a:lnTo>
                  <a:lnTo>
                    <a:pt x="401" y="315"/>
                  </a:lnTo>
                  <a:lnTo>
                    <a:pt x="444" y="290"/>
                  </a:lnTo>
                  <a:lnTo>
                    <a:pt x="493" y="262"/>
                  </a:lnTo>
                  <a:lnTo>
                    <a:pt x="550" y="232"/>
                  </a:lnTo>
                  <a:lnTo>
                    <a:pt x="612" y="201"/>
                  </a:lnTo>
                  <a:lnTo>
                    <a:pt x="682" y="167"/>
                  </a:lnTo>
                  <a:lnTo>
                    <a:pt x="759" y="130"/>
                  </a:lnTo>
                  <a:lnTo>
                    <a:pt x="846" y="90"/>
                  </a:lnTo>
                  <a:lnTo>
                    <a:pt x="941" y="49"/>
                  </a:lnTo>
                  <a:lnTo>
                    <a:pt x="1045" y="4"/>
                  </a:lnTo>
                  <a:lnTo>
                    <a:pt x="1577" y="0"/>
                  </a:lnTo>
                  <a:close/>
                </a:path>
              </a:pathLst>
            </a:custGeom>
            <a:solidFill>
              <a:srgbClr val="FDDE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4013" name="Freeform 252"/>
            <p:cNvSpPr>
              <a:spLocks/>
            </p:cNvSpPr>
            <p:nvPr/>
          </p:nvSpPr>
          <p:spPr bwMode="auto">
            <a:xfrm flipH="1">
              <a:off x="7134156" y="6231158"/>
              <a:ext cx="761244" cy="284939"/>
            </a:xfrm>
            <a:custGeom>
              <a:avLst/>
              <a:gdLst>
                <a:gd name="T0" fmla="*/ 2147483647 w 2627"/>
                <a:gd name="T1" fmla="*/ 0 h 1148"/>
                <a:gd name="T2" fmla="*/ 2147483647 w 2627"/>
                <a:gd name="T3" fmla="*/ 2147483647 h 1148"/>
                <a:gd name="T4" fmla="*/ 2147483647 w 2627"/>
                <a:gd name="T5" fmla="*/ 2147483647 h 1148"/>
                <a:gd name="T6" fmla="*/ 2147483647 w 2627"/>
                <a:gd name="T7" fmla="*/ 2147483647 h 1148"/>
                <a:gd name="T8" fmla="*/ 2147483647 w 2627"/>
                <a:gd name="T9" fmla="*/ 2147483647 h 1148"/>
                <a:gd name="T10" fmla="*/ 2147483647 w 2627"/>
                <a:gd name="T11" fmla="*/ 2147483647 h 1148"/>
                <a:gd name="T12" fmla="*/ 2147483647 w 2627"/>
                <a:gd name="T13" fmla="*/ 2147483647 h 1148"/>
                <a:gd name="T14" fmla="*/ 2147483647 w 2627"/>
                <a:gd name="T15" fmla="*/ 2147483647 h 1148"/>
                <a:gd name="T16" fmla="*/ 2147483647 w 2627"/>
                <a:gd name="T17" fmla="*/ 2147483647 h 1148"/>
                <a:gd name="T18" fmla="*/ 2147483647 w 2627"/>
                <a:gd name="T19" fmla="*/ 2147483647 h 1148"/>
                <a:gd name="T20" fmla="*/ 2147483647 w 2627"/>
                <a:gd name="T21" fmla="*/ 2147483647 h 1148"/>
                <a:gd name="T22" fmla="*/ 2147483647 w 2627"/>
                <a:gd name="T23" fmla="*/ 2147483647 h 1148"/>
                <a:gd name="T24" fmla="*/ 2147483647 w 2627"/>
                <a:gd name="T25" fmla="*/ 2147483647 h 1148"/>
                <a:gd name="T26" fmla="*/ 2147483647 w 2627"/>
                <a:gd name="T27" fmla="*/ 2147483647 h 1148"/>
                <a:gd name="T28" fmla="*/ 2147483647 w 2627"/>
                <a:gd name="T29" fmla="*/ 2147483647 h 1148"/>
                <a:gd name="T30" fmla="*/ 2147483647 w 2627"/>
                <a:gd name="T31" fmla="*/ 2147483647 h 1148"/>
                <a:gd name="T32" fmla="*/ 2147483647 w 2627"/>
                <a:gd name="T33" fmla="*/ 2147483647 h 1148"/>
                <a:gd name="T34" fmla="*/ 0 w 2627"/>
                <a:gd name="T35" fmla="*/ 2147483647 h 1148"/>
                <a:gd name="T36" fmla="*/ 2147483647 w 2627"/>
                <a:gd name="T37" fmla="*/ 2147483647 h 1148"/>
                <a:gd name="T38" fmla="*/ 2147483647 w 2627"/>
                <a:gd name="T39" fmla="*/ 2147483647 h 1148"/>
                <a:gd name="T40" fmla="*/ 2147483647 w 2627"/>
                <a:gd name="T41" fmla="*/ 2147483647 h 1148"/>
                <a:gd name="T42" fmla="*/ 2147483647 w 2627"/>
                <a:gd name="T43" fmla="*/ 2147483647 h 1148"/>
                <a:gd name="T44" fmla="*/ 2147483647 w 2627"/>
                <a:gd name="T45" fmla="*/ 2147483647 h 1148"/>
                <a:gd name="T46" fmla="*/ 2147483647 w 2627"/>
                <a:gd name="T47" fmla="*/ 2147483647 h 1148"/>
                <a:gd name="T48" fmla="*/ 2147483647 w 2627"/>
                <a:gd name="T49" fmla="*/ 2147483647 h 1148"/>
                <a:gd name="T50" fmla="*/ 2147483647 w 2627"/>
                <a:gd name="T51" fmla="*/ 2147483647 h 1148"/>
                <a:gd name="T52" fmla="*/ 2147483647 w 2627"/>
                <a:gd name="T53" fmla="*/ 2147483647 h 1148"/>
                <a:gd name="T54" fmla="*/ 2147483647 w 2627"/>
                <a:gd name="T55" fmla="*/ 2147483647 h 1148"/>
                <a:gd name="T56" fmla="*/ 2147483647 w 2627"/>
                <a:gd name="T57" fmla="*/ 2147483647 h 1148"/>
                <a:gd name="T58" fmla="*/ 2147483647 w 2627"/>
                <a:gd name="T59" fmla="*/ 2147483647 h 1148"/>
                <a:gd name="T60" fmla="*/ 2147483647 w 2627"/>
                <a:gd name="T61" fmla="*/ 2147483647 h 1148"/>
                <a:gd name="T62" fmla="*/ 2147483647 w 2627"/>
                <a:gd name="T63" fmla="*/ 2147483647 h 1148"/>
                <a:gd name="T64" fmla="*/ 2147483647 w 2627"/>
                <a:gd name="T65" fmla="*/ 2147483647 h 1148"/>
                <a:gd name="T66" fmla="*/ 2147483647 w 2627"/>
                <a:gd name="T67" fmla="*/ 0 h 114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627"/>
                <a:gd name="T103" fmla="*/ 0 h 1148"/>
                <a:gd name="T104" fmla="*/ 2627 w 2627"/>
                <a:gd name="T105" fmla="*/ 1148 h 114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627" h="1148">
                  <a:moveTo>
                    <a:pt x="1577" y="0"/>
                  </a:moveTo>
                  <a:lnTo>
                    <a:pt x="1577" y="0"/>
                  </a:lnTo>
                  <a:lnTo>
                    <a:pt x="1680" y="46"/>
                  </a:lnTo>
                  <a:lnTo>
                    <a:pt x="1776" y="87"/>
                  </a:lnTo>
                  <a:lnTo>
                    <a:pt x="1862" y="127"/>
                  </a:lnTo>
                  <a:lnTo>
                    <a:pt x="1941" y="163"/>
                  </a:lnTo>
                  <a:lnTo>
                    <a:pt x="2011" y="198"/>
                  </a:lnTo>
                  <a:lnTo>
                    <a:pt x="2074" y="230"/>
                  </a:lnTo>
                  <a:lnTo>
                    <a:pt x="2130" y="261"/>
                  </a:lnTo>
                  <a:lnTo>
                    <a:pt x="2181" y="288"/>
                  </a:lnTo>
                  <a:lnTo>
                    <a:pt x="2224" y="313"/>
                  </a:lnTo>
                  <a:lnTo>
                    <a:pt x="2263" y="336"/>
                  </a:lnTo>
                  <a:lnTo>
                    <a:pt x="2296" y="358"/>
                  </a:lnTo>
                  <a:lnTo>
                    <a:pt x="2324" y="377"/>
                  </a:lnTo>
                  <a:lnTo>
                    <a:pt x="2349" y="394"/>
                  </a:lnTo>
                  <a:lnTo>
                    <a:pt x="2369" y="410"/>
                  </a:lnTo>
                  <a:lnTo>
                    <a:pt x="2401" y="434"/>
                  </a:lnTo>
                  <a:lnTo>
                    <a:pt x="2411" y="444"/>
                  </a:lnTo>
                  <a:lnTo>
                    <a:pt x="2420" y="455"/>
                  </a:lnTo>
                  <a:lnTo>
                    <a:pt x="2429" y="467"/>
                  </a:lnTo>
                  <a:lnTo>
                    <a:pt x="2438" y="480"/>
                  </a:lnTo>
                  <a:lnTo>
                    <a:pt x="2447" y="494"/>
                  </a:lnTo>
                  <a:lnTo>
                    <a:pt x="2455" y="510"/>
                  </a:lnTo>
                  <a:lnTo>
                    <a:pt x="2472" y="545"/>
                  </a:lnTo>
                  <a:lnTo>
                    <a:pt x="2487" y="582"/>
                  </a:lnTo>
                  <a:lnTo>
                    <a:pt x="2503" y="624"/>
                  </a:lnTo>
                  <a:lnTo>
                    <a:pt x="2516" y="670"/>
                  </a:lnTo>
                  <a:lnTo>
                    <a:pt x="2531" y="718"/>
                  </a:lnTo>
                  <a:lnTo>
                    <a:pt x="2543" y="768"/>
                  </a:lnTo>
                  <a:lnTo>
                    <a:pt x="2556" y="821"/>
                  </a:lnTo>
                  <a:lnTo>
                    <a:pt x="2581" y="929"/>
                  </a:lnTo>
                  <a:lnTo>
                    <a:pt x="2627" y="1148"/>
                  </a:lnTo>
                  <a:lnTo>
                    <a:pt x="1314" y="1148"/>
                  </a:lnTo>
                  <a:lnTo>
                    <a:pt x="0" y="1148"/>
                  </a:lnTo>
                  <a:lnTo>
                    <a:pt x="47" y="929"/>
                  </a:lnTo>
                  <a:lnTo>
                    <a:pt x="72" y="821"/>
                  </a:lnTo>
                  <a:lnTo>
                    <a:pt x="84" y="768"/>
                  </a:lnTo>
                  <a:lnTo>
                    <a:pt x="97" y="718"/>
                  </a:lnTo>
                  <a:lnTo>
                    <a:pt x="111" y="670"/>
                  </a:lnTo>
                  <a:lnTo>
                    <a:pt x="126" y="624"/>
                  </a:lnTo>
                  <a:lnTo>
                    <a:pt x="140" y="582"/>
                  </a:lnTo>
                  <a:lnTo>
                    <a:pt x="156" y="545"/>
                  </a:lnTo>
                  <a:lnTo>
                    <a:pt x="173" y="510"/>
                  </a:lnTo>
                  <a:lnTo>
                    <a:pt x="182" y="494"/>
                  </a:lnTo>
                  <a:lnTo>
                    <a:pt x="189" y="480"/>
                  </a:lnTo>
                  <a:lnTo>
                    <a:pt x="200" y="467"/>
                  </a:lnTo>
                  <a:lnTo>
                    <a:pt x="209" y="455"/>
                  </a:lnTo>
                  <a:lnTo>
                    <a:pt x="218" y="444"/>
                  </a:lnTo>
                  <a:lnTo>
                    <a:pt x="228" y="434"/>
                  </a:lnTo>
                  <a:lnTo>
                    <a:pt x="259" y="410"/>
                  </a:lnTo>
                  <a:lnTo>
                    <a:pt x="279" y="394"/>
                  </a:lnTo>
                  <a:lnTo>
                    <a:pt x="303" y="377"/>
                  </a:lnTo>
                  <a:lnTo>
                    <a:pt x="331" y="359"/>
                  </a:lnTo>
                  <a:lnTo>
                    <a:pt x="363" y="337"/>
                  </a:lnTo>
                  <a:lnTo>
                    <a:pt x="401" y="315"/>
                  </a:lnTo>
                  <a:lnTo>
                    <a:pt x="444" y="290"/>
                  </a:lnTo>
                  <a:lnTo>
                    <a:pt x="493" y="262"/>
                  </a:lnTo>
                  <a:lnTo>
                    <a:pt x="550" y="232"/>
                  </a:lnTo>
                  <a:lnTo>
                    <a:pt x="612" y="201"/>
                  </a:lnTo>
                  <a:lnTo>
                    <a:pt x="682" y="167"/>
                  </a:lnTo>
                  <a:lnTo>
                    <a:pt x="759" y="130"/>
                  </a:lnTo>
                  <a:lnTo>
                    <a:pt x="846" y="90"/>
                  </a:lnTo>
                  <a:lnTo>
                    <a:pt x="941" y="49"/>
                  </a:lnTo>
                  <a:lnTo>
                    <a:pt x="1045" y="4"/>
                  </a:lnTo>
                  <a:lnTo>
                    <a:pt x="157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4014" name="Freeform 253"/>
            <p:cNvSpPr>
              <a:spLocks/>
            </p:cNvSpPr>
            <p:nvPr/>
          </p:nvSpPr>
          <p:spPr bwMode="auto">
            <a:xfrm flipH="1">
              <a:off x="7134156" y="6231158"/>
              <a:ext cx="761244" cy="284939"/>
            </a:xfrm>
            <a:custGeom>
              <a:avLst/>
              <a:gdLst>
                <a:gd name="T0" fmla="*/ 2147483647 w 2627"/>
                <a:gd name="T1" fmla="*/ 0 h 1148"/>
                <a:gd name="T2" fmla="*/ 2147483647 w 2627"/>
                <a:gd name="T3" fmla="*/ 2147483647 h 1148"/>
                <a:gd name="T4" fmla="*/ 2147483647 w 2627"/>
                <a:gd name="T5" fmla="*/ 2147483647 h 1148"/>
                <a:gd name="T6" fmla="*/ 2147483647 w 2627"/>
                <a:gd name="T7" fmla="*/ 2147483647 h 1148"/>
                <a:gd name="T8" fmla="*/ 2147483647 w 2627"/>
                <a:gd name="T9" fmla="*/ 2147483647 h 1148"/>
                <a:gd name="T10" fmla="*/ 2147483647 w 2627"/>
                <a:gd name="T11" fmla="*/ 2147483647 h 1148"/>
                <a:gd name="T12" fmla="*/ 2147483647 w 2627"/>
                <a:gd name="T13" fmla="*/ 2147483647 h 1148"/>
                <a:gd name="T14" fmla="*/ 2147483647 w 2627"/>
                <a:gd name="T15" fmla="*/ 2147483647 h 1148"/>
                <a:gd name="T16" fmla="*/ 2147483647 w 2627"/>
                <a:gd name="T17" fmla="*/ 2147483647 h 1148"/>
                <a:gd name="T18" fmla="*/ 2147483647 w 2627"/>
                <a:gd name="T19" fmla="*/ 2147483647 h 1148"/>
                <a:gd name="T20" fmla="*/ 2147483647 w 2627"/>
                <a:gd name="T21" fmla="*/ 2147483647 h 1148"/>
                <a:gd name="T22" fmla="*/ 2147483647 w 2627"/>
                <a:gd name="T23" fmla="*/ 2147483647 h 1148"/>
                <a:gd name="T24" fmla="*/ 2147483647 w 2627"/>
                <a:gd name="T25" fmla="*/ 2147483647 h 1148"/>
                <a:gd name="T26" fmla="*/ 2147483647 w 2627"/>
                <a:gd name="T27" fmla="*/ 2147483647 h 1148"/>
                <a:gd name="T28" fmla="*/ 2147483647 w 2627"/>
                <a:gd name="T29" fmla="*/ 2147483647 h 1148"/>
                <a:gd name="T30" fmla="*/ 2147483647 w 2627"/>
                <a:gd name="T31" fmla="*/ 2147483647 h 1148"/>
                <a:gd name="T32" fmla="*/ 2147483647 w 2627"/>
                <a:gd name="T33" fmla="*/ 2147483647 h 1148"/>
                <a:gd name="T34" fmla="*/ 0 w 2627"/>
                <a:gd name="T35" fmla="*/ 2147483647 h 1148"/>
                <a:gd name="T36" fmla="*/ 2147483647 w 2627"/>
                <a:gd name="T37" fmla="*/ 2147483647 h 1148"/>
                <a:gd name="T38" fmla="*/ 2147483647 w 2627"/>
                <a:gd name="T39" fmla="*/ 2147483647 h 1148"/>
                <a:gd name="T40" fmla="*/ 2147483647 w 2627"/>
                <a:gd name="T41" fmla="*/ 2147483647 h 1148"/>
                <a:gd name="T42" fmla="*/ 2147483647 w 2627"/>
                <a:gd name="T43" fmla="*/ 2147483647 h 1148"/>
                <a:gd name="T44" fmla="*/ 2147483647 w 2627"/>
                <a:gd name="T45" fmla="*/ 2147483647 h 1148"/>
                <a:gd name="T46" fmla="*/ 2147483647 w 2627"/>
                <a:gd name="T47" fmla="*/ 2147483647 h 1148"/>
                <a:gd name="T48" fmla="*/ 2147483647 w 2627"/>
                <a:gd name="T49" fmla="*/ 2147483647 h 1148"/>
                <a:gd name="T50" fmla="*/ 2147483647 w 2627"/>
                <a:gd name="T51" fmla="*/ 2147483647 h 1148"/>
                <a:gd name="T52" fmla="*/ 2147483647 w 2627"/>
                <a:gd name="T53" fmla="*/ 2147483647 h 1148"/>
                <a:gd name="T54" fmla="*/ 2147483647 w 2627"/>
                <a:gd name="T55" fmla="*/ 2147483647 h 1148"/>
                <a:gd name="T56" fmla="*/ 2147483647 w 2627"/>
                <a:gd name="T57" fmla="*/ 2147483647 h 1148"/>
                <a:gd name="T58" fmla="*/ 2147483647 w 2627"/>
                <a:gd name="T59" fmla="*/ 2147483647 h 1148"/>
                <a:gd name="T60" fmla="*/ 2147483647 w 2627"/>
                <a:gd name="T61" fmla="*/ 2147483647 h 1148"/>
                <a:gd name="T62" fmla="*/ 2147483647 w 2627"/>
                <a:gd name="T63" fmla="*/ 2147483647 h 1148"/>
                <a:gd name="T64" fmla="*/ 2147483647 w 2627"/>
                <a:gd name="T65" fmla="*/ 2147483647 h 1148"/>
                <a:gd name="T66" fmla="*/ 2147483647 w 2627"/>
                <a:gd name="T67" fmla="*/ 0 h 114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627"/>
                <a:gd name="T103" fmla="*/ 0 h 1148"/>
                <a:gd name="T104" fmla="*/ 2627 w 2627"/>
                <a:gd name="T105" fmla="*/ 1148 h 114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627" h="1148">
                  <a:moveTo>
                    <a:pt x="1577" y="0"/>
                  </a:moveTo>
                  <a:lnTo>
                    <a:pt x="1577" y="0"/>
                  </a:lnTo>
                  <a:lnTo>
                    <a:pt x="1680" y="46"/>
                  </a:lnTo>
                  <a:lnTo>
                    <a:pt x="1776" y="87"/>
                  </a:lnTo>
                  <a:lnTo>
                    <a:pt x="1862" y="127"/>
                  </a:lnTo>
                  <a:lnTo>
                    <a:pt x="1941" y="163"/>
                  </a:lnTo>
                  <a:lnTo>
                    <a:pt x="2011" y="198"/>
                  </a:lnTo>
                  <a:lnTo>
                    <a:pt x="2074" y="230"/>
                  </a:lnTo>
                  <a:lnTo>
                    <a:pt x="2130" y="261"/>
                  </a:lnTo>
                  <a:lnTo>
                    <a:pt x="2181" y="288"/>
                  </a:lnTo>
                  <a:lnTo>
                    <a:pt x="2224" y="313"/>
                  </a:lnTo>
                  <a:lnTo>
                    <a:pt x="2263" y="336"/>
                  </a:lnTo>
                  <a:lnTo>
                    <a:pt x="2296" y="358"/>
                  </a:lnTo>
                  <a:lnTo>
                    <a:pt x="2324" y="377"/>
                  </a:lnTo>
                  <a:lnTo>
                    <a:pt x="2349" y="394"/>
                  </a:lnTo>
                  <a:lnTo>
                    <a:pt x="2369" y="410"/>
                  </a:lnTo>
                  <a:lnTo>
                    <a:pt x="2401" y="434"/>
                  </a:lnTo>
                  <a:lnTo>
                    <a:pt x="2411" y="444"/>
                  </a:lnTo>
                  <a:lnTo>
                    <a:pt x="2420" y="455"/>
                  </a:lnTo>
                  <a:lnTo>
                    <a:pt x="2429" y="467"/>
                  </a:lnTo>
                  <a:lnTo>
                    <a:pt x="2438" y="480"/>
                  </a:lnTo>
                  <a:lnTo>
                    <a:pt x="2447" y="494"/>
                  </a:lnTo>
                  <a:lnTo>
                    <a:pt x="2455" y="510"/>
                  </a:lnTo>
                  <a:lnTo>
                    <a:pt x="2472" y="545"/>
                  </a:lnTo>
                  <a:lnTo>
                    <a:pt x="2487" y="582"/>
                  </a:lnTo>
                  <a:lnTo>
                    <a:pt x="2503" y="624"/>
                  </a:lnTo>
                  <a:lnTo>
                    <a:pt x="2516" y="670"/>
                  </a:lnTo>
                  <a:lnTo>
                    <a:pt x="2531" y="718"/>
                  </a:lnTo>
                  <a:lnTo>
                    <a:pt x="2543" y="768"/>
                  </a:lnTo>
                  <a:lnTo>
                    <a:pt x="2556" y="821"/>
                  </a:lnTo>
                  <a:lnTo>
                    <a:pt x="2581" y="929"/>
                  </a:lnTo>
                  <a:lnTo>
                    <a:pt x="2627" y="1148"/>
                  </a:lnTo>
                  <a:lnTo>
                    <a:pt x="1314" y="1148"/>
                  </a:lnTo>
                  <a:lnTo>
                    <a:pt x="0" y="1148"/>
                  </a:lnTo>
                  <a:lnTo>
                    <a:pt x="47" y="929"/>
                  </a:lnTo>
                  <a:lnTo>
                    <a:pt x="72" y="821"/>
                  </a:lnTo>
                  <a:lnTo>
                    <a:pt x="84" y="768"/>
                  </a:lnTo>
                  <a:lnTo>
                    <a:pt x="97" y="718"/>
                  </a:lnTo>
                  <a:lnTo>
                    <a:pt x="111" y="670"/>
                  </a:lnTo>
                  <a:lnTo>
                    <a:pt x="126" y="624"/>
                  </a:lnTo>
                  <a:lnTo>
                    <a:pt x="140" y="582"/>
                  </a:lnTo>
                  <a:lnTo>
                    <a:pt x="156" y="545"/>
                  </a:lnTo>
                  <a:lnTo>
                    <a:pt x="173" y="510"/>
                  </a:lnTo>
                  <a:lnTo>
                    <a:pt x="182" y="494"/>
                  </a:lnTo>
                  <a:lnTo>
                    <a:pt x="189" y="480"/>
                  </a:lnTo>
                  <a:lnTo>
                    <a:pt x="200" y="467"/>
                  </a:lnTo>
                  <a:lnTo>
                    <a:pt x="209" y="455"/>
                  </a:lnTo>
                  <a:lnTo>
                    <a:pt x="218" y="444"/>
                  </a:lnTo>
                  <a:lnTo>
                    <a:pt x="228" y="434"/>
                  </a:lnTo>
                  <a:lnTo>
                    <a:pt x="259" y="410"/>
                  </a:lnTo>
                  <a:lnTo>
                    <a:pt x="279" y="394"/>
                  </a:lnTo>
                  <a:lnTo>
                    <a:pt x="303" y="377"/>
                  </a:lnTo>
                  <a:lnTo>
                    <a:pt x="331" y="359"/>
                  </a:lnTo>
                  <a:lnTo>
                    <a:pt x="363" y="337"/>
                  </a:lnTo>
                  <a:lnTo>
                    <a:pt x="401" y="315"/>
                  </a:lnTo>
                  <a:lnTo>
                    <a:pt x="444" y="290"/>
                  </a:lnTo>
                  <a:lnTo>
                    <a:pt x="493" y="262"/>
                  </a:lnTo>
                  <a:lnTo>
                    <a:pt x="550" y="232"/>
                  </a:lnTo>
                  <a:lnTo>
                    <a:pt x="612" y="201"/>
                  </a:lnTo>
                  <a:lnTo>
                    <a:pt x="682" y="167"/>
                  </a:lnTo>
                  <a:lnTo>
                    <a:pt x="759" y="130"/>
                  </a:lnTo>
                  <a:lnTo>
                    <a:pt x="846" y="90"/>
                  </a:lnTo>
                  <a:lnTo>
                    <a:pt x="941" y="49"/>
                  </a:lnTo>
                  <a:lnTo>
                    <a:pt x="1045" y="4"/>
                  </a:lnTo>
                  <a:lnTo>
                    <a:pt x="1577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4015" name="Freeform 254"/>
            <p:cNvSpPr>
              <a:spLocks/>
            </p:cNvSpPr>
            <p:nvPr/>
          </p:nvSpPr>
          <p:spPr bwMode="auto">
            <a:xfrm flipH="1">
              <a:off x="7134156" y="6231158"/>
              <a:ext cx="761244" cy="284939"/>
            </a:xfrm>
            <a:custGeom>
              <a:avLst/>
              <a:gdLst>
                <a:gd name="T0" fmla="*/ 2147483647 w 2627"/>
                <a:gd name="T1" fmla="*/ 0 h 1148"/>
                <a:gd name="T2" fmla="*/ 2147483647 w 2627"/>
                <a:gd name="T3" fmla="*/ 2147483647 h 1148"/>
                <a:gd name="T4" fmla="*/ 2147483647 w 2627"/>
                <a:gd name="T5" fmla="*/ 2147483647 h 1148"/>
                <a:gd name="T6" fmla="*/ 2147483647 w 2627"/>
                <a:gd name="T7" fmla="*/ 2147483647 h 1148"/>
                <a:gd name="T8" fmla="*/ 2147483647 w 2627"/>
                <a:gd name="T9" fmla="*/ 2147483647 h 1148"/>
                <a:gd name="T10" fmla="*/ 2147483647 w 2627"/>
                <a:gd name="T11" fmla="*/ 2147483647 h 1148"/>
                <a:gd name="T12" fmla="*/ 2147483647 w 2627"/>
                <a:gd name="T13" fmla="*/ 2147483647 h 1148"/>
                <a:gd name="T14" fmla="*/ 2147483647 w 2627"/>
                <a:gd name="T15" fmla="*/ 2147483647 h 1148"/>
                <a:gd name="T16" fmla="*/ 2147483647 w 2627"/>
                <a:gd name="T17" fmla="*/ 2147483647 h 1148"/>
                <a:gd name="T18" fmla="*/ 2147483647 w 2627"/>
                <a:gd name="T19" fmla="*/ 2147483647 h 1148"/>
                <a:gd name="T20" fmla="*/ 2147483647 w 2627"/>
                <a:gd name="T21" fmla="*/ 2147483647 h 1148"/>
                <a:gd name="T22" fmla="*/ 2147483647 w 2627"/>
                <a:gd name="T23" fmla="*/ 2147483647 h 1148"/>
                <a:gd name="T24" fmla="*/ 2147483647 w 2627"/>
                <a:gd name="T25" fmla="*/ 2147483647 h 1148"/>
                <a:gd name="T26" fmla="*/ 2147483647 w 2627"/>
                <a:gd name="T27" fmla="*/ 2147483647 h 1148"/>
                <a:gd name="T28" fmla="*/ 2147483647 w 2627"/>
                <a:gd name="T29" fmla="*/ 2147483647 h 1148"/>
                <a:gd name="T30" fmla="*/ 2147483647 w 2627"/>
                <a:gd name="T31" fmla="*/ 2147483647 h 1148"/>
                <a:gd name="T32" fmla="*/ 2147483647 w 2627"/>
                <a:gd name="T33" fmla="*/ 2147483647 h 1148"/>
                <a:gd name="T34" fmla="*/ 0 w 2627"/>
                <a:gd name="T35" fmla="*/ 2147483647 h 1148"/>
                <a:gd name="T36" fmla="*/ 2147483647 w 2627"/>
                <a:gd name="T37" fmla="*/ 2147483647 h 1148"/>
                <a:gd name="T38" fmla="*/ 2147483647 w 2627"/>
                <a:gd name="T39" fmla="*/ 2147483647 h 1148"/>
                <a:gd name="T40" fmla="*/ 2147483647 w 2627"/>
                <a:gd name="T41" fmla="*/ 2147483647 h 1148"/>
                <a:gd name="T42" fmla="*/ 2147483647 w 2627"/>
                <a:gd name="T43" fmla="*/ 2147483647 h 1148"/>
                <a:gd name="T44" fmla="*/ 2147483647 w 2627"/>
                <a:gd name="T45" fmla="*/ 2147483647 h 1148"/>
                <a:gd name="T46" fmla="*/ 2147483647 w 2627"/>
                <a:gd name="T47" fmla="*/ 2147483647 h 1148"/>
                <a:gd name="T48" fmla="*/ 2147483647 w 2627"/>
                <a:gd name="T49" fmla="*/ 2147483647 h 1148"/>
                <a:gd name="T50" fmla="*/ 2147483647 w 2627"/>
                <a:gd name="T51" fmla="*/ 2147483647 h 1148"/>
                <a:gd name="T52" fmla="*/ 2147483647 w 2627"/>
                <a:gd name="T53" fmla="*/ 2147483647 h 1148"/>
                <a:gd name="T54" fmla="*/ 2147483647 w 2627"/>
                <a:gd name="T55" fmla="*/ 2147483647 h 1148"/>
                <a:gd name="T56" fmla="*/ 2147483647 w 2627"/>
                <a:gd name="T57" fmla="*/ 2147483647 h 1148"/>
                <a:gd name="T58" fmla="*/ 2147483647 w 2627"/>
                <a:gd name="T59" fmla="*/ 2147483647 h 1148"/>
                <a:gd name="T60" fmla="*/ 2147483647 w 2627"/>
                <a:gd name="T61" fmla="*/ 2147483647 h 1148"/>
                <a:gd name="T62" fmla="*/ 2147483647 w 2627"/>
                <a:gd name="T63" fmla="*/ 2147483647 h 1148"/>
                <a:gd name="T64" fmla="*/ 2147483647 w 2627"/>
                <a:gd name="T65" fmla="*/ 2147483647 h 1148"/>
                <a:gd name="T66" fmla="*/ 2147483647 w 2627"/>
                <a:gd name="T67" fmla="*/ 0 h 114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627"/>
                <a:gd name="T103" fmla="*/ 0 h 1148"/>
                <a:gd name="T104" fmla="*/ 2627 w 2627"/>
                <a:gd name="T105" fmla="*/ 1148 h 114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627" h="1148">
                  <a:moveTo>
                    <a:pt x="1577" y="0"/>
                  </a:moveTo>
                  <a:lnTo>
                    <a:pt x="1577" y="0"/>
                  </a:lnTo>
                  <a:lnTo>
                    <a:pt x="1680" y="46"/>
                  </a:lnTo>
                  <a:lnTo>
                    <a:pt x="1776" y="87"/>
                  </a:lnTo>
                  <a:lnTo>
                    <a:pt x="1862" y="127"/>
                  </a:lnTo>
                  <a:lnTo>
                    <a:pt x="1941" y="163"/>
                  </a:lnTo>
                  <a:lnTo>
                    <a:pt x="2011" y="198"/>
                  </a:lnTo>
                  <a:lnTo>
                    <a:pt x="2074" y="230"/>
                  </a:lnTo>
                  <a:lnTo>
                    <a:pt x="2130" y="261"/>
                  </a:lnTo>
                  <a:lnTo>
                    <a:pt x="2181" y="288"/>
                  </a:lnTo>
                  <a:lnTo>
                    <a:pt x="2224" y="313"/>
                  </a:lnTo>
                  <a:lnTo>
                    <a:pt x="2263" y="336"/>
                  </a:lnTo>
                  <a:lnTo>
                    <a:pt x="2296" y="358"/>
                  </a:lnTo>
                  <a:lnTo>
                    <a:pt x="2324" y="377"/>
                  </a:lnTo>
                  <a:lnTo>
                    <a:pt x="2349" y="394"/>
                  </a:lnTo>
                  <a:lnTo>
                    <a:pt x="2369" y="410"/>
                  </a:lnTo>
                  <a:lnTo>
                    <a:pt x="2401" y="434"/>
                  </a:lnTo>
                  <a:lnTo>
                    <a:pt x="2411" y="444"/>
                  </a:lnTo>
                  <a:lnTo>
                    <a:pt x="2420" y="455"/>
                  </a:lnTo>
                  <a:lnTo>
                    <a:pt x="2429" y="467"/>
                  </a:lnTo>
                  <a:lnTo>
                    <a:pt x="2438" y="480"/>
                  </a:lnTo>
                  <a:lnTo>
                    <a:pt x="2447" y="494"/>
                  </a:lnTo>
                  <a:lnTo>
                    <a:pt x="2455" y="510"/>
                  </a:lnTo>
                  <a:lnTo>
                    <a:pt x="2472" y="545"/>
                  </a:lnTo>
                  <a:lnTo>
                    <a:pt x="2487" y="582"/>
                  </a:lnTo>
                  <a:lnTo>
                    <a:pt x="2503" y="624"/>
                  </a:lnTo>
                  <a:lnTo>
                    <a:pt x="2516" y="670"/>
                  </a:lnTo>
                  <a:lnTo>
                    <a:pt x="2531" y="718"/>
                  </a:lnTo>
                  <a:lnTo>
                    <a:pt x="2543" y="768"/>
                  </a:lnTo>
                  <a:lnTo>
                    <a:pt x="2556" y="821"/>
                  </a:lnTo>
                  <a:lnTo>
                    <a:pt x="2581" y="929"/>
                  </a:lnTo>
                  <a:lnTo>
                    <a:pt x="2627" y="1148"/>
                  </a:lnTo>
                  <a:lnTo>
                    <a:pt x="1314" y="1148"/>
                  </a:lnTo>
                  <a:lnTo>
                    <a:pt x="0" y="1148"/>
                  </a:lnTo>
                  <a:lnTo>
                    <a:pt x="47" y="929"/>
                  </a:lnTo>
                  <a:lnTo>
                    <a:pt x="72" y="821"/>
                  </a:lnTo>
                  <a:lnTo>
                    <a:pt x="84" y="768"/>
                  </a:lnTo>
                  <a:lnTo>
                    <a:pt x="97" y="718"/>
                  </a:lnTo>
                  <a:lnTo>
                    <a:pt x="111" y="670"/>
                  </a:lnTo>
                  <a:lnTo>
                    <a:pt x="126" y="624"/>
                  </a:lnTo>
                  <a:lnTo>
                    <a:pt x="140" y="582"/>
                  </a:lnTo>
                  <a:lnTo>
                    <a:pt x="156" y="545"/>
                  </a:lnTo>
                  <a:lnTo>
                    <a:pt x="173" y="510"/>
                  </a:lnTo>
                  <a:lnTo>
                    <a:pt x="182" y="494"/>
                  </a:lnTo>
                  <a:lnTo>
                    <a:pt x="189" y="480"/>
                  </a:lnTo>
                  <a:lnTo>
                    <a:pt x="200" y="467"/>
                  </a:lnTo>
                  <a:lnTo>
                    <a:pt x="209" y="455"/>
                  </a:lnTo>
                  <a:lnTo>
                    <a:pt x="218" y="444"/>
                  </a:lnTo>
                  <a:lnTo>
                    <a:pt x="228" y="434"/>
                  </a:lnTo>
                  <a:lnTo>
                    <a:pt x="259" y="410"/>
                  </a:lnTo>
                  <a:lnTo>
                    <a:pt x="279" y="394"/>
                  </a:lnTo>
                  <a:lnTo>
                    <a:pt x="303" y="377"/>
                  </a:lnTo>
                  <a:lnTo>
                    <a:pt x="331" y="359"/>
                  </a:lnTo>
                  <a:lnTo>
                    <a:pt x="363" y="337"/>
                  </a:lnTo>
                  <a:lnTo>
                    <a:pt x="401" y="315"/>
                  </a:lnTo>
                  <a:lnTo>
                    <a:pt x="444" y="290"/>
                  </a:lnTo>
                  <a:lnTo>
                    <a:pt x="493" y="262"/>
                  </a:lnTo>
                  <a:lnTo>
                    <a:pt x="550" y="232"/>
                  </a:lnTo>
                  <a:lnTo>
                    <a:pt x="612" y="201"/>
                  </a:lnTo>
                  <a:lnTo>
                    <a:pt x="682" y="167"/>
                  </a:lnTo>
                  <a:lnTo>
                    <a:pt x="759" y="130"/>
                  </a:lnTo>
                  <a:lnTo>
                    <a:pt x="846" y="90"/>
                  </a:lnTo>
                  <a:lnTo>
                    <a:pt x="941" y="49"/>
                  </a:lnTo>
                  <a:lnTo>
                    <a:pt x="1045" y="4"/>
                  </a:lnTo>
                  <a:lnTo>
                    <a:pt x="157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4016" name="Freeform 255"/>
            <p:cNvSpPr>
              <a:spLocks/>
            </p:cNvSpPr>
            <p:nvPr/>
          </p:nvSpPr>
          <p:spPr bwMode="auto">
            <a:xfrm flipH="1">
              <a:off x="7433092" y="6048728"/>
              <a:ext cx="163372" cy="248453"/>
            </a:xfrm>
            <a:custGeom>
              <a:avLst/>
              <a:gdLst>
                <a:gd name="T0" fmla="*/ 2147483647 w 564"/>
                <a:gd name="T1" fmla="*/ 2147483647 h 1004"/>
                <a:gd name="T2" fmla="*/ 2147483647 w 564"/>
                <a:gd name="T3" fmla="*/ 2147483647 h 1004"/>
                <a:gd name="T4" fmla="*/ 2147483647 w 564"/>
                <a:gd name="T5" fmla="*/ 2147483647 h 1004"/>
                <a:gd name="T6" fmla="*/ 2147483647 w 564"/>
                <a:gd name="T7" fmla="*/ 2147483647 h 1004"/>
                <a:gd name="T8" fmla="*/ 2147483647 w 564"/>
                <a:gd name="T9" fmla="*/ 2147483647 h 1004"/>
                <a:gd name="T10" fmla="*/ 2147483647 w 564"/>
                <a:gd name="T11" fmla="*/ 2147483647 h 1004"/>
                <a:gd name="T12" fmla="*/ 2147483647 w 564"/>
                <a:gd name="T13" fmla="*/ 2147483647 h 1004"/>
                <a:gd name="T14" fmla="*/ 2147483647 w 564"/>
                <a:gd name="T15" fmla="*/ 2147483647 h 1004"/>
                <a:gd name="T16" fmla="*/ 2147483647 w 564"/>
                <a:gd name="T17" fmla="*/ 2147483647 h 1004"/>
                <a:gd name="T18" fmla="*/ 2147483647 w 564"/>
                <a:gd name="T19" fmla="*/ 2147483647 h 1004"/>
                <a:gd name="T20" fmla="*/ 2147483647 w 564"/>
                <a:gd name="T21" fmla="*/ 2147483647 h 1004"/>
                <a:gd name="T22" fmla="*/ 2147483647 w 564"/>
                <a:gd name="T23" fmla="*/ 2147483647 h 1004"/>
                <a:gd name="T24" fmla="*/ 2147483647 w 564"/>
                <a:gd name="T25" fmla="*/ 2147483647 h 1004"/>
                <a:gd name="T26" fmla="*/ 2147483647 w 564"/>
                <a:gd name="T27" fmla="*/ 2147483647 h 1004"/>
                <a:gd name="T28" fmla="*/ 2147483647 w 564"/>
                <a:gd name="T29" fmla="*/ 2147483647 h 1004"/>
                <a:gd name="T30" fmla="*/ 2147483647 w 564"/>
                <a:gd name="T31" fmla="*/ 2147483647 h 1004"/>
                <a:gd name="T32" fmla="*/ 2147483647 w 564"/>
                <a:gd name="T33" fmla="*/ 2147483647 h 1004"/>
                <a:gd name="T34" fmla="*/ 0 w 564"/>
                <a:gd name="T35" fmla="*/ 2147483647 h 1004"/>
                <a:gd name="T36" fmla="*/ 0 w 564"/>
                <a:gd name="T37" fmla="*/ 2147483647 h 1004"/>
                <a:gd name="T38" fmla="*/ 0 w 564"/>
                <a:gd name="T39" fmla="*/ 2147483647 h 1004"/>
                <a:gd name="T40" fmla="*/ 2147483647 w 564"/>
                <a:gd name="T41" fmla="*/ 2147483647 h 1004"/>
                <a:gd name="T42" fmla="*/ 2147483647 w 564"/>
                <a:gd name="T43" fmla="*/ 2147483647 h 1004"/>
                <a:gd name="T44" fmla="*/ 2147483647 w 564"/>
                <a:gd name="T45" fmla="*/ 2147483647 h 1004"/>
                <a:gd name="T46" fmla="*/ 2147483647 w 564"/>
                <a:gd name="T47" fmla="*/ 2147483647 h 1004"/>
                <a:gd name="T48" fmla="*/ 2147483647 w 564"/>
                <a:gd name="T49" fmla="*/ 2147483647 h 1004"/>
                <a:gd name="T50" fmla="*/ 2147483647 w 564"/>
                <a:gd name="T51" fmla="*/ 2147483647 h 1004"/>
                <a:gd name="T52" fmla="*/ 2147483647 w 564"/>
                <a:gd name="T53" fmla="*/ 2147483647 h 1004"/>
                <a:gd name="T54" fmla="*/ 2147483647 w 564"/>
                <a:gd name="T55" fmla="*/ 2147483647 h 1004"/>
                <a:gd name="T56" fmla="*/ 2147483647 w 564"/>
                <a:gd name="T57" fmla="*/ 2147483647 h 1004"/>
                <a:gd name="T58" fmla="*/ 2147483647 w 564"/>
                <a:gd name="T59" fmla="*/ 2147483647 h 1004"/>
                <a:gd name="T60" fmla="*/ 2147483647 w 564"/>
                <a:gd name="T61" fmla="*/ 0 h 1004"/>
                <a:gd name="T62" fmla="*/ 2147483647 w 564"/>
                <a:gd name="T63" fmla="*/ 0 h 1004"/>
                <a:gd name="T64" fmla="*/ 2147483647 w 564"/>
                <a:gd name="T65" fmla="*/ 2147483647 h 1004"/>
                <a:gd name="T66" fmla="*/ 2147483647 w 564"/>
                <a:gd name="T67" fmla="*/ 2147483647 h 1004"/>
                <a:gd name="T68" fmla="*/ 2147483647 w 564"/>
                <a:gd name="T69" fmla="*/ 2147483647 h 1004"/>
                <a:gd name="T70" fmla="*/ 2147483647 w 564"/>
                <a:gd name="T71" fmla="*/ 2147483647 h 1004"/>
                <a:gd name="T72" fmla="*/ 2147483647 w 564"/>
                <a:gd name="T73" fmla="*/ 2147483647 h 1004"/>
                <a:gd name="T74" fmla="*/ 2147483647 w 564"/>
                <a:gd name="T75" fmla="*/ 2147483647 h 1004"/>
                <a:gd name="T76" fmla="*/ 2147483647 w 564"/>
                <a:gd name="T77" fmla="*/ 2147483647 h 1004"/>
                <a:gd name="T78" fmla="*/ 2147483647 w 564"/>
                <a:gd name="T79" fmla="*/ 2147483647 h 1004"/>
                <a:gd name="T80" fmla="*/ 2147483647 w 564"/>
                <a:gd name="T81" fmla="*/ 2147483647 h 1004"/>
                <a:gd name="T82" fmla="*/ 2147483647 w 564"/>
                <a:gd name="T83" fmla="*/ 2147483647 h 1004"/>
                <a:gd name="T84" fmla="*/ 2147483647 w 564"/>
                <a:gd name="T85" fmla="*/ 2147483647 h 100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64"/>
                <a:gd name="T130" fmla="*/ 0 h 1004"/>
                <a:gd name="T131" fmla="*/ 564 w 564"/>
                <a:gd name="T132" fmla="*/ 1004 h 100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64" h="1004">
                  <a:moveTo>
                    <a:pt x="564" y="250"/>
                  </a:moveTo>
                  <a:lnTo>
                    <a:pt x="564" y="665"/>
                  </a:lnTo>
                  <a:lnTo>
                    <a:pt x="564" y="870"/>
                  </a:lnTo>
                  <a:lnTo>
                    <a:pt x="550" y="886"/>
                  </a:lnTo>
                  <a:lnTo>
                    <a:pt x="534" y="900"/>
                  </a:lnTo>
                  <a:lnTo>
                    <a:pt x="518" y="914"/>
                  </a:lnTo>
                  <a:lnTo>
                    <a:pt x="501" y="928"/>
                  </a:lnTo>
                  <a:lnTo>
                    <a:pt x="485" y="940"/>
                  </a:lnTo>
                  <a:lnTo>
                    <a:pt x="468" y="951"/>
                  </a:lnTo>
                  <a:lnTo>
                    <a:pt x="450" y="961"/>
                  </a:lnTo>
                  <a:lnTo>
                    <a:pt x="432" y="969"/>
                  </a:lnTo>
                  <a:lnTo>
                    <a:pt x="414" y="978"/>
                  </a:lnTo>
                  <a:lnTo>
                    <a:pt x="396" y="984"/>
                  </a:lnTo>
                  <a:lnTo>
                    <a:pt x="377" y="991"/>
                  </a:lnTo>
                  <a:lnTo>
                    <a:pt x="358" y="995"/>
                  </a:lnTo>
                  <a:lnTo>
                    <a:pt x="340" y="1000"/>
                  </a:lnTo>
                  <a:lnTo>
                    <a:pt x="321" y="1002"/>
                  </a:lnTo>
                  <a:lnTo>
                    <a:pt x="301" y="1004"/>
                  </a:lnTo>
                  <a:lnTo>
                    <a:pt x="282" y="1004"/>
                  </a:lnTo>
                  <a:lnTo>
                    <a:pt x="262" y="1004"/>
                  </a:lnTo>
                  <a:lnTo>
                    <a:pt x="243" y="1003"/>
                  </a:lnTo>
                  <a:lnTo>
                    <a:pt x="224" y="1000"/>
                  </a:lnTo>
                  <a:lnTo>
                    <a:pt x="205" y="996"/>
                  </a:lnTo>
                  <a:lnTo>
                    <a:pt x="187" y="992"/>
                  </a:lnTo>
                  <a:lnTo>
                    <a:pt x="168" y="987"/>
                  </a:lnTo>
                  <a:lnTo>
                    <a:pt x="150" y="979"/>
                  </a:lnTo>
                  <a:lnTo>
                    <a:pt x="132" y="972"/>
                  </a:lnTo>
                  <a:lnTo>
                    <a:pt x="114" y="963"/>
                  </a:lnTo>
                  <a:lnTo>
                    <a:pt x="96" y="953"/>
                  </a:lnTo>
                  <a:lnTo>
                    <a:pt x="80" y="941"/>
                  </a:lnTo>
                  <a:lnTo>
                    <a:pt x="63" y="929"/>
                  </a:lnTo>
                  <a:lnTo>
                    <a:pt x="46" y="916"/>
                  </a:lnTo>
                  <a:lnTo>
                    <a:pt x="30" y="901"/>
                  </a:lnTo>
                  <a:lnTo>
                    <a:pt x="15" y="886"/>
                  </a:lnTo>
                  <a:lnTo>
                    <a:pt x="0" y="870"/>
                  </a:lnTo>
                  <a:lnTo>
                    <a:pt x="0" y="665"/>
                  </a:lnTo>
                  <a:lnTo>
                    <a:pt x="0" y="250"/>
                  </a:lnTo>
                  <a:lnTo>
                    <a:pt x="0" y="235"/>
                  </a:lnTo>
                  <a:lnTo>
                    <a:pt x="2" y="220"/>
                  </a:lnTo>
                  <a:lnTo>
                    <a:pt x="3" y="205"/>
                  </a:lnTo>
                  <a:lnTo>
                    <a:pt x="7" y="191"/>
                  </a:lnTo>
                  <a:lnTo>
                    <a:pt x="10" y="178"/>
                  </a:lnTo>
                  <a:lnTo>
                    <a:pt x="15" y="165"/>
                  </a:lnTo>
                  <a:lnTo>
                    <a:pt x="19" y="152"/>
                  </a:lnTo>
                  <a:lnTo>
                    <a:pt x="25" y="140"/>
                  </a:lnTo>
                  <a:lnTo>
                    <a:pt x="30" y="129"/>
                  </a:lnTo>
                  <a:lnTo>
                    <a:pt x="37" y="117"/>
                  </a:lnTo>
                  <a:lnTo>
                    <a:pt x="45" y="108"/>
                  </a:lnTo>
                  <a:lnTo>
                    <a:pt x="52" y="97"/>
                  </a:lnTo>
                  <a:lnTo>
                    <a:pt x="61" y="87"/>
                  </a:lnTo>
                  <a:lnTo>
                    <a:pt x="69" y="78"/>
                  </a:lnTo>
                  <a:lnTo>
                    <a:pt x="78" y="70"/>
                  </a:lnTo>
                  <a:lnTo>
                    <a:pt x="89" y="62"/>
                  </a:lnTo>
                  <a:lnTo>
                    <a:pt x="109" y="47"/>
                  </a:lnTo>
                  <a:lnTo>
                    <a:pt x="131" y="34"/>
                  </a:lnTo>
                  <a:lnTo>
                    <a:pt x="154" y="23"/>
                  </a:lnTo>
                  <a:lnTo>
                    <a:pt x="178" y="15"/>
                  </a:lnTo>
                  <a:lnTo>
                    <a:pt x="204" y="8"/>
                  </a:lnTo>
                  <a:lnTo>
                    <a:pt x="230" y="3"/>
                  </a:lnTo>
                  <a:lnTo>
                    <a:pt x="256" y="0"/>
                  </a:lnTo>
                  <a:lnTo>
                    <a:pt x="282" y="0"/>
                  </a:lnTo>
                  <a:lnTo>
                    <a:pt x="308" y="0"/>
                  </a:lnTo>
                  <a:lnTo>
                    <a:pt x="334" y="3"/>
                  </a:lnTo>
                  <a:lnTo>
                    <a:pt x="360" y="8"/>
                  </a:lnTo>
                  <a:lnTo>
                    <a:pt x="386" y="15"/>
                  </a:lnTo>
                  <a:lnTo>
                    <a:pt x="409" y="23"/>
                  </a:lnTo>
                  <a:lnTo>
                    <a:pt x="433" y="34"/>
                  </a:lnTo>
                  <a:lnTo>
                    <a:pt x="455" y="47"/>
                  </a:lnTo>
                  <a:lnTo>
                    <a:pt x="476" y="62"/>
                  </a:lnTo>
                  <a:lnTo>
                    <a:pt x="486" y="70"/>
                  </a:lnTo>
                  <a:lnTo>
                    <a:pt x="495" y="78"/>
                  </a:lnTo>
                  <a:lnTo>
                    <a:pt x="504" y="87"/>
                  </a:lnTo>
                  <a:lnTo>
                    <a:pt x="511" y="97"/>
                  </a:lnTo>
                  <a:lnTo>
                    <a:pt x="519" y="108"/>
                  </a:lnTo>
                  <a:lnTo>
                    <a:pt x="527" y="117"/>
                  </a:lnTo>
                  <a:lnTo>
                    <a:pt x="534" y="129"/>
                  </a:lnTo>
                  <a:lnTo>
                    <a:pt x="540" y="140"/>
                  </a:lnTo>
                  <a:lnTo>
                    <a:pt x="545" y="152"/>
                  </a:lnTo>
                  <a:lnTo>
                    <a:pt x="550" y="165"/>
                  </a:lnTo>
                  <a:lnTo>
                    <a:pt x="554" y="178"/>
                  </a:lnTo>
                  <a:lnTo>
                    <a:pt x="557" y="191"/>
                  </a:lnTo>
                  <a:lnTo>
                    <a:pt x="561" y="205"/>
                  </a:lnTo>
                  <a:lnTo>
                    <a:pt x="562" y="220"/>
                  </a:lnTo>
                  <a:lnTo>
                    <a:pt x="563" y="235"/>
                  </a:lnTo>
                  <a:lnTo>
                    <a:pt x="564" y="250"/>
                  </a:lnTo>
                  <a:close/>
                </a:path>
              </a:pathLst>
            </a:custGeom>
            <a:solidFill>
              <a:srgbClr val="F6C6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4017" name="Freeform 256"/>
            <p:cNvSpPr>
              <a:spLocks/>
            </p:cNvSpPr>
            <p:nvPr/>
          </p:nvSpPr>
          <p:spPr bwMode="auto">
            <a:xfrm flipH="1">
              <a:off x="7433092" y="6048728"/>
              <a:ext cx="163372" cy="248453"/>
            </a:xfrm>
            <a:custGeom>
              <a:avLst/>
              <a:gdLst>
                <a:gd name="T0" fmla="*/ 2147483647 w 564"/>
                <a:gd name="T1" fmla="*/ 2147483647 h 1004"/>
                <a:gd name="T2" fmla="*/ 2147483647 w 564"/>
                <a:gd name="T3" fmla="*/ 2147483647 h 1004"/>
                <a:gd name="T4" fmla="*/ 2147483647 w 564"/>
                <a:gd name="T5" fmla="*/ 2147483647 h 1004"/>
                <a:gd name="T6" fmla="*/ 2147483647 w 564"/>
                <a:gd name="T7" fmla="*/ 2147483647 h 1004"/>
                <a:gd name="T8" fmla="*/ 2147483647 w 564"/>
                <a:gd name="T9" fmla="*/ 2147483647 h 1004"/>
                <a:gd name="T10" fmla="*/ 2147483647 w 564"/>
                <a:gd name="T11" fmla="*/ 2147483647 h 1004"/>
                <a:gd name="T12" fmla="*/ 2147483647 w 564"/>
                <a:gd name="T13" fmla="*/ 2147483647 h 1004"/>
                <a:gd name="T14" fmla="*/ 2147483647 w 564"/>
                <a:gd name="T15" fmla="*/ 2147483647 h 1004"/>
                <a:gd name="T16" fmla="*/ 2147483647 w 564"/>
                <a:gd name="T17" fmla="*/ 2147483647 h 1004"/>
                <a:gd name="T18" fmla="*/ 2147483647 w 564"/>
                <a:gd name="T19" fmla="*/ 2147483647 h 1004"/>
                <a:gd name="T20" fmla="*/ 2147483647 w 564"/>
                <a:gd name="T21" fmla="*/ 2147483647 h 1004"/>
                <a:gd name="T22" fmla="*/ 2147483647 w 564"/>
                <a:gd name="T23" fmla="*/ 2147483647 h 1004"/>
                <a:gd name="T24" fmla="*/ 2147483647 w 564"/>
                <a:gd name="T25" fmla="*/ 2147483647 h 1004"/>
                <a:gd name="T26" fmla="*/ 2147483647 w 564"/>
                <a:gd name="T27" fmla="*/ 2147483647 h 1004"/>
                <a:gd name="T28" fmla="*/ 2147483647 w 564"/>
                <a:gd name="T29" fmla="*/ 2147483647 h 1004"/>
                <a:gd name="T30" fmla="*/ 2147483647 w 564"/>
                <a:gd name="T31" fmla="*/ 2147483647 h 1004"/>
                <a:gd name="T32" fmla="*/ 2147483647 w 564"/>
                <a:gd name="T33" fmla="*/ 2147483647 h 1004"/>
                <a:gd name="T34" fmla="*/ 0 w 564"/>
                <a:gd name="T35" fmla="*/ 2147483647 h 1004"/>
                <a:gd name="T36" fmla="*/ 0 w 564"/>
                <a:gd name="T37" fmla="*/ 2147483647 h 1004"/>
                <a:gd name="T38" fmla="*/ 0 w 564"/>
                <a:gd name="T39" fmla="*/ 2147483647 h 1004"/>
                <a:gd name="T40" fmla="*/ 2147483647 w 564"/>
                <a:gd name="T41" fmla="*/ 2147483647 h 1004"/>
                <a:gd name="T42" fmla="*/ 2147483647 w 564"/>
                <a:gd name="T43" fmla="*/ 2147483647 h 1004"/>
                <a:gd name="T44" fmla="*/ 2147483647 w 564"/>
                <a:gd name="T45" fmla="*/ 2147483647 h 1004"/>
                <a:gd name="T46" fmla="*/ 2147483647 w 564"/>
                <a:gd name="T47" fmla="*/ 2147483647 h 1004"/>
                <a:gd name="T48" fmla="*/ 2147483647 w 564"/>
                <a:gd name="T49" fmla="*/ 2147483647 h 1004"/>
                <a:gd name="T50" fmla="*/ 2147483647 w 564"/>
                <a:gd name="T51" fmla="*/ 2147483647 h 1004"/>
                <a:gd name="T52" fmla="*/ 2147483647 w 564"/>
                <a:gd name="T53" fmla="*/ 2147483647 h 1004"/>
                <a:gd name="T54" fmla="*/ 2147483647 w 564"/>
                <a:gd name="T55" fmla="*/ 2147483647 h 1004"/>
                <a:gd name="T56" fmla="*/ 2147483647 w 564"/>
                <a:gd name="T57" fmla="*/ 2147483647 h 1004"/>
                <a:gd name="T58" fmla="*/ 2147483647 w 564"/>
                <a:gd name="T59" fmla="*/ 2147483647 h 1004"/>
                <a:gd name="T60" fmla="*/ 2147483647 w 564"/>
                <a:gd name="T61" fmla="*/ 0 h 1004"/>
                <a:gd name="T62" fmla="*/ 2147483647 w 564"/>
                <a:gd name="T63" fmla="*/ 0 h 1004"/>
                <a:gd name="T64" fmla="*/ 2147483647 w 564"/>
                <a:gd name="T65" fmla="*/ 2147483647 h 1004"/>
                <a:gd name="T66" fmla="*/ 2147483647 w 564"/>
                <a:gd name="T67" fmla="*/ 2147483647 h 1004"/>
                <a:gd name="T68" fmla="*/ 2147483647 w 564"/>
                <a:gd name="T69" fmla="*/ 2147483647 h 1004"/>
                <a:gd name="T70" fmla="*/ 2147483647 w 564"/>
                <a:gd name="T71" fmla="*/ 2147483647 h 1004"/>
                <a:gd name="T72" fmla="*/ 2147483647 w 564"/>
                <a:gd name="T73" fmla="*/ 2147483647 h 1004"/>
                <a:gd name="T74" fmla="*/ 2147483647 w 564"/>
                <a:gd name="T75" fmla="*/ 2147483647 h 1004"/>
                <a:gd name="T76" fmla="*/ 2147483647 w 564"/>
                <a:gd name="T77" fmla="*/ 2147483647 h 1004"/>
                <a:gd name="T78" fmla="*/ 2147483647 w 564"/>
                <a:gd name="T79" fmla="*/ 2147483647 h 1004"/>
                <a:gd name="T80" fmla="*/ 2147483647 w 564"/>
                <a:gd name="T81" fmla="*/ 2147483647 h 1004"/>
                <a:gd name="T82" fmla="*/ 2147483647 w 564"/>
                <a:gd name="T83" fmla="*/ 2147483647 h 1004"/>
                <a:gd name="T84" fmla="*/ 2147483647 w 564"/>
                <a:gd name="T85" fmla="*/ 2147483647 h 100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64"/>
                <a:gd name="T130" fmla="*/ 0 h 1004"/>
                <a:gd name="T131" fmla="*/ 564 w 564"/>
                <a:gd name="T132" fmla="*/ 1004 h 100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64" h="1004">
                  <a:moveTo>
                    <a:pt x="564" y="250"/>
                  </a:moveTo>
                  <a:lnTo>
                    <a:pt x="564" y="665"/>
                  </a:lnTo>
                  <a:lnTo>
                    <a:pt x="564" y="870"/>
                  </a:lnTo>
                  <a:lnTo>
                    <a:pt x="550" y="886"/>
                  </a:lnTo>
                  <a:lnTo>
                    <a:pt x="534" y="900"/>
                  </a:lnTo>
                  <a:lnTo>
                    <a:pt x="518" y="914"/>
                  </a:lnTo>
                  <a:lnTo>
                    <a:pt x="501" y="928"/>
                  </a:lnTo>
                  <a:lnTo>
                    <a:pt x="485" y="940"/>
                  </a:lnTo>
                  <a:lnTo>
                    <a:pt x="468" y="951"/>
                  </a:lnTo>
                  <a:lnTo>
                    <a:pt x="450" y="961"/>
                  </a:lnTo>
                  <a:lnTo>
                    <a:pt x="432" y="969"/>
                  </a:lnTo>
                  <a:lnTo>
                    <a:pt x="414" y="978"/>
                  </a:lnTo>
                  <a:lnTo>
                    <a:pt x="396" y="984"/>
                  </a:lnTo>
                  <a:lnTo>
                    <a:pt x="377" y="991"/>
                  </a:lnTo>
                  <a:lnTo>
                    <a:pt x="358" y="995"/>
                  </a:lnTo>
                  <a:lnTo>
                    <a:pt x="340" y="1000"/>
                  </a:lnTo>
                  <a:lnTo>
                    <a:pt x="321" y="1002"/>
                  </a:lnTo>
                  <a:lnTo>
                    <a:pt x="301" y="1004"/>
                  </a:lnTo>
                  <a:lnTo>
                    <a:pt x="282" y="1004"/>
                  </a:lnTo>
                  <a:lnTo>
                    <a:pt x="262" y="1004"/>
                  </a:lnTo>
                  <a:lnTo>
                    <a:pt x="243" y="1003"/>
                  </a:lnTo>
                  <a:lnTo>
                    <a:pt x="224" y="1000"/>
                  </a:lnTo>
                  <a:lnTo>
                    <a:pt x="205" y="996"/>
                  </a:lnTo>
                  <a:lnTo>
                    <a:pt x="187" y="992"/>
                  </a:lnTo>
                  <a:lnTo>
                    <a:pt x="168" y="987"/>
                  </a:lnTo>
                  <a:lnTo>
                    <a:pt x="150" y="979"/>
                  </a:lnTo>
                  <a:lnTo>
                    <a:pt x="132" y="972"/>
                  </a:lnTo>
                  <a:lnTo>
                    <a:pt x="114" y="963"/>
                  </a:lnTo>
                  <a:lnTo>
                    <a:pt x="96" y="953"/>
                  </a:lnTo>
                  <a:lnTo>
                    <a:pt x="80" y="941"/>
                  </a:lnTo>
                  <a:lnTo>
                    <a:pt x="63" y="929"/>
                  </a:lnTo>
                  <a:lnTo>
                    <a:pt x="46" y="916"/>
                  </a:lnTo>
                  <a:lnTo>
                    <a:pt x="30" y="901"/>
                  </a:lnTo>
                  <a:lnTo>
                    <a:pt x="15" y="886"/>
                  </a:lnTo>
                  <a:lnTo>
                    <a:pt x="0" y="870"/>
                  </a:lnTo>
                  <a:lnTo>
                    <a:pt x="0" y="665"/>
                  </a:lnTo>
                  <a:lnTo>
                    <a:pt x="0" y="250"/>
                  </a:lnTo>
                  <a:lnTo>
                    <a:pt x="0" y="235"/>
                  </a:lnTo>
                  <a:lnTo>
                    <a:pt x="2" y="220"/>
                  </a:lnTo>
                  <a:lnTo>
                    <a:pt x="3" y="205"/>
                  </a:lnTo>
                  <a:lnTo>
                    <a:pt x="7" y="191"/>
                  </a:lnTo>
                  <a:lnTo>
                    <a:pt x="10" y="178"/>
                  </a:lnTo>
                  <a:lnTo>
                    <a:pt x="15" y="165"/>
                  </a:lnTo>
                  <a:lnTo>
                    <a:pt x="19" y="152"/>
                  </a:lnTo>
                  <a:lnTo>
                    <a:pt x="25" y="140"/>
                  </a:lnTo>
                  <a:lnTo>
                    <a:pt x="30" y="129"/>
                  </a:lnTo>
                  <a:lnTo>
                    <a:pt x="37" y="117"/>
                  </a:lnTo>
                  <a:lnTo>
                    <a:pt x="45" y="108"/>
                  </a:lnTo>
                  <a:lnTo>
                    <a:pt x="52" y="97"/>
                  </a:lnTo>
                  <a:lnTo>
                    <a:pt x="61" y="87"/>
                  </a:lnTo>
                  <a:lnTo>
                    <a:pt x="69" y="78"/>
                  </a:lnTo>
                  <a:lnTo>
                    <a:pt x="78" y="70"/>
                  </a:lnTo>
                  <a:lnTo>
                    <a:pt x="89" y="62"/>
                  </a:lnTo>
                  <a:lnTo>
                    <a:pt x="109" y="47"/>
                  </a:lnTo>
                  <a:lnTo>
                    <a:pt x="131" y="34"/>
                  </a:lnTo>
                  <a:lnTo>
                    <a:pt x="154" y="23"/>
                  </a:lnTo>
                  <a:lnTo>
                    <a:pt x="178" y="15"/>
                  </a:lnTo>
                  <a:lnTo>
                    <a:pt x="204" y="8"/>
                  </a:lnTo>
                  <a:lnTo>
                    <a:pt x="230" y="3"/>
                  </a:lnTo>
                  <a:lnTo>
                    <a:pt x="256" y="0"/>
                  </a:lnTo>
                  <a:lnTo>
                    <a:pt x="282" y="0"/>
                  </a:lnTo>
                  <a:lnTo>
                    <a:pt x="308" y="0"/>
                  </a:lnTo>
                  <a:lnTo>
                    <a:pt x="334" y="3"/>
                  </a:lnTo>
                  <a:lnTo>
                    <a:pt x="360" y="8"/>
                  </a:lnTo>
                  <a:lnTo>
                    <a:pt x="386" y="15"/>
                  </a:lnTo>
                  <a:lnTo>
                    <a:pt x="409" y="23"/>
                  </a:lnTo>
                  <a:lnTo>
                    <a:pt x="433" y="34"/>
                  </a:lnTo>
                  <a:lnTo>
                    <a:pt x="455" y="47"/>
                  </a:lnTo>
                  <a:lnTo>
                    <a:pt x="476" y="62"/>
                  </a:lnTo>
                  <a:lnTo>
                    <a:pt x="486" y="70"/>
                  </a:lnTo>
                  <a:lnTo>
                    <a:pt x="495" y="78"/>
                  </a:lnTo>
                  <a:lnTo>
                    <a:pt x="504" y="87"/>
                  </a:lnTo>
                  <a:lnTo>
                    <a:pt x="511" y="97"/>
                  </a:lnTo>
                  <a:lnTo>
                    <a:pt x="519" y="108"/>
                  </a:lnTo>
                  <a:lnTo>
                    <a:pt x="527" y="117"/>
                  </a:lnTo>
                  <a:lnTo>
                    <a:pt x="534" y="129"/>
                  </a:lnTo>
                  <a:lnTo>
                    <a:pt x="540" y="140"/>
                  </a:lnTo>
                  <a:lnTo>
                    <a:pt x="545" y="152"/>
                  </a:lnTo>
                  <a:lnTo>
                    <a:pt x="550" y="165"/>
                  </a:lnTo>
                  <a:lnTo>
                    <a:pt x="554" y="178"/>
                  </a:lnTo>
                  <a:lnTo>
                    <a:pt x="557" y="191"/>
                  </a:lnTo>
                  <a:lnTo>
                    <a:pt x="561" y="205"/>
                  </a:lnTo>
                  <a:lnTo>
                    <a:pt x="562" y="220"/>
                  </a:lnTo>
                  <a:lnTo>
                    <a:pt x="563" y="235"/>
                  </a:lnTo>
                  <a:lnTo>
                    <a:pt x="564" y="25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4018" name="Freeform 257"/>
            <p:cNvSpPr>
              <a:spLocks/>
            </p:cNvSpPr>
            <p:nvPr/>
          </p:nvSpPr>
          <p:spPr bwMode="auto">
            <a:xfrm flipH="1">
              <a:off x="7328812" y="6012242"/>
              <a:ext cx="60830" cy="76447"/>
            </a:xfrm>
            <a:custGeom>
              <a:avLst/>
              <a:gdLst>
                <a:gd name="T0" fmla="*/ 2147483647 w 206"/>
                <a:gd name="T1" fmla="*/ 2147483647 h 305"/>
                <a:gd name="T2" fmla="*/ 2147483647 w 206"/>
                <a:gd name="T3" fmla="*/ 0 h 305"/>
                <a:gd name="T4" fmla="*/ 2147483647 w 206"/>
                <a:gd name="T5" fmla="*/ 2147483647 h 305"/>
                <a:gd name="T6" fmla="*/ 2147483647 w 206"/>
                <a:gd name="T7" fmla="*/ 2147483647 h 305"/>
                <a:gd name="T8" fmla="*/ 2147483647 w 206"/>
                <a:gd name="T9" fmla="*/ 2147483647 h 305"/>
                <a:gd name="T10" fmla="*/ 2147483647 w 206"/>
                <a:gd name="T11" fmla="*/ 2147483647 h 305"/>
                <a:gd name="T12" fmla="*/ 2147483647 w 206"/>
                <a:gd name="T13" fmla="*/ 2147483647 h 305"/>
                <a:gd name="T14" fmla="*/ 2147483647 w 206"/>
                <a:gd name="T15" fmla="*/ 2147483647 h 305"/>
                <a:gd name="T16" fmla="*/ 2147483647 w 206"/>
                <a:gd name="T17" fmla="*/ 2147483647 h 305"/>
                <a:gd name="T18" fmla="*/ 2147483647 w 206"/>
                <a:gd name="T19" fmla="*/ 2147483647 h 305"/>
                <a:gd name="T20" fmla="*/ 2147483647 w 206"/>
                <a:gd name="T21" fmla="*/ 2147483647 h 305"/>
                <a:gd name="T22" fmla="*/ 0 w 206"/>
                <a:gd name="T23" fmla="*/ 2147483647 h 305"/>
                <a:gd name="T24" fmla="*/ 2147483647 w 206"/>
                <a:gd name="T25" fmla="*/ 2147483647 h 305"/>
                <a:gd name="T26" fmla="*/ 2147483647 w 206"/>
                <a:gd name="T27" fmla="*/ 2147483647 h 305"/>
                <a:gd name="T28" fmla="*/ 2147483647 w 206"/>
                <a:gd name="T29" fmla="*/ 2147483647 h 305"/>
                <a:gd name="T30" fmla="*/ 2147483647 w 206"/>
                <a:gd name="T31" fmla="*/ 2147483647 h 305"/>
                <a:gd name="T32" fmla="*/ 2147483647 w 206"/>
                <a:gd name="T33" fmla="*/ 2147483647 h 305"/>
                <a:gd name="T34" fmla="*/ 2147483647 w 206"/>
                <a:gd name="T35" fmla="*/ 2147483647 h 305"/>
                <a:gd name="T36" fmla="*/ 2147483647 w 206"/>
                <a:gd name="T37" fmla="*/ 2147483647 h 305"/>
                <a:gd name="T38" fmla="*/ 2147483647 w 206"/>
                <a:gd name="T39" fmla="*/ 2147483647 h 305"/>
                <a:gd name="T40" fmla="*/ 2147483647 w 206"/>
                <a:gd name="T41" fmla="*/ 2147483647 h 305"/>
                <a:gd name="T42" fmla="*/ 2147483647 w 206"/>
                <a:gd name="T43" fmla="*/ 2147483647 h 305"/>
                <a:gd name="T44" fmla="*/ 2147483647 w 206"/>
                <a:gd name="T45" fmla="*/ 2147483647 h 305"/>
                <a:gd name="T46" fmla="*/ 2147483647 w 206"/>
                <a:gd name="T47" fmla="*/ 2147483647 h 305"/>
                <a:gd name="T48" fmla="*/ 2147483647 w 206"/>
                <a:gd name="T49" fmla="*/ 2147483647 h 305"/>
                <a:gd name="T50" fmla="*/ 2147483647 w 206"/>
                <a:gd name="T51" fmla="*/ 2147483647 h 305"/>
                <a:gd name="T52" fmla="*/ 2147483647 w 206"/>
                <a:gd name="T53" fmla="*/ 2147483647 h 305"/>
                <a:gd name="T54" fmla="*/ 2147483647 w 206"/>
                <a:gd name="T55" fmla="*/ 2147483647 h 305"/>
                <a:gd name="T56" fmla="*/ 2147483647 w 206"/>
                <a:gd name="T57" fmla="*/ 2147483647 h 305"/>
                <a:gd name="T58" fmla="*/ 2147483647 w 206"/>
                <a:gd name="T59" fmla="*/ 2147483647 h 305"/>
                <a:gd name="T60" fmla="*/ 2147483647 w 206"/>
                <a:gd name="T61" fmla="*/ 2147483647 h 305"/>
                <a:gd name="T62" fmla="*/ 2147483647 w 206"/>
                <a:gd name="T63" fmla="*/ 2147483647 h 305"/>
                <a:gd name="T64" fmla="*/ 2147483647 w 206"/>
                <a:gd name="T65" fmla="*/ 2147483647 h 305"/>
                <a:gd name="T66" fmla="*/ 2147483647 w 206"/>
                <a:gd name="T67" fmla="*/ 2147483647 h 305"/>
                <a:gd name="T68" fmla="*/ 2147483647 w 206"/>
                <a:gd name="T69" fmla="*/ 2147483647 h 30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06"/>
                <a:gd name="T106" fmla="*/ 0 h 305"/>
                <a:gd name="T107" fmla="*/ 206 w 206"/>
                <a:gd name="T108" fmla="*/ 305 h 30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06" h="305">
                  <a:moveTo>
                    <a:pt x="153" y="2"/>
                  </a:moveTo>
                  <a:lnTo>
                    <a:pt x="153" y="2"/>
                  </a:lnTo>
                  <a:lnTo>
                    <a:pt x="144" y="0"/>
                  </a:lnTo>
                  <a:lnTo>
                    <a:pt x="134" y="0"/>
                  </a:lnTo>
                  <a:lnTo>
                    <a:pt x="125" y="1"/>
                  </a:lnTo>
                  <a:lnTo>
                    <a:pt x="115" y="3"/>
                  </a:lnTo>
                  <a:lnTo>
                    <a:pt x="105" y="7"/>
                  </a:lnTo>
                  <a:lnTo>
                    <a:pt x="95" y="12"/>
                  </a:lnTo>
                  <a:lnTo>
                    <a:pt x="85" y="19"/>
                  </a:lnTo>
                  <a:lnTo>
                    <a:pt x="75" y="26"/>
                  </a:lnTo>
                  <a:lnTo>
                    <a:pt x="66" y="35"/>
                  </a:lnTo>
                  <a:lnTo>
                    <a:pt x="57" y="44"/>
                  </a:lnTo>
                  <a:lnTo>
                    <a:pt x="48" y="56"/>
                  </a:lnTo>
                  <a:lnTo>
                    <a:pt x="40" y="68"/>
                  </a:lnTo>
                  <a:lnTo>
                    <a:pt x="32" y="80"/>
                  </a:lnTo>
                  <a:lnTo>
                    <a:pt x="25" y="94"/>
                  </a:lnTo>
                  <a:lnTo>
                    <a:pt x="19" y="108"/>
                  </a:lnTo>
                  <a:lnTo>
                    <a:pt x="13" y="123"/>
                  </a:lnTo>
                  <a:lnTo>
                    <a:pt x="7" y="139"/>
                  </a:lnTo>
                  <a:lnTo>
                    <a:pt x="4" y="155"/>
                  </a:lnTo>
                  <a:lnTo>
                    <a:pt x="2" y="170"/>
                  </a:lnTo>
                  <a:lnTo>
                    <a:pt x="0" y="184"/>
                  </a:lnTo>
                  <a:lnTo>
                    <a:pt x="0" y="199"/>
                  </a:lnTo>
                  <a:lnTo>
                    <a:pt x="0" y="212"/>
                  </a:lnTo>
                  <a:lnTo>
                    <a:pt x="1" y="226"/>
                  </a:lnTo>
                  <a:lnTo>
                    <a:pt x="3" y="238"/>
                  </a:lnTo>
                  <a:lnTo>
                    <a:pt x="6" y="250"/>
                  </a:lnTo>
                  <a:lnTo>
                    <a:pt x="10" y="260"/>
                  </a:lnTo>
                  <a:lnTo>
                    <a:pt x="15" y="270"/>
                  </a:lnTo>
                  <a:lnTo>
                    <a:pt x="21" y="279"/>
                  </a:lnTo>
                  <a:lnTo>
                    <a:pt x="27" y="286"/>
                  </a:lnTo>
                  <a:lnTo>
                    <a:pt x="34" y="293"/>
                  </a:lnTo>
                  <a:lnTo>
                    <a:pt x="42" y="298"/>
                  </a:lnTo>
                  <a:lnTo>
                    <a:pt x="51" y="301"/>
                  </a:lnTo>
                  <a:lnTo>
                    <a:pt x="61" y="304"/>
                  </a:lnTo>
                  <a:lnTo>
                    <a:pt x="70" y="305"/>
                  </a:lnTo>
                  <a:lnTo>
                    <a:pt x="80" y="304"/>
                  </a:lnTo>
                  <a:lnTo>
                    <a:pt x="91" y="301"/>
                  </a:lnTo>
                  <a:lnTo>
                    <a:pt x="101" y="297"/>
                  </a:lnTo>
                  <a:lnTo>
                    <a:pt x="111" y="293"/>
                  </a:lnTo>
                  <a:lnTo>
                    <a:pt x="121" y="286"/>
                  </a:lnTo>
                  <a:lnTo>
                    <a:pt x="130" y="278"/>
                  </a:lnTo>
                  <a:lnTo>
                    <a:pt x="140" y="269"/>
                  </a:lnTo>
                  <a:lnTo>
                    <a:pt x="149" y="259"/>
                  </a:lnTo>
                  <a:lnTo>
                    <a:pt x="158" y="249"/>
                  </a:lnTo>
                  <a:lnTo>
                    <a:pt x="166" y="237"/>
                  </a:lnTo>
                  <a:lnTo>
                    <a:pt x="174" y="224"/>
                  </a:lnTo>
                  <a:lnTo>
                    <a:pt x="180" y="211"/>
                  </a:lnTo>
                  <a:lnTo>
                    <a:pt x="187" y="196"/>
                  </a:lnTo>
                  <a:lnTo>
                    <a:pt x="193" y="180"/>
                  </a:lnTo>
                  <a:lnTo>
                    <a:pt x="197" y="165"/>
                  </a:lnTo>
                  <a:lnTo>
                    <a:pt x="202" y="150"/>
                  </a:lnTo>
                  <a:lnTo>
                    <a:pt x="204" y="135"/>
                  </a:lnTo>
                  <a:lnTo>
                    <a:pt x="205" y="120"/>
                  </a:lnTo>
                  <a:lnTo>
                    <a:pt x="206" y="106"/>
                  </a:lnTo>
                  <a:lnTo>
                    <a:pt x="206" y="92"/>
                  </a:lnTo>
                  <a:lnTo>
                    <a:pt x="205" y="79"/>
                  </a:lnTo>
                  <a:lnTo>
                    <a:pt x="203" y="66"/>
                  </a:lnTo>
                  <a:lnTo>
                    <a:pt x="199" y="55"/>
                  </a:lnTo>
                  <a:lnTo>
                    <a:pt x="196" y="44"/>
                  </a:lnTo>
                  <a:lnTo>
                    <a:pt x="190" y="35"/>
                  </a:lnTo>
                  <a:lnTo>
                    <a:pt x="185" y="25"/>
                  </a:lnTo>
                  <a:lnTo>
                    <a:pt x="178" y="17"/>
                  </a:lnTo>
                  <a:lnTo>
                    <a:pt x="171" y="11"/>
                  </a:lnTo>
                  <a:lnTo>
                    <a:pt x="162" y="7"/>
                  </a:lnTo>
                  <a:lnTo>
                    <a:pt x="153" y="2"/>
                  </a:lnTo>
                  <a:close/>
                </a:path>
              </a:pathLst>
            </a:custGeom>
            <a:solidFill>
              <a:srgbClr val="F6C6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4019" name="Freeform 258"/>
            <p:cNvSpPr>
              <a:spLocks/>
            </p:cNvSpPr>
            <p:nvPr/>
          </p:nvSpPr>
          <p:spPr bwMode="auto">
            <a:xfrm flipH="1">
              <a:off x="7639914" y="6012242"/>
              <a:ext cx="59092" cy="76447"/>
            </a:xfrm>
            <a:custGeom>
              <a:avLst/>
              <a:gdLst>
                <a:gd name="T0" fmla="*/ 2147483647 w 207"/>
                <a:gd name="T1" fmla="*/ 2147483647 h 305"/>
                <a:gd name="T2" fmla="*/ 2147483647 w 207"/>
                <a:gd name="T3" fmla="*/ 0 h 305"/>
                <a:gd name="T4" fmla="*/ 2147483647 w 207"/>
                <a:gd name="T5" fmla="*/ 2147483647 h 305"/>
                <a:gd name="T6" fmla="*/ 2147483647 w 207"/>
                <a:gd name="T7" fmla="*/ 2147483647 h 305"/>
                <a:gd name="T8" fmla="*/ 2147483647 w 207"/>
                <a:gd name="T9" fmla="*/ 2147483647 h 305"/>
                <a:gd name="T10" fmla="*/ 2147483647 w 207"/>
                <a:gd name="T11" fmla="*/ 2147483647 h 305"/>
                <a:gd name="T12" fmla="*/ 2147483647 w 207"/>
                <a:gd name="T13" fmla="*/ 2147483647 h 305"/>
                <a:gd name="T14" fmla="*/ 2147483647 w 207"/>
                <a:gd name="T15" fmla="*/ 2147483647 h 305"/>
                <a:gd name="T16" fmla="*/ 2147483647 w 207"/>
                <a:gd name="T17" fmla="*/ 2147483647 h 305"/>
                <a:gd name="T18" fmla="*/ 2147483647 w 207"/>
                <a:gd name="T19" fmla="*/ 2147483647 h 305"/>
                <a:gd name="T20" fmla="*/ 2147483647 w 207"/>
                <a:gd name="T21" fmla="*/ 2147483647 h 305"/>
                <a:gd name="T22" fmla="*/ 2147483647 w 207"/>
                <a:gd name="T23" fmla="*/ 2147483647 h 305"/>
                <a:gd name="T24" fmla="*/ 2147483647 w 207"/>
                <a:gd name="T25" fmla="*/ 2147483647 h 305"/>
                <a:gd name="T26" fmla="*/ 2147483647 w 207"/>
                <a:gd name="T27" fmla="*/ 2147483647 h 305"/>
                <a:gd name="T28" fmla="*/ 2147483647 w 207"/>
                <a:gd name="T29" fmla="*/ 2147483647 h 305"/>
                <a:gd name="T30" fmla="*/ 2147483647 w 207"/>
                <a:gd name="T31" fmla="*/ 2147483647 h 305"/>
                <a:gd name="T32" fmla="*/ 2147483647 w 207"/>
                <a:gd name="T33" fmla="*/ 2147483647 h 305"/>
                <a:gd name="T34" fmla="*/ 2147483647 w 207"/>
                <a:gd name="T35" fmla="*/ 2147483647 h 305"/>
                <a:gd name="T36" fmla="*/ 2147483647 w 207"/>
                <a:gd name="T37" fmla="*/ 2147483647 h 305"/>
                <a:gd name="T38" fmla="*/ 2147483647 w 207"/>
                <a:gd name="T39" fmla="*/ 2147483647 h 305"/>
                <a:gd name="T40" fmla="*/ 2147483647 w 207"/>
                <a:gd name="T41" fmla="*/ 2147483647 h 305"/>
                <a:gd name="T42" fmla="*/ 2147483647 w 207"/>
                <a:gd name="T43" fmla="*/ 2147483647 h 305"/>
                <a:gd name="T44" fmla="*/ 2147483647 w 207"/>
                <a:gd name="T45" fmla="*/ 2147483647 h 305"/>
                <a:gd name="T46" fmla="*/ 2147483647 w 207"/>
                <a:gd name="T47" fmla="*/ 2147483647 h 305"/>
                <a:gd name="T48" fmla="*/ 2147483647 w 207"/>
                <a:gd name="T49" fmla="*/ 2147483647 h 305"/>
                <a:gd name="T50" fmla="*/ 2147483647 w 207"/>
                <a:gd name="T51" fmla="*/ 2147483647 h 305"/>
                <a:gd name="T52" fmla="*/ 2147483647 w 207"/>
                <a:gd name="T53" fmla="*/ 2147483647 h 305"/>
                <a:gd name="T54" fmla="*/ 2147483647 w 207"/>
                <a:gd name="T55" fmla="*/ 2147483647 h 305"/>
                <a:gd name="T56" fmla="*/ 0 w 207"/>
                <a:gd name="T57" fmla="*/ 2147483647 h 305"/>
                <a:gd name="T58" fmla="*/ 2147483647 w 207"/>
                <a:gd name="T59" fmla="*/ 2147483647 h 305"/>
                <a:gd name="T60" fmla="*/ 2147483647 w 207"/>
                <a:gd name="T61" fmla="*/ 2147483647 h 305"/>
                <a:gd name="T62" fmla="*/ 2147483647 w 207"/>
                <a:gd name="T63" fmla="*/ 2147483647 h 305"/>
                <a:gd name="T64" fmla="*/ 2147483647 w 207"/>
                <a:gd name="T65" fmla="*/ 2147483647 h 305"/>
                <a:gd name="T66" fmla="*/ 2147483647 w 207"/>
                <a:gd name="T67" fmla="*/ 2147483647 h 305"/>
                <a:gd name="T68" fmla="*/ 2147483647 w 207"/>
                <a:gd name="T69" fmla="*/ 2147483647 h 30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07"/>
                <a:gd name="T106" fmla="*/ 0 h 305"/>
                <a:gd name="T107" fmla="*/ 207 w 207"/>
                <a:gd name="T108" fmla="*/ 305 h 30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07" h="305">
                  <a:moveTo>
                    <a:pt x="53" y="2"/>
                  </a:moveTo>
                  <a:lnTo>
                    <a:pt x="53" y="2"/>
                  </a:lnTo>
                  <a:lnTo>
                    <a:pt x="62" y="0"/>
                  </a:lnTo>
                  <a:lnTo>
                    <a:pt x="72" y="0"/>
                  </a:lnTo>
                  <a:lnTo>
                    <a:pt x="81" y="1"/>
                  </a:lnTo>
                  <a:lnTo>
                    <a:pt x="91" y="3"/>
                  </a:lnTo>
                  <a:lnTo>
                    <a:pt x="101" y="7"/>
                  </a:lnTo>
                  <a:lnTo>
                    <a:pt x="111" y="12"/>
                  </a:lnTo>
                  <a:lnTo>
                    <a:pt x="121" y="19"/>
                  </a:lnTo>
                  <a:lnTo>
                    <a:pt x="132" y="26"/>
                  </a:lnTo>
                  <a:lnTo>
                    <a:pt x="141" y="35"/>
                  </a:lnTo>
                  <a:lnTo>
                    <a:pt x="150" y="44"/>
                  </a:lnTo>
                  <a:lnTo>
                    <a:pt x="158" y="56"/>
                  </a:lnTo>
                  <a:lnTo>
                    <a:pt x="166" y="68"/>
                  </a:lnTo>
                  <a:lnTo>
                    <a:pt x="174" y="80"/>
                  </a:lnTo>
                  <a:lnTo>
                    <a:pt x="182" y="94"/>
                  </a:lnTo>
                  <a:lnTo>
                    <a:pt x="188" y="108"/>
                  </a:lnTo>
                  <a:lnTo>
                    <a:pt x="193" y="123"/>
                  </a:lnTo>
                  <a:lnTo>
                    <a:pt x="199" y="139"/>
                  </a:lnTo>
                  <a:lnTo>
                    <a:pt x="202" y="155"/>
                  </a:lnTo>
                  <a:lnTo>
                    <a:pt x="204" y="170"/>
                  </a:lnTo>
                  <a:lnTo>
                    <a:pt x="207" y="184"/>
                  </a:lnTo>
                  <a:lnTo>
                    <a:pt x="207" y="199"/>
                  </a:lnTo>
                  <a:lnTo>
                    <a:pt x="207" y="212"/>
                  </a:lnTo>
                  <a:lnTo>
                    <a:pt x="206" y="226"/>
                  </a:lnTo>
                  <a:lnTo>
                    <a:pt x="203" y="238"/>
                  </a:lnTo>
                  <a:lnTo>
                    <a:pt x="200" y="250"/>
                  </a:lnTo>
                  <a:lnTo>
                    <a:pt x="197" y="260"/>
                  </a:lnTo>
                  <a:lnTo>
                    <a:pt x="192" y="270"/>
                  </a:lnTo>
                  <a:lnTo>
                    <a:pt x="185" y="279"/>
                  </a:lnTo>
                  <a:lnTo>
                    <a:pt x="180" y="286"/>
                  </a:lnTo>
                  <a:lnTo>
                    <a:pt x="172" y="293"/>
                  </a:lnTo>
                  <a:lnTo>
                    <a:pt x="164" y="298"/>
                  </a:lnTo>
                  <a:lnTo>
                    <a:pt x="155" y="301"/>
                  </a:lnTo>
                  <a:lnTo>
                    <a:pt x="145" y="304"/>
                  </a:lnTo>
                  <a:lnTo>
                    <a:pt x="136" y="305"/>
                  </a:lnTo>
                  <a:lnTo>
                    <a:pt x="126" y="304"/>
                  </a:lnTo>
                  <a:lnTo>
                    <a:pt x="116" y="301"/>
                  </a:lnTo>
                  <a:lnTo>
                    <a:pt x="106" y="297"/>
                  </a:lnTo>
                  <a:lnTo>
                    <a:pt x="96" y="293"/>
                  </a:lnTo>
                  <a:lnTo>
                    <a:pt x="86" y="286"/>
                  </a:lnTo>
                  <a:lnTo>
                    <a:pt x="77" y="278"/>
                  </a:lnTo>
                  <a:lnTo>
                    <a:pt x="67" y="269"/>
                  </a:lnTo>
                  <a:lnTo>
                    <a:pt x="58" y="259"/>
                  </a:lnTo>
                  <a:lnTo>
                    <a:pt x="49" y="249"/>
                  </a:lnTo>
                  <a:lnTo>
                    <a:pt x="41" y="237"/>
                  </a:lnTo>
                  <a:lnTo>
                    <a:pt x="33" y="224"/>
                  </a:lnTo>
                  <a:lnTo>
                    <a:pt x="26" y="211"/>
                  </a:lnTo>
                  <a:lnTo>
                    <a:pt x="19" y="196"/>
                  </a:lnTo>
                  <a:lnTo>
                    <a:pt x="14" y="180"/>
                  </a:lnTo>
                  <a:lnTo>
                    <a:pt x="9" y="165"/>
                  </a:lnTo>
                  <a:lnTo>
                    <a:pt x="5" y="150"/>
                  </a:lnTo>
                  <a:lnTo>
                    <a:pt x="3" y="135"/>
                  </a:lnTo>
                  <a:lnTo>
                    <a:pt x="1" y="120"/>
                  </a:lnTo>
                  <a:lnTo>
                    <a:pt x="0" y="106"/>
                  </a:lnTo>
                  <a:lnTo>
                    <a:pt x="0" y="92"/>
                  </a:lnTo>
                  <a:lnTo>
                    <a:pt x="1" y="79"/>
                  </a:lnTo>
                  <a:lnTo>
                    <a:pt x="4" y="66"/>
                  </a:lnTo>
                  <a:lnTo>
                    <a:pt x="7" y="55"/>
                  </a:lnTo>
                  <a:lnTo>
                    <a:pt x="12" y="44"/>
                  </a:lnTo>
                  <a:lnTo>
                    <a:pt x="16" y="35"/>
                  </a:lnTo>
                  <a:lnTo>
                    <a:pt x="22" y="25"/>
                  </a:lnTo>
                  <a:lnTo>
                    <a:pt x="28" y="17"/>
                  </a:lnTo>
                  <a:lnTo>
                    <a:pt x="35" y="11"/>
                  </a:lnTo>
                  <a:lnTo>
                    <a:pt x="44" y="7"/>
                  </a:lnTo>
                  <a:lnTo>
                    <a:pt x="53" y="2"/>
                  </a:lnTo>
                  <a:close/>
                </a:path>
              </a:pathLst>
            </a:custGeom>
            <a:solidFill>
              <a:srgbClr val="F6C6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4020" name="Freeform 259"/>
            <p:cNvSpPr>
              <a:spLocks/>
            </p:cNvSpPr>
            <p:nvPr/>
          </p:nvSpPr>
          <p:spPr bwMode="auto">
            <a:xfrm flipH="1">
              <a:off x="7401808" y="6297180"/>
              <a:ext cx="215512" cy="218916"/>
            </a:xfrm>
            <a:custGeom>
              <a:avLst/>
              <a:gdLst>
                <a:gd name="T0" fmla="*/ 2147483647 w 745"/>
                <a:gd name="T1" fmla="*/ 0 h 882"/>
                <a:gd name="T2" fmla="*/ 2147483647 w 745"/>
                <a:gd name="T3" fmla="*/ 0 h 882"/>
                <a:gd name="T4" fmla="*/ 2147483647 w 745"/>
                <a:gd name="T5" fmla="*/ 2147483647 h 882"/>
                <a:gd name="T6" fmla="*/ 2147483647 w 745"/>
                <a:gd name="T7" fmla="*/ 2147483647 h 882"/>
                <a:gd name="T8" fmla="*/ 2147483647 w 745"/>
                <a:gd name="T9" fmla="*/ 2147483647 h 882"/>
                <a:gd name="T10" fmla="*/ 2147483647 w 745"/>
                <a:gd name="T11" fmla="*/ 2147483647 h 882"/>
                <a:gd name="T12" fmla="*/ 2147483647 w 745"/>
                <a:gd name="T13" fmla="*/ 2147483647 h 882"/>
                <a:gd name="T14" fmla="*/ 2147483647 w 745"/>
                <a:gd name="T15" fmla="*/ 2147483647 h 882"/>
                <a:gd name="T16" fmla="*/ 2147483647 w 745"/>
                <a:gd name="T17" fmla="*/ 2147483647 h 882"/>
                <a:gd name="T18" fmla="*/ 2147483647 w 745"/>
                <a:gd name="T19" fmla="*/ 2147483647 h 882"/>
                <a:gd name="T20" fmla="*/ 2147483647 w 745"/>
                <a:gd name="T21" fmla="*/ 2147483647 h 882"/>
                <a:gd name="T22" fmla="*/ 2147483647 w 745"/>
                <a:gd name="T23" fmla="*/ 2147483647 h 882"/>
                <a:gd name="T24" fmla="*/ 2147483647 w 745"/>
                <a:gd name="T25" fmla="*/ 2147483647 h 882"/>
                <a:gd name="T26" fmla="*/ 2147483647 w 745"/>
                <a:gd name="T27" fmla="*/ 2147483647 h 882"/>
                <a:gd name="T28" fmla="*/ 2147483647 w 745"/>
                <a:gd name="T29" fmla="*/ 2147483647 h 882"/>
                <a:gd name="T30" fmla="*/ 2147483647 w 745"/>
                <a:gd name="T31" fmla="*/ 2147483647 h 882"/>
                <a:gd name="T32" fmla="*/ 2147483647 w 745"/>
                <a:gd name="T33" fmla="*/ 2147483647 h 882"/>
                <a:gd name="T34" fmla="*/ 2147483647 w 745"/>
                <a:gd name="T35" fmla="*/ 2147483647 h 882"/>
                <a:gd name="T36" fmla="*/ 2147483647 w 745"/>
                <a:gd name="T37" fmla="*/ 2147483647 h 882"/>
                <a:gd name="T38" fmla="*/ 0 w 745"/>
                <a:gd name="T39" fmla="*/ 2147483647 h 882"/>
                <a:gd name="T40" fmla="*/ 2147483647 w 745"/>
                <a:gd name="T41" fmla="*/ 0 h 88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45"/>
                <a:gd name="T64" fmla="*/ 0 h 882"/>
                <a:gd name="T65" fmla="*/ 745 w 745"/>
                <a:gd name="T66" fmla="*/ 882 h 88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45" h="882">
                  <a:moveTo>
                    <a:pt x="351" y="0"/>
                  </a:moveTo>
                  <a:lnTo>
                    <a:pt x="351" y="0"/>
                  </a:lnTo>
                  <a:lnTo>
                    <a:pt x="413" y="15"/>
                  </a:lnTo>
                  <a:lnTo>
                    <a:pt x="476" y="30"/>
                  </a:lnTo>
                  <a:lnTo>
                    <a:pt x="548" y="49"/>
                  </a:lnTo>
                  <a:lnTo>
                    <a:pt x="621" y="68"/>
                  </a:lnTo>
                  <a:lnTo>
                    <a:pt x="683" y="86"/>
                  </a:lnTo>
                  <a:lnTo>
                    <a:pt x="708" y="95"/>
                  </a:lnTo>
                  <a:lnTo>
                    <a:pt x="728" y="103"/>
                  </a:lnTo>
                  <a:lnTo>
                    <a:pt x="741" y="109"/>
                  </a:lnTo>
                  <a:lnTo>
                    <a:pt x="744" y="111"/>
                  </a:lnTo>
                  <a:lnTo>
                    <a:pt x="745" y="113"/>
                  </a:lnTo>
                  <a:lnTo>
                    <a:pt x="743" y="126"/>
                  </a:lnTo>
                  <a:lnTo>
                    <a:pt x="738" y="153"/>
                  </a:lnTo>
                  <a:lnTo>
                    <a:pt x="722" y="244"/>
                  </a:lnTo>
                  <a:lnTo>
                    <a:pt x="670" y="506"/>
                  </a:lnTo>
                  <a:lnTo>
                    <a:pt x="595" y="882"/>
                  </a:lnTo>
                  <a:lnTo>
                    <a:pt x="61" y="882"/>
                  </a:lnTo>
                  <a:lnTo>
                    <a:pt x="0" y="117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A0BA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4021" name="Freeform 260"/>
            <p:cNvSpPr>
              <a:spLocks/>
            </p:cNvSpPr>
            <p:nvPr/>
          </p:nvSpPr>
          <p:spPr bwMode="auto">
            <a:xfrm flipH="1">
              <a:off x="7401808" y="6297180"/>
              <a:ext cx="215512" cy="218916"/>
            </a:xfrm>
            <a:custGeom>
              <a:avLst/>
              <a:gdLst>
                <a:gd name="T0" fmla="*/ 2147483647 w 745"/>
                <a:gd name="T1" fmla="*/ 0 h 882"/>
                <a:gd name="T2" fmla="*/ 2147483647 w 745"/>
                <a:gd name="T3" fmla="*/ 0 h 882"/>
                <a:gd name="T4" fmla="*/ 2147483647 w 745"/>
                <a:gd name="T5" fmla="*/ 2147483647 h 882"/>
                <a:gd name="T6" fmla="*/ 2147483647 w 745"/>
                <a:gd name="T7" fmla="*/ 2147483647 h 882"/>
                <a:gd name="T8" fmla="*/ 2147483647 w 745"/>
                <a:gd name="T9" fmla="*/ 2147483647 h 882"/>
                <a:gd name="T10" fmla="*/ 2147483647 w 745"/>
                <a:gd name="T11" fmla="*/ 2147483647 h 882"/>
                <a:gd name="T12" fmla="*/ 2147483647 w 745"/>
                <a:gd name="T13" fmla="*/ 2147483647 h 882"/>
                <a:gd name="T14" fmla="*/ 2147483647 w 745"/>
                <a:gd name="T15" fmla="*/ 2147483647 h 882"/>
                <a:gd name="T16" fmla="*/ 2147483647 w 745"/>
                <a:gd name="T17" fmla="*/ 2147483647 h 882"/>
                <a:gd name="T18" fmla="*/ 2147483647 w 745"/>
                <a:gd name="T19" fmla="*/ 2147483647 h 882"/>
                <a:gd name="T20" fmla="*/ 2147483647 w 745"/>
                <a:gd name="T21" fmla="*/ 2147483647 h 882"/>
                <a:gd name="T22" fmla="*/ 2147483647 w 745"/>
                <a:gd name="T23" fmla="*/ 2147483647 h 882"/>
                <a:gd name="T24" fmla="*/ 2147483647 w 745"/>
                <a:gd name="T25" fmla="*/ 2147483647 h 882"/>
                <a:gd name="T26" fmla="*/ 2147483647 w 745"/>
                <a:gd name="T27" fmla="*/ 2147483647 h 882"/>
                <a:gd name="T28" fmla="*/ 2147483647 w 745"/>
                <a:gd name="T29" fmla="*/ 2147483647 h 882"/>
                <a:gd name="T30" fmla="*/ 2147483647 w 745"/>
                <a:gd name="T31" fmla="*/ 2147483647 h 882"/>
                <a:gd name="T32" fmla="*/ 2147483647 w 745"/>
                <a:gd name="T33" fmla="*/ 2147483647 h 882"/>
                <a:gd name="T34" fmla="*/ 2147483647 w 745"/>
                <a:gd name="T35" fmla="*/ 2147483647 h 882"/>
                <a:gd name="T36" fmla="*/ 2147483647 w 745"/>
                <a:gd name="T37" fmla="*/ 2147483647 h 882"/>
                <a:gd name="T38" fmla="*/ 0 w 745"/>
                <a:gd name="T39" fmla="*/ 2147483647 h 882"/>
                <a:gd name="T40" fmla="*/ 2147483647 w 745"/>
                <a:gd name="T41" fmla="*/ 0 h 88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45"/>
                <a:gd name="T64" fmla="*/ 0 h 882"/>
                <a:gd name="T65" fmla="*/ 745 w 745"/>
                <a:gd name="T66" fmla="*/ 882 h 88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45" h="882">
                  <a:moveTo>
                    <a:pt x="351" y="0"/>
                  </a:moveTo>
                  <a:lnTo>
                    <a:pt x="351" y="0"/>
                  </a:lnTo>
                  <a:lnTo>
                    <a:pt x="413" y="15"/>
                  </a:lnTo>
                  <a:lnTo>
                    <a:pt x="476" y="30"/>
                  </a:lnTo>
                  <a:lnTo>
                    <a:pt x="548" y="49"/>
                  </a:lnTo>
                  <a:lnTo>
                    <a:pt x="621" y="68"/>
                  </a:lnTo>
                  <a:lnTo>
                    <a:pt x="683" y="86"/>
                  </a:lnTo>
                  <a:lnTo>
                    <a:pt x="708" y="95"/>
                  </a:lnTo>
                  <a:lnTo>
                    <a:pt x="728" y="103"/>
                  </a:lnTo>
                  <a:lnTo>
                    <a:pt x="741" y="109"/>
                  </a:lnTo>
                  <a:lnTo>
                    <a:pt x="744" y="111"/>
                  </a:lnTo>
                  <a:lnTo>
                    <a:pt x="745" y="113"/>
                  </a:lnTo>
                  <a:lnTo>
                    <a:pt x="743" y="126"/>
                  </a:lnTo>
                  <a:lnTo>
                    <a:pt x="738" y="153"/>
                  </a:lnTo>
                  <a:lnTo>
                    <a:pt x="722" y="244"/>
                  </a:lnTo>
                  <a:lnTo>
                    <a:pt x="670" y="506"/>
                  </a:lnTo>
                  <a:lnTo>
                    <a:pt x="595" y="882"/>
                  </a:lnTo>
                  <a:lnTo>
                    <a:pt x="61" y="882"/>
                  </a:lnTo>
                  <a:lnTo>
                    <a:pt x="0" y="117"/>
                  </a:lnTo>
                  <a:lnTo>
                    <a:pt x="35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4022" name="Freeform 261"/>
            <p:cNvSpPr>
              <a:spLocks/>
            </p:cNvSpPr>
            <p:nvPr/>
          </p:nvSpPr>
          <p:spPr bwMode="auto">
            <a:xfrm flipH="1">
              <a:off x="7327074" y="6232895"/>
              <a:ext cx="142516" cy="283201"/>
            </a:xfrm>
            <a:custGeom>
              <a:avLst/>
              <a:gdLst>
                <a:gd name="T0" fmla="*/ 2147483647 w 491"/>
                <a:gd name="T1" fmla="*/ 0 h 1139"/>
                <a:gd name="T2" fmla="*/ 2147483647 w 491"/>
                <a:gd name="T3" fmla="*/ 2147483647 h 1139"/>
                <a:gd name="T4" fmla="*/ 0 w 491"/>
                <a:gd name="T5" fmla="*/ 2147483647 h 1139"/>
                <a:gd name="T6" fmla="*/ 2147483647 w 491"/>
                <a:gd name="T7" fmla="*/ 2147483647 h 1139"/>
                <a:gd name="T8" fmla="*/ 2147483647 w 491"/>
                <a:gd name="T9" fmla="*/ 2147483647 h 1139"/>
                <a:gd name="T10" fmla="*/ 2147483647 w 491"/>
                <a:gd name="T11" fmla="*/ 2147483647 h 1139"/>
                <a:gd name="T12" fmla="*/ 2147483647 w 491"/>
                <a:gd name="T13" fmla="*/ 2147483647 h 1139"/>
                <a:gd name="T14" fmla="*/ 2147483647 w 491"/>
                <a:gd name="T15" fmla="*/ 2147483647 h 1139"/>
                <a:gd name="T16" fmla="*/ 2147483647 w 491"/>
                <a:gd name="T17" fmla="*/ 0 h 113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1"/>
                <a:gd name="T28" fmla="*/ 0 h 1139"/>
                <a:gd name="T29" fmla="*/ 491 w 491"/>
                <a:gd name="T30" fmla="*/ 1139 h 113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1" h="1139">
                  <a:moveTo>
                    <a:pt x="122" y="0"/>
                  </a:moveTo>
                  <a:lnTo>
                    <a:pt x="122" y="123"/>
                  </a:lnTo>
                  <a:lnTo>
                    <a:pt x="0" y="1139"/>
                  </a:lnTo>
                  <a:lnTo>
                    <a:pt x="210" y="1139"/>
                  </a:lnTo>
                  <a:lnTo>
                    <a:pt x="442" y="687"/>
                  </a:lnTo>
                  <a:lnTo>
                    <a:pt x="221" y="544"/>
                  </a:lnTo>
                  <a:lnTo>
                    <a:pt x="491" y="423"/>
                  </a:lnTo>
                  <a:lnTo>
                    <a:pt x="242" y="52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4023" name="Freeform 262"/>
            <p:cNvSpPr>
              <a:spLocks/>
            </p:cNvSpPr>
            <p:nvPr/>
          </p:nvSpPr>
          <p:spPr bwMode="auto">
            <a:xfrm flipH="1">
              <a:off x="7561704" y="6232895"/>
              <a:ext cx="142516" cy="283201"/>
            </a:xfrm>
            <a:custGeom>
              <a:avLst/>
              <a:gdLst>
                <a:gd name="T0" fmla="*/ 2147483647 w 491"/>
                <a:gd name="T1" fmla="*/ 0 h 1139"/>
                <a:gd name="T2" fmla="*/ 2147483647 w 491"/>
                <a:gd name="T3" fmla="*/ 2147483647 h 1139"/>
                <a:gd name="T4" fmla="*/ 2147483647 w 491"/>
                <a:gd name="T5" fmla="*/ 2147483647 h 1139"/>
                <a:gd name="T6" fmla="*/ 2147483647 w 491"/>
                <a:gd name="T7" fmla="*/ 2147483647 h 1139"/>
                <a:gd name="T8" fmla="*/ 2147483647 w 491"/>
                <a:gd name="T9" fmla="*/ 2147483647 h 1139"/>
                <a:gd name="T10" fmla="*/ 2147483647 w 491"/>
                <a:gd name="T11" fmla="*/ 2147483647 h 1139"/>
                <a:gd name="T12" fmla="*/ 0 w 491"/>
                <a:gd name="T13" fmla="*/ 2147483647 h 1139"/>
                <a:gd name="T14" fmla="*/ 2147483647 w 491"/>
                <a:gd name="T15" fmla="*/ 2147483647 h 1139"/>
                <a:gd name="T16" fmla="*/ 2147483647 w 491"/>
                <a:gd name="T17" fmla="*/ 0 h 113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1"/>
                <a:gd name="T28" fmla="*/ 0 h 1139"/>
                <a:gd name="T29" fmla="*/ 491 w 491"/>
                <a:gd name="T30" fmla="*/ 1139 h 113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1" h="1139">
                  <a:moveTo>
                    <a:pt x="368" y="0"/>
                  </a:moveTo>
                  <a:lnTo>
                    <a:pt x="368" y="123"/>
                  </a:lnTo>
                  <a:lnTo>
                    <a:pt x="491" y="1139"/>
                  </a:lnTo>
                  <a:lnTo>
                    <a:pt x="282" y="1139"/>
                  </a:lnTo>
                  <a:lnTo>
                    <a:pt x="49" y="687"/>
                  </a:lnTo>
                  <a:lnTo>
                    <a:pt x="270" y="544"/>
                  </a:lnTo>
                  <a:lnTo>
                    <a:pt x="0" y="423"/>
                  </a:lnTo>
                  <a:lnTo>
                    <a:pt x="221" y="64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4024" name="Freeform 263"/>
            <p:cNvSpPr>
              <a:spLocks/>
            </p:cNvSpPr>
            <p:nvPr/>
          </p:nvSpPr>
          <p:spPr bwMode="auto">
            <a:xfrm flipH="1">
              <a:off x="7480018" y="6297180"/>
              <a:ext cx="69520" cy="57335"/>
            </a:xfrm>
            <a:custGeom>
              <a:avLst/>
              <a:gdLst>
                <a:gd name="T0" fmla="*/ 2147483647 w 243"/>
                <a:gd name="T1" fmla="*/ 2147483647 h 228"/>
                <a:gd name="T2" fmla="*/ 2147483647 w 243"/>
                <a:gd name="T3" fmla="*/ 2147483647 h 228"/>
                <a:gd name="T4" fmla="*/ 2147483647 w 243"/>
                <a:gd name="T5" fmla="*/ 2147483647 h 228"/>
                <a:gd name="T6" fmla="*/ 2147483647 w 243"/>
                <a:gd name="T7" fmla="*/ 2147483647 h 228"/>
                <a:gd name="T8" fmla="*/ 0 w 243"/>
                <a:gd name="T9" fmla="*/ 2147483647 h 228"/>
                <a:gd name="T10" fmla="*/ 2147483647 w 243"/>
                <a:gd name="T11" fmla="*/ 0 h 228"/>
                <a:gd name="T12" fmla="*/ 2147483647 w 243"/>
                <a:gd name="T13" fmla="*/ 2147483647 h 2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3"/>
                <a:gd name="T22" fmla="*/ 0 h 228"/>
                <a:gd name="T23" fmla="*/ 243 w 243"/>
                <a:gd name="T24" fmla="*/ 228 h 2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3" h="228">
                  <a:moveTo>
                    <a:pt x="243" y="126"/>
                  </a:moveTo>
                  <a:lnTo>
                    <a:pt x="175" y="228"/>
                  </a:lnTo>
                  <a:lnTo>
                    <a:pt x="69" y="228"/>
                  </a:lnTo>
                  <a:lnTo>
                    <a:pt x="0" y="126"/>
                  </a:lnTo>
                  <a:lnTo>
                    <a:pt x="120" y="0"/>
                  </a:lnTo>
                  <a:lnTo>
                    <a:pt x="243" y="126"/>
                  </a:lnTo>
                  <a:close/>
                </a:path>
              </a:pathLst>
            </a:custGeom>
            <a:solidFill>
              <a:srgbClr val="30A7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4025" name="Freeform 264"/>
            <p:cNvSpPr>
              <a:spLocks/>
            </p:cNvSpPr>
            <p:nvPr/>
          </p:nvSpPr>
          <p:spPr bwMode="auto">
            <a:xfrm flipH="1">
              <a:off x="7480018" y="6297180"/>
              <a:ext cx="69520" cy="57335"/>
            </a:xfrm>
            <a:custGeom>
              <a:avLst/>
              <a:gdLst>
                <a:gd name="T0" fmla="*/ 2147483647 w 243"/>
                <a:gd name="T1" fmla="*/ 2147483647 h 228"/>
                <a:gd name="T2" fmla="*/ 2147483647 w 243"/>
                <a:gd name="T3" fmla="*/ 2147483647 h 228"/>
                <a:gd name="T4" fmla="*/ 2147483647 w 243"/>
                <a:gd name="T5" fmla="*/ 2147483647 h 228"/>
                <a:gd name="T6" fmla="*/ 2147483647 w 243"/>
                <a:gd name="T7" fmla="*/ 2147483647 h 228"/>
                <a:gd name="T8" fmla="*/ 0 w 243"/>
                <a:gd name="T9" fmla="*/ 2147483647 h 228"/>
                <a:gd name="T10" fmla="*/ 2147483647 w 243"/>
                <a:gd name="T11" fmla="*/ 0 h 228"/>
                <a:gd name="T12" fmla="*/ 2147483647 w 243"/>
                <a:gd name="T13" fmla="*/ 2147483647 h 2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3"/>
                <a:gd name="T22" fmla="*/ 0 h 228"/>
                <a:gd name="T23" fmla="*/ 243 w 243"/>
                <a:gd name="T24" fmla="*/ 228 h 2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3" h="228">
                  <a:moveTo>
                    <a:pt x="243" y="126"/>
                  </a:moveTo>
                  <a:lnTo>
                    <a:pt x="175" y="228"/>
                  </a:lnTo>
                  <a:lnTo>
                    <a:pt x="69" y="228"/>
                  </a:lnTo>
                  <a:lnTo>
                    <a:pt x="0" y="126"/>
                  </a:lnTo>
                  <a:lnTo>
                    <a:pt x="120" y="0"/>
                  </a:lnTo>
                  <a:lnTo>
                    <a:pt x="243" y="12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4026" name="Freeform 265"/>
            <p:cNvSpPr>
              <a:spLocks/>
            </p:cNvSpPr>
            <p:nvPr/>
          </p:nvSpPr>
          <p:spPr bwMode="auto">
            <a:xfrm flipH="1">
              <a:off x="7471328" y="6354516"/>
              <a:ext cx="86900" cy="161581"/>
            </a:xfrm>
            <a:custGeom>
              <a:avLst/>
              <a:gdLst>
                <a:gd name="T0" fmla="*/ 2147483647 w 300"/>
                <a:gd name="T1" fmla="*/ 0 h 654"/>
                <a:gd name="T2" fmla="*/ 2147483647 w 300"/>
                <a:gd name="T3" fmla="*/ 2147483647 h 654"/>
                <a:gd name="T4" fmla="*/ 0 w 300"/>
                <a:gd name="T5" fmla="*/ 2147483647 h 654"/>
                <a:gd name="T6" fmla="*/ 2147483647 w 300"/>
                <a:gd name="T7" fmla="*/ 0 h 654"/>
                <a:gd name="T8" fmla="*/ 2147483647 w 300"/>
                <a:gd name="T9" fmla="*/ 0 h 6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0"/>
                <a:gd name="T16" fmla="*/ 0 h 654"/>
                <a:gd name="T17" fmla="*/ 300 w 300"/>
                <a:gd name="T18" fmla="*/ 654 h 6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0" h="654">
                  <a:moveTo>
                    <a:pt x="203" y="0"/>
                  </a:moveTo>
                  <a:lnTo>
                    <a:pt x="300" y="654"/>
                  </a:lnTo>
                  <a:lnTo>
                    <a:pt x="0" y="654"/>
                  </a:lnTo>
                  <a:lnTo>
                    <a:pt x="97" y="0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30A7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4027" name="Freeform 266"/>
            <p:cNvSpPr>
              <a:spLocks/>
            </p:cNvSpPr>
            <p:nvPr/>
          </p:nvSpPr>
          <p:spPr bwMode="auto">
            <a:xfrm flipH="1">
              <a:off x="7471328" y="6354516"/>
              <a:ext cx="86900" cy="161581"/>
            </a:xfrm>
            <a:custGeom>
              <a:avLst/>
              <a:gdLst>
                <a:gd name="T0" fmla="*/ 2147483647 w 300"/>
                <a:gd name="T1" fmla="*/ 0 h 654"/>
                <a:gd name="T2" fmla="*/ 2147483647 w 300"/>
                <a:gd name="T3" fmla="*/ 2147483647 h 654"/>
                <a:gd name="T4" fmla="*/ 0 w 300"/>
                <a:gd name="T5" fmla="*/ 2147483647 h 654"/>
                <a:gd name="T6" fmla="*/ 2147483647 w 300"/>
                <a:gd name="T7" fmla="*/ 0 h 654"/>
                <a:gd name="T8" fmla="*/ 2147483647 w 300"/>
                <a:gd name="T9" fmla="*/ 0 h 6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0"/>
                <a:gd name="T16" fmla="*/ 0 h 654"/>
                <a:gd name="T17" fmla="*/ 300 w 300"/>
                <a:gd name="T18" fmla="*/ 654 h 6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0" h="654">
                  <a:moveTo>
                    <a:pt x="203" y="0"/>
                  </a:moveTo>
                  <a:lnTo>
                    <a:pt x="300" y="654"/>
                  </a:lnTo>
                  <a:lnTo>
                    <a:pt x="0" y="654"/>
                  </a:lnTo>
                  <a:lnTo>
                    <a:pt x="97" y="0"/>
                  </a:lnTo>
                  <a:lnTo>
                    <a:pt x="20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4028" name="Freeform 267"/>
            <p:cNvSpPr>
              <a:spLocks/>
            </p:cNvSpPr>
            <p:nvPr/>
          </p:nvSpPr>
          <p:spPr bwMode="auto">
            <a:xfrm flipH="1">
              <a:off x="7426140" y="6213784"/>
              <a:ext cx="88638" cy="140732"/>
            </a:xfrm>
            <a:custGeom>
              <a:avLst/>
              <a:gdLst>
                <a:gd name="T0" fmla="*/ 2147483647 w 309"/>
                <a:gd name="T1" fmla="*/ 0 h 573"/>
                <a:gd name="T2" fmla="*/ 2147483647 w 309"/>
                <a:gd name="T3" fmla="*/ 2147483647 h 573"/>
                <a:gd name="T4" fmla="*/ 2147483647 w 309"/>
                <a:gd name="T5" fmla="*/ 2147483647 h 573"/>
                <a:gd name="T6" fmla="*/ 0 w 309"/>
                <a:gd name="T7" fmla="*/ 2147483647 h 573"/>
                <a:gd name="T8" fmla="*/ 2147483647 w 309"/>
                <a:gd name="T9" fmla="*/ 0 h 5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9"/>
                <a:gd name="T16" fmla="*/ 0 h 573"/>
                <a:gd name="T17" fmla="*/ 309 w 309"/>
                <a:gd name="T18" fmla="*/ 573 h 5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9" h="573">
                  <a:moveTo>
                    <a:pt x="284" y="0"/>
                  </a:moveTo>
                  <a:lnTo>
                    <a:pt x="309" y="93"/>
                  </a:lnTo>
                  <a:lnTo>
                    <a:pt x="239" y="573"/>
                  </a:lnTo>
                  <a:lnTo>
                    <a:pt x="0" y="339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4029" name="Freeform 268"/>
            <p:cNvSpPr>
              <a:spLocks/>
            </p:cNvSpPr>
            <p:nvPr/>
          </p:nvSpPr>
          <p:spPr bwMode="auto">
            <a:xfrm flipH="1">
              <a:off x="7426140" y="6213784"/>
              <a:ext cx="88638" cy="140732"/>
            </a:xfrm>
            <a:custGeom>
              <a:avLst/>
              <a:gdLst>
                <a:gd name="T0" fmla="*/ 2147483647 w 309"/>
                <a:gd name="T1" fmla="*/ 0 h 573"/>
                <a:gd name="T2" fmla="*/ 2147483647 w 309"/>
                <a:gd name="T3" fmla="*/ 2147483647 h 573"/>
                <a:gd name="T4" fmla="*/ 2147483647 w 309"/>
                <a:gd name="T5" fmla="*/ 2147483647 h 573"/>
                <a:gd name="T6" fmla="*/ 0 w 309"/>
                <a:gd name="T7" fmla="*/ 2147483647 h 573"/>
                <a:gd name="T8" fmla="*/ 2147483647 w 309"/>
                <a:gd name="T9" fmla="*/ 0 h 5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9"/>
                <a:gd name="T16" fmla="*/ 0 h 573"/>
                <a:gd name="T17" fmla="*/ 309 w 309"/>
                <a:gd name="T18" fmla="*/ 573 h 5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9" h="573">
                  <a:moveTo>
                    <a:pt x="284" y="0"/>
                  </a:moveTo>
                  <a:lnTo>
                    <a:pt x="309" y="93"/>
                  </a:lnTo>
                  <a:lnTo>
                    <a:pt x="239" y="573"/>
                  </a:lnTo>
                  <a:lnTo>
                    <a:pt x="0" y="339"/>
                  </a:lnTo>
                  <a:lnTo>
                    <a:pt x="28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4030" name="Freeform 269"/>
            <p:cNvSpPr>
              <a:spLocks/>
            </p:cNvSpPr>
            <p:nvPr/>
          </p:nvSpPr>
          <p:spPr bwMode="auto">
            <a:xfrm flipH="1">
              <a:off x="7433092" y="6184247"/>
              <a:ext cx="163372" cy="46911"/>
            </a:xfrm>
            <a:custGeom>
              <a:avLst/>
              <a:gdLst>
                <a:gd name="T0" fmla="*/ 2147483647 w 564"/>
                <a:gd name="T1" fmla="*/ 0 h 190"/>
                <a:gd name="T2" fmla="*/ 2147483647 w 564"/>
                <a:gd name="T3" fmla="*/ 2147483647 h 190"/>
                <a:gd name="T4" fmla="*/ 2147483647 w 564"/>
                <a:gd name="T5" fmla="*/ 2147483647 h 190"/>
                <a:gd name="T6" fmla="*/ 2147483647 w 564"/>
                <a:gd name="T7" fmla="*/ 2147483647 h 190"/>
                <a:gd name="T8" fmla="*/ 2147483647 w 564"/>
                <a:gd name="T9" fmla="*/ 2147483647 h 190"/>
                <a:gd name="T10" fmla="*/ 2147483647 w 564"/>
                <a:gd name="T11" fmla="*/ 2147483647 h 190"/>
                <a:gd name="T12" fmla="*/ 2147483647 w 564"/>
                <a:gd name="T13" fmla="*/ 2147483647 h 190"/>
                <a:gd name="T14" fmla="*/ 2147483647 w 564"/>
                <a:gd name="T15" fmla="*/ 2147483647 h 190"/>
                <a:gd name="T16" fmla="*/ 2147483647 w 564"/>
                <a:gd name="T17" fmla="*/ 2147483647 h 190"/>
                <a:gd name="T18" fmla="*/ 2147483647 w 564"/>
                <a:gd name="T19" fmla="*/ 2147483647 h 190"/>
                <a:gd name="T20" fmla="*/ 2147483647 w 564"/>
                <a:gd name="T21" fmla="*/ 2147483647 h 190"/>
                <a:gd name="T22" fmla="*/ 2147483647 w 564"/>
                <a:gd name="T23" fmla="*/ 2147483647 h 190"/>
                <a:gd name="T24" fmla="*/ 2147483647 w 564"/>
                <a:gd name="T25" fmla="*/ 2147483647 h 190"/>
                <a:gd name="T26" fmla="*/ 2147483647 w 564"/>
                <a:gd name="T27" fmla="*/ 2147483647 h 190"/>
                <a:gd name="T28" fmla="*/ 2147483647 w 564"/>
                <a:gd name="T29" fmla="*/ 2147483647 h 190"/>
                <a:gd name="T30" fmla="*/ 2147483647 w 564"/>
                <a:gd name="T31" fmla="*/ 2147483647 h 190"/>
                <a:gd name="T32" fmla="*/ 2147483647 w 564"/>
                <a:gd name="T33" fmla="*/ 2147483647 h 190"/>
                <a:gd name="T34" fmla="*/ 2147483647 w 564"/>
                <a:gd name="T35" fmla="*/ 2147483647 h 190"/>
                <a:gd name="T36" fmla="*/ 2147483647 w 564"/>
                <a:gd name="T37" fmla="*/ 2147483647 h 190"/>
                <a:gd name="T38" fmla="*/ 2147483647 w 564"/>
                <a:gd name="T39" fmla="*/ 2147483647 h 190"/>
                <a:gd name="T40" fmla="*/ 2147483647 w 564"/>
                <a:gd name="T41" fmla="*/ 2147483647 h 190"/>
                <a:gd name="T42" fmla="*/ 2147483647 w 564"/>
                <a:gd name="T43" fmla="*/ 2147483647 h 190"/>
                <a:gd name="T44" fmla="*/ 2147483647 w 564"/>
                <a:gd name="T45" fmla="*/ 2147483647 h 190"/>
                <a:gd name="T46" fmla="*/ 2147483647 w 564"/>
                <a:gd name="T47" fmla="*/ 2147483647 h 190"/>
                <a:gd name="T48" fmla="*/ 2147483647 w 564"/>
                <a:gd name="T49" fmla="*/ 2147483647 h 190"/>
                <a:gd name="T50" fmla="*/ 2147483647 w 564"/>
                <a:gd name="T51" fmla="*/ 2147483647 h 190"/>
                <a:gd name="T52" fmla="*/ 2147483647 w 564"/>
                <a:gd name="T53" fmla="*/ 2147483647 h 190"/>
                <a:gd name="T54" fmla="*/ 2147483647 w 564"/>
                <a:gd name="T55" fmla="*/ 2147483647 h 190"/>
                <a:gd name="T56" fmla="*/ 2147483647 w 564"/>
                <a:gd name="T57" fmla="*/ 2147483647 h 190"/>
                <a:gd name="T58" fmla="*/ 2147483647 w 564"/>
                <a:gd name="T59" fmla="*/ 2147483647 h 190"/>
                <a:gd name="T60" fmla="*/ 2147483647 w 564"/>
                <a:gd name="T61" fmla="*/ 2147483647 h 190"/>
                <a:gd name="T62" fmla="*/ 2147483647 w 564"/>
                <a:gd name="T63" fmla="*/ 2147483647 h 190"/>
                <a:gd name="T64" fmla="*/ 2147483647 w 564"/>
                <a:gd name="T65" fmla="*/ 2147483647 h 190"/>
                <a:gd name="T66" fmla="*/ 2147483647 w 564"/>
                <a:gd name="T67" fmla="*/ 2147483647 h 190"/>
                <a:gd name="T68" fmla="*/ 2147483647 w 564"/>
                <a:gd name="T69" fmla="*/ 2147483647 h 190"/>
                <a:gd name="T70" fmla="*/ 2147483647 w 564"/>
                <a:gd name="T71" fmla="*/ 2147483647 h 190"/>
                <a:gd name="T72" fmla="*/ 0 w 564"/>
                <a:gd name="T73" fmla="*/ 2147483647 h 190"/>
                <a:gd name="T74" fmla="*/ 0 w 564"/>
                <a:gd name="T75" fmla="*/ 0 h 190"/>
                <a:gd name="T76" fmla="*/ 2147483647 w 564"/>
                <a:gd name="T77" fmla="*/ 0 h 19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64"/>
                <a:gd name="T118" fmla="*/ 0 h 190"/>
                <a:gd name="T119" fmla="*/ 564 w 564"/>
                <a:gd name="T120" fmla="*/ 190 h 19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64" h="190">
                  <a:moveTo>
                    <a:pt x="564" y="0"/>
                  </a:moveTo>
                  <a:lnTo>
                    <a:pt x="564" y="20"/>
                  </a:lnTo>
                  <a:lnTo>
                    <a:pt x="557" y="26"/>
                  </a:lnTo>
                  <a:lnTo>
                    <a:pt x="540" y="46"/>
                  </a:lnTo>
                  <a:lnTo>
                    <a:pt x="511" y="72"/>
                  </a:lnTo>
                  <a:lnTo>
                    <a:pt x="494" y="87"/>
                  </a:lnTo>
                  <a:lnTo>
                    <a:pt x="474" y="103"/>
                  </a:lnTo>
                  <a:lnTo>
                    <a:pt x="454" y="118"/>
                  </a:lnTo>
                  <a:lnTo>
                    <a:pt x="432" y="133"/>
                  </a:lnTo>
                  <a:lnTo>
                    <a:pt x="408" y="148"/>
                  </a:lnTo>
                  <a:lnTo>
                    <a:pt x="385" y="161"/>
                  </a:lnTo>
                  <a:lnTo>
                    <a:pt x="359" y="172"/>
                  </a:lnTo>
                  <a:lnTo>
                    <a:pt x="334" y="181"/>
                  </a:lnTo>
                  <a:lnTo>
                    <a:pt x="321" y="185"/>
                  </a:lnTo>
                  <a:lnTo>
                    <a:pt x="308" y="187"/>
                  </a:lnTo>
                  <a:lnTo>
                    <a:pt x="295" y="189"/>
                  </a:lnTo>
                  <a:lnTo>
                    <a:pt x="283" y="190"/>
                  </a:lnTo>
                  <a:lnTo>
                    <a:pt x="275" y="190"/>
                  </a:lnTo>
                  <a:lnTo>
                    <a:pt x="262" y="189"/>
                  </a:lnTo>
                  <a:lnTo>
                    <a:pt x="250" y="188"/>
                  </a:lnTo>
                  <a:lnTo>
                    <a:pt x="237" y="186"/>
                  </a:lnTo>
                  <a:lnTo>
                    <a:pt x="224" y="184"/>
                  </a:lnTo>
                  <a:lnTo>
                    <a:pt x="212" y="180"/>
                  </a:lnTo>
                  <a:lnTo>
                    <a:pt x="200" y="175"/>
                  </a:lnTo>
                  <a:lnTo>
                    <a:pt x="175" y="166"/>
                  </a:lnTo>
                  <a:lnTo>
                    <a:pt x="151" y="154"/>
                  </a:lnTo>
                  <a:lnTo>
                    <a:pt x="129" y="140"/>
                  </a:lnTo>
                  <a:lnTo>
                    <a:pt x="108" y="126"/>
                  </a:lnTo>
                  <a:lnTo>
                    <a:pt x="87" y="111"/>
                  </a:lnTo>
                  <a:lnTo>
                    <a:pt x="68" y="95"/>
                  </a:lnTo>
                  <a:lnTo>
                    <a:pt x="52" y="81"/>
                  </a:lnTo>
                  <a:lnTo>
                    <a:pt x="23" y="55"/>
                  </a:lnTo>
                  <a:lnTo>
                    <a:pt x="7" y="38"/>
                  </a:lnTo>
                  <a:lnTo>
                    <a:pt x="0" y="31"/>
                  </a:lnTo>
                  <a:lnTo>
                    <a:pt x="0" y="0"/>
                  </a:lnTo>
                  <a:lnTo>
                    <a:pt x="564" y="0"/>
                  </a:lnTo>
                  <a:close/>
                </a:path>
              </a:pathLst>
            </a:custGeom>
            <a:solidFill>
              <a:srgbClr val="B392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4031" name="Freeform 270"/>
            <p:cNvSpPr>
              <a:spLocks/>
            </p:cNvSpPr>
            <p:nvPr/>
          </p:nvSpPr>
          <p:spPr bwMode="auto">
            <a:xfrm flipH="1">
              <a:off x="7433092" y="6184247"/>
              <a:ext cx="163372" cy="46911"/>
            </a:xfrm>
            <a:custGeom>
              <a:avLst/>
              <a:gdLst>
                <a:gd name="T0" fmla="*/ 2147483647 w 564"/>
                <a:gd name="T1" fmla="*/ 0 h 190"/>
                <a:gd name="T2" fmla="*/ 2147483647 w 564"/>
                <a:gd name="T3" fmla="*/ 2147483647 h 190"/>
                <a:gd name="T4" fmla="*/ 2147483647 w 564"/>
                <a:gd name="T5" fmla="*/ 2147483647 h 190"/>
                <a:gd name="T6" fmla="*/ 2147483647 w 564"/>
                <a:gd name="T7" fmla="*/ 2147483647 h 190"/>
                <a:gd name="T8" fmla="*/ 2147483647 w 564"/>
                <a:gd name="T9" fmla="*/ 2147483647 h 190"/>
                <a:gd name="T10" fmla="*/ 2147483647 w 564"/>
                <a:gd name="T11" fmla="*/ 2147483647 h 190"/>
                <a:gd name="T12" fmla="*/ 2147483647 w 564"/>
                <a:gd name="T13" fmla="*/ 2147483647 h 190"/>
                <a:gd name="T14" fmla="*/ 2147483647 w 564"/>
                <a:gd name="T15" fmla="*/ 2147483647 h 190"/>
                <a:gd name="T16" fmla="*/ 2147483647 w 564"/>
                <a:gd name="T17" fmla="*/ 2147483647 h 190"/>
                <a:gd name="T18" fmla="*/ 2147483647 w 564"/>
                <a:gd name="T19" fmla="*/ 2147483647 h 190"/>
                <a:gd name="T20" fmla="*/ 2147483647 w 564"/>
                <a:gd name="T21" fmla="*/ 2147483647 h 190"/>
                <a:gd name="T22" fmla="*/ 2147483647 w 564"/>
                <a:gd name="T23" fmla="*/ 2147483647 h 190"/>
                <a:gd name="T24" fmla="*/ 2147483647 w 564"/>
                <a:gd name="T25" fmla="*/ 2147483647 h 190"/>
                <a:gd name="T26" fmla="*/ 2147483647 w 564"/>
                <a:gd name="T27" fmla="*/ 2147483647 h 190"/>
                <a:gd name="T28" fmla="*/ 2147483647 w 564"/>
                <a:gd name="T29" fmla="*/ 2147483647 h 190"/>
                <a:gd name="T30" fmla="*/ 2147483647 w 564"/>
                <a:gd name="T31" fmla="*/ 2147483647 h 190"/>
                <a:gd name="T32" fmla="*/ 2147483647 w 564"/>
                <a:gd name="T33" fmla="*/ 2147483647 h 190"/>
                <a:gd name="T34" fmla="*/ 2147483647 w 564"/>
                <a:gd name="T35" fmla="*/ 2147483647 h 190"/>
                <a:gd name="T36" fmla="*/ 2147483647 w 564"/>
                <a:gd name="T37" fmla="*/ 2147483647 h 190"/>
                <a:gd name="T38" fmla="*/ 2147483647 w 564"/>
                <a:gd name="T39" fmla="*/ 2147483647 h 190"/>
                <a:gd name="T40" fmla="*/ 2147483647 w 564"/>
                <a:gd name="T41" fmla="*/ 2147483647 h 190"/>
                <a:gd name="T42" fmla="*/ 2147483647 w 564"/>
                <a:gd name="T43" fmla="*/ 2147483647 h 190"/>
                <a:gd name="T44" fmla="*/ 2147483647 w 564"/>
                <a:gd name="T45" fmla="*/ 2147483647 h 190"/>
                <a:gd name="T46" fmla="*/ 2147483647 w 564"/>
                <a:gd name="T47" fmla="*/ 2147483647 h 190"/>
                <a:gd name="T48" fmla="*/ 2147483647 w 564"/>
                <a:gd name="T49" fmla="*/ 2147483647 h 190"/>
                <a:gd name="T50" fmla="*/ 2147483647 w 564"/>
                <a:gd name="T51" fmla="*/ 2147483647 h 190"/>
                <a:gd name="T52" fmla="*/ 2147483647 w 564"/>
                <a:gd name="T53" fmla="*/ 2147483647 h 190"/>
                <a:gd name="T54" fmla="*/ 2147483647 w 564"/>
                <a:gd name="T55" fmla="*/ 2147483647 h 190"/>
                <a:gd name="T56" fmla="*/ 2147483647 w 564"/>
                <a:gd name="T57" fmla="*/ 2147483647 h 190"/>
                <a:gd name="T58" fmla="*/ 2147483647 w 564"/>
                <a:gd name="T59" fmla="*/ 2147483647 h 190"/>
                <a:gd name="T60" fmla="*/ 2147483647 w 564"/>
                <a:gd name="T61" fmla="*/ 2147483647 h 190"/>
                <a:gd name="T62" fmla="*/ 2147483647 w 564"/>
                <a:gd name="T63" fmla="*/ 2147483647 h 190"/>
                <a:gd name="T64" fmla="*/ 2147483647 w 564"/>
                <a:gd name="T65" fmla="*/ 2147483647 h 190"/>
                <a:gd name="T66" fmla="*/ 2147483647 w 564"/>
                <a:gd name="T67" fmla="*/ 2147483647 h 190"/>
                <a:gd name="T68" fmla="*/ 2147483647 w 564"/>
                <a:gd name="T69" fmla="*/ 2147483647 h 190"/>
                <a:gd name="T70" fmla="*/ 2147483647 w 564"/>
                <a:gd name="T71" fmla="*/ 2147483647 h 190"/>
                <a:gd name="T72" fmla="*/ 0 w 564"/>
                <a:gd name="T73" fmla="*/ 2147483647 h 190"/>
                <a:gd name="T74" fmla="*/ 0 w 564"/>
                <a:gd name="T75" fmla="*/ 0 h 190"/>
                <a:gd name="T76" fmla="*/ 2147483647 w 564"/>
                <a:gd name="T77" fmla="*/ 0 h 19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64"/>
                <a:gd name="T118" fmla="*/ 0 h 190"/>
                <a:gd name="T119" fmla="*/ 564 w 564"/>
                <a:gd name="T120" fmla="*/ 190 h 19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64" h="190">
                  <a:moveTo>
                    <a:pt x="564" y="0"/>
                  </a:moveTo>
                  <a:lnTo>
                    <a:pt x="564" y="20"/>
                  </a:lnTo>
                  <a:lnTo>
                    <a:pt x="557" y="26"/>
                  </a:lnTo>
                  <a:lnTo>
                    <a:pt x="540" y="46"/>
                  </a:lnTo>
                  <a:lnTo>
                    <a:pt x="511" y="72"/>
                  </a:lnTo>
                  <a:lnTo>
                    <a:pt x="494" y="87"/>
                  </a:lnTo>
                  <a:lnTo>
                    <a:pt x="474" y="103"/>
                  </a:lnTo>
                  <a:lnTo>
                    <a:pt x="454" y="118"/>
                  </a:lnTo>
                  <a:lnTo>
                    <a:pt x="432" y="133"/>
                  </a:lnTo>
                  <a:lnTo>
                    <a:pt x="408" y="148"/>
                  </a:lnTo>
                  <a:lnTo>
                    <a:pt x="385" y="161"/>
                  </a:lnTo>
                  <a:lnTo>
                    <a:pt x="359" y="172"/>
                  </a:lnTo>
                  <a:lnTo>
                    <a:pt x="334" y="181"/>
                  </a:lnTo>
                  <a:lnTo>
                    <a:pt x="321" y="185"/>
                  </a:lnTo>
                  <a:lnTo>
                    <a:pt x="308" y="187"/>
                  </a:lnTo>
                  <a:lnTo>
                    <a:pt x="295" y="189"/>
                  </a:lnTo>
                  <a:lnTo>
                    <a:pt x="283" y="190"/>
                  </a:lnTo>
                  <a:lnTo>
                    <a:pt x="275" y="190"/>
                  </a:lnTo>
                  <a:lnTo>
                    <a:pt x="262" y="189"/>
                  </a:lnTo>
                  <a:lnTo>
                    <a:pt x="250" y="188"/>
                  </a:lnTo>
                  <a:lnTo>
                    <a:pt x="237" y="186"/>
                  </a:lnTo>
                  <a:lnTo>
                    <a:pt x="224" y="184"/>
                  </a:lnTo>
                  <a:lnTo>
                    <a:pt x="212" y="180"/>
                  </a:lnTo>
                  <a:lnTo>
                    <a:pt x="200" y="175"/>
                  </a:lnTo>
                  <a:lnTo>
                    <a:pt x="175" y="166"/>
                  </a:lnTo>
                  <a:lnTo>
                    <a:pt x="151" y="154"/>
                  </a:lnTo>
                  <a:lnTo>
                    <a:pt x="129" y="140"/>
                  </a:lnTo>
                  <a:lnTo>
                    <a:pt x="108" y="126"/>
                  </a:lnTo>
                  <a:lnTo>
                    <a:pt x="87" y="111"/>
                  </a:lnTo>
                  <a:lnTo>
                    <a:pt x="68" y="95"/>
                  </a:lnTo>
                  <a:lnTo>
                    <a:pt x="52" y="81"/>
                  </a:lnTo>
                  <a:lnTo>
                    <a:pt x="23" y="55"/>
                  </a:lnTo>
                  <a:lnTo>
                    <a:pt x="7" y="38"/>
                  </a:lnTo>
                  <a:lnTo>
                    <a:pt x="0" y="31"/>
                  </a:lnTo>
                  <a:lnTo>
                    <a:pt x="0" y="0"/>
                  </a:lnTo>
                  <a:lnTo>
                    <a:pt x="56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4032" name="Freeform 271"/>
            <p:cNvSpPr>
              <a:spLocks/>
            </p:cNvSpPr>
            <p:nvPr/>
          </p:nvSpPr>
          <p:spPr bwMode="auto">
            <a:xfrm flipH="1">
              <a:off x="7344454" y="5833286"/>
              <a:ext cx="340648" cy="383972"/>
            </a:xfrm>
            <a:custGeom>
              <a:avLst/>
              <a:gdLst>
                <a:gd name="T0" fmla="*/ 2147483647 w 1175"/>
                <a:gd name="T1" fmla="*/ 2147483647 h 1541"/>
                <a:gd name="T2" fmla="*/ 2147483647 w 1175"/>
                <a:gd name="T3" fmla="*/ 2147483647 h 1541"/>
                <a:gd name="T4" fmla="*/ 2147483647 w 1175"/>
                <a:gd name="T5" fmla="*/ 2147483647 h 1541"/>
                <a:gd name="T6" fmla="*/ 2147483647 w 1175"/>
                <a:gd name="T7" fmla="*/ 2147483647 h 1541"/>
                <a:gd name="T8" fmla="*/ 2147483647 w 1175"/>
                <a:gd name="T9" fmla="*/ 2147483647 h 1541"/>
                <a:gd name="T10" fmla="*/ 2147483647 w 1175"/>
                <a:gd name="T11" fmla="*/ 2147483647 h 1541"/>
                <a:gd name="T12" fmla="*/ 2147483647 w 1175"/>
                <a:gd name="T13" fmla="*/ 2147483647 h 1541"/>
                <a:gd name="T14" fmla="*/ 2147483647 w 1175"/>
                <a:gd name="T15" fmla="*/ 2147483647 h 1541"/>
                <a:gd name="T16" fmla="*/ 2147483647 w 1175"/>
                <a:gd name="T17" fmla="*/ 2147483647 h 1541"/>
                <a:gd name="T18" fmla="*/ 2147483647 w 1175"/>
                <a:gd name="T19" fmla="*/ 2147483647 h 1541"/>
                <a:gd name="T20" fmla="*/ 2147483647 w 1175"/>
                <a:gd name="T21" fmla="*/ 2147483647 h 1541"/>
                <a:gd name="T22" fmla="*/ 2147483647 w 1175"/>
                <a:gd name="T23" fmla="*/ 2147483647 h 1541"/>
                <a:gd name="T24" fmla="*/ 2147483647 w 1175"/>
                <a:gd name="T25" fmla="*/ 2147483647 h 1541"/>
                <a:gd name="T26" fmla="*/ 2147483647 w 1175"/>
                <a:gd name="T27" fmla="*/ 2147483647 h 1541"/>
                <a:gd name="T28" fmla="*/ 2147483647 w 1175"/>
                <a:gd name="T29" fmla="*/ 2147483647 h 1541"/>
                <a:gd name="T30" fmla="*/ 2147483647 w 1175"/>
                <a:gd name="T31" fmla="*/ 2147483647 h 1541"/>
                <a:gd name="T32" fmla="*/ 2147483647 w 1175"/>
                <a:gd name="T33" fmla="*/ 2147483647 h 1541"/>
                <a:gd name="T34" fmla="*/ 2147483647 w 1175"/>
                <a:gd name="T35" fmla="*/ 2147483647 h 1541"/>
                <a:gd name="T36" fmla="*/ 2147483647 w 1175"/>
                <a:gd name="T37" fmla="*/ 2147483647 h 1541"/>
                <a:gd name="T38" fmla="*/ 2147483647 w 1175"/>
                <a:gd name="T39" fmla="*/ 2147483647 h 1541"/>
                <a:gd name="T40" fmla="*/ 2147483647 w 1175"/>
                <a:gd name="T41" fmla="*/ 2147483647 h 1541"/>
                <a:gd name="T42" fmla="*/ 2147483647 w 1175"/>
                <a:gd name="T43" fmla="*/ 2147483647 h 1541"/>
                <a:gd name="T44" fmla="*/ 2147483647 w 1175"/>
                <a:gd name="T45" fmla="*/ 2147483647 h 1541"/>
                <a:gd name="T46" fmla="*/ 2147483647 w 1175"/>
                <a:gd name="T47" fmla="*/ 2147483647 h 1541"/>
                <a:gd name="T48" fmla="*/ 2147483647 w 1175"/>
                <a:gd name="T49" fmla="*/ 2147483647 h 1541"/>
                <a:gd name="T50" fmla="*/ 2147483647 w 1175"/>
                <a:gd name="T51" fmla="*/ 2147483647 h 1541"/>
                <a:gd name="T52" fmla="*/ 2147483647 w 1175"/>
                <a:gd name="T53" fmla="*/ 2147483647 h 1541"/>
                <a:gd name="T54" fmla="*/ 2147483647 w 1175"/>
                <a:gd name="T55" fmla="*/ 2147483647 h 1541"/>
                <a:gd name="T56" fmla="*/ 2147483647 w 1175"/>
                <a:gd name="T57" fmla="*/ 2147483647 h 1541"/>
                <a:gd name="T58" fmla="*/ 2147483647 w 1175"/>
                <a:gd name="T59" fmla="*/ 2147483647 h 1541"/>
                <a:gd name="T60" fmla="*/ 2147483647 w 1175"/>
                <a:gd name="T61" fmla="*/ 2147483647 h 1541"/>
                <a:gd name="T62" fmla="*/ 2147483647 w 1175"/>
                <a:gd name="T63" fmla="*/ 2147483647 h 1541"/>
                <a:gd name="T64" fmla="*/ 2147483647 w 1175"/>
                <a:gd name="T65" fmla="*/ 2147483647 h 1541"/>
                <a:gd name="T66" fmla="*/ 2147483647 w 1175"/>
                <a:gd name="T67" fmla="*/ 2147483647 h 1541"/>
                <a:gd name="T68" fmla="*/ 0 w 1175"/>
                <a:gd name="T69" fmla="*/ 2147483647 h 1541"/>
                <a:gd name="T70" fmla="*/ 2147483647 w 1175"/>
                <a:gd name="T71" fmla="*/ 2147483647 h 1541"/>
                <a:gd name="T72" fmla="*/ 2147483647 w 1175"/>
                <a:gd name="T73" fmla="*/ 2147483647 h 1541"/>
                <a:gd name="T74" fmla="*/ 2147483647 w 1175"/>
                <a:gd name="T75" fmla="*/ 2147483647 h 1541"/>
                <a:gd name="T76" fmla="*/ 2147483647 w 1175"/>
                <a:gd name="T77" fmla="*/ 2147483647 h 1541"/>
                <a:gd name="T78" fmla="*/ 2147483647 w 1175"/>
                <a:gd name="T79" fmla="*/ 2147483647 h 1541"/>
                <a:gd name="T80" fmla="*/ 2147483647 w 1175"/>
                <a:gd name="T81" fmla="*/ 2147483647 h 1541"/>
                <a:gd name="T82" fmla="*/ 2147483647 w 1175"/>
                <a:gd name="T83" fmla="*/ 2147483647 h 1541"/>
                <a:gd name="T84" fmla="*/ 2147483647 w 1175"/>
                <a:gd name="T85" fmla="*/ 2147483647 h 1541"/>
                <a:gd name="T86" fmla="*/ 2147483647 w 1175"/>
                <a:gd name="T87" fmla="*/ 2147483647 h 1541"/>
                <a:gd name="T88" fmla="*/ 2147483647 w 1175"/>
                <a:gd name="T89" fmla="*/ 2147483647 h 1541"/>
                <a:gd name="T90" fmla="*/ 2147483647 w 1175"/>
                <a:gd name="T91" fmla="*/ 2147483647 h 154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175"/>
                <a:gd name="T139" fmla="*/ 0 h 1541"/>
                <a:gd name="T140" fmla="*/ 1175 w 1175"/>
                <a:gd name="T141" fmla="*/ 1541 h 1541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175" h="1541">
                  <a:moveTo>
                    <a:pt x="588" y="0"/>
                  </a:moveTo>
                  <a:lnTo>
                    <a:pt x="588" y="0"/>
                  </a:lnTo>
                  <a:lnTo>
                    <a:pt x="627" y="1"/>
                  </a:lnTo>
                  <a:lnTo>
                    <a:pt x="665" y="3"/>
                  </a:lnTo>
                  <a:lnTo>
                    <a:pt x="702" y="7"/>
                  </a:lnTo>
                  <a:lnTo>
                    <a:pt x="737" y="13"/>
                  </a:lnTo>
                  <a:lnTo>
                    <a:pt x="769" y="19"/>
                  </a:lnTo>
                  <a:lnTo>
                    <a:pt x="801" y="28"/>
                  </a:lnTo>
                  <a:lnTo>
                    <a:pt x="831" y="38"/>
                  </a:lnTo>
                  <a:lnTo>
                    <a:pt x="859" y="48"/>
                  </a:lnTo>
                  <a:lnTo>
                    <a:pt x="886" y="61"/>
                  </a:lnTo>
                  <a:lnTo>
                    <a:pt x="912" y="75"/>
                  </a:lnTo>
                  <a:lnTo>
                    <a:pt x="936" y="90"/>
                  </a:lnTo>
                  <a:lnTo>
                    <a:pt x="959" y="106"/>
                  </a:lnTo>
                  <a:lnTo>
                    <a:pt x="980" y="123"/>
                  </a:lnTo>
                  <a:lnTo>
                    <a:pt x="1000" y="141"/>
                  </a:lnTo>
                  <a:lnTo>
                    <a:pt x="1018" y="160"/>
                  </a:lnTo>
                  <a:lnTo>
                    <a:pt x="1036" y="180"/>
                  </a:lnTo>
                  <a:lnTo>
                    <a:pt x="1052" y="201"/>
                  </a:lnTo>
                  <a:lnTo>
                    <a:pt x="1068" y="222"/>
                  </a:lnTo>
                  <a:lnTo>
                    <a:pt x="1081" y="245"/>
                  </a:lnTo>
                  <a:lnTo>
                    <a:pt x="1095" y="268"/>
                  </a:lnTo>
                  <a:lnTo>
                    <a:pt x="1106" y="291"/>
                  </a:lnTo>
                  <a:lnTo>
                    <a:pt x="1117" y="316"/>
                  </a:lnTo>
                  <a:lnTo>
                    <a:pt x="1126" y="341"/>
                  </a:lnTo>
                  <a:lnTo>
                    <a:pt x="1135" y="366"/>
                  </a:lnTo>
                  <a:lnTo>
                    <a:pt x="1143" y="392"/>
                  </a:lnTo>
                  <a:lnTo>
                    <a:pt x="1150" y="419"/>
                  </a:lnTo>
                  <a:lnTo>
                    <a:pt x="1155" y="445"/>
                  </a:lnTo>
                  <a:lnTo>
                    <a:pt x="1161" y="472"/>
                  </a:lnTo>
                  <a:lnTo>
                    <a:pt x="1165" y="500"/>
                  </a:lnTo>
                  <a:lnTo>
                    <a:pt x="1169" y="527"/>
                  </a:lnTo>
                  <a:lnTo>
                    <a:pt x="1171" y="555"/>
                  </a:lnTo>
                  <a:lnTo>
                    <a:pt x="1173" y="583"/>
                  </a:lnTo>
                  <a:lnTo>
                    <a:pt x="1175" y="638"/>
                  </a:lnTo>
                  <a:lnTo>
                    <a:pt x="1175" y="694"/>
                  </a:lnTo>
                  <a:lnTo>
                    <a:pt x="1172" y="749"/>
                  </a:lnTo>
                  <a:lnTo>
                    <a:pt x="1167" y="803"/>
                  </a:lnTo>
                  <a:lnTo>
                    <a:pt x="1162" y="855"/>
                  </a:lnTo>
                  <a:lnTo>
                    <a:pt x="1155" y="907"/>
                  </a:lnTo>
                  <a:lnTo>
                    <a:pt x="1146" y="956"/>
                  </a:lnTo>
                  <a:lnTo>
                    <a:pt x="1137" y="1002"/>
                  </a:lnTo>
                  <a:lnTo>
                    <a:pt x="1127" y="1045"/>
                  </a:lnTo>
                  <a:lnTo>
                    <a:pt x="1117" y="1085"/>
                  </a:lnTo>
                  <a:lnTo>
                    <a:pt x="1107" y="1121"/>
                  </a:lnTo>
                  <a:lnTo>
                    <a:pt x="1097" y="1153"/>
                  </a:lnTo>
                  <a:lnTo>
                    <a:pt x="1088" y="1180"/>
                  </a:lnTo>
                  <a:lnTo>
                    <a:pt x="1079" y="1203"/>
                  </a:lnTo>
                  <a:lnTo>
                    <a:pt x="1072" y="1220"/>
                  </a:lnTo>
                  <a:lnTo>
                    <a:pt x="1065" y="1231"/>
                  </a:lnTo>
                  <a:lnTo>
                    <a:pt x="1052" y="1250"/>
                  </a:lnTo>
                  <a:lnTo>
                    <a:pt x="1033" y="1272"/>
                  </a:lnTo>
                  <a:lnTo>
                    <a:pt x="1010" y="1296"/>
                  </a:lnTo>
                  <a:lnTo>
                    <a:pt x="985" y="1321"/>
                  </a:lnTo>
                  <a:lnTo>
                    <a:pt x="955" y="1345"/>
                  </a:lnTo>
                  <a:lnTo>
                    <a:pt x="924" y="1371"/>
                  </a:lnTo>
                  <a:lnTo>
                    <a:pt x="890" y="1397"/>
                  </a:lnTo>
                  <a:lnTo>
                    <a:pt x="856" y="1422"/>
                  </a:lnTo>
                  <a:lnTo>
                    <a:pt x="820" y="1446"/>
                  </a:lnTo>
                  <a:lnTo>
                    <a:pt x="784" y="1469"/>
                  </a:lnTo>
                  <a:lnTo>
                    <a:pt x="748" y="1488"/>
                  </a:lnTo>
                  <a:lnTo>
                    <a:pt x="712" y="1506"/>
                  </a:lnTo>
                  <a:lnTo>
                    <a:pt x="678" y="1520"/>
                  </a:lnTo>
                  <a:lnTo>
                    <a:pt x="662" y="1526"/>
                  </a:lnTo>
                  <a:lnTo>
                    <a:pt x="646" y="1531"/>
                  </a:lnTo>
                  <a:lnTo>
                    <a:pt x="630" y="1535"/>
                  </a:lnTo>
                  <a:lnTo>
                    <a:pt x="616" y="1539"/>
                  </a:lnTo>
                  <a:lnTo>
                    <a:pt x="601" y="1540"/>
                  </a:lnTo>
                  <a:lnTo>
                    <a:pt x="588" y="1541"/>
                  </a:lnTo>
                  <a:lnTo>
                    <a:pt x="574" y="1540"/>
                  </a:lnTo>
                  <a:lnTo>
                    <a:pt x="559" y="1539"/>
                  </a:lnTo>
                  <a:lnTo>
                    <a:pt x="545" y="1535"/>
                  </a:lnTo>
                  <a:lnTo>
                    <a:pt x="529" y="1531"/>
                  </a:lnTo>
                  <a:lnTo>
                    <a:pt x="513" y="1526"/>
                  </a:lnTo>
                  <a:lnTo>
                    <a:pt x="497" y="1520"/>
                  </a:lnTo>
                  <a:lnTo>
                    <a:pt x="462" y="1506"/>
                  </a:lnTo>
                  <a:lnTo>
                    <a:pt x="427" y="1488"/>
                  </a:lnTo>
                  <a:lnTo>
                    <a:pt x="391" y="1469"/>
                  </a:lnTo>
                  <a:lnTo>
                    <a:pt x="355" y="1446"/>
                  </a:lnTo>
                  <a:lnTo>
                    <a:pt x="319" y="1422"/>
                  </a:lnTo>
                  <a:lnTo>
                    <a:pt x="285" y="1397"/>
                  </a:lnTo>
                  <a:lnTo>
                    <a:pt x="251" y="1371"/>
                  </a:lnTo>
                  <a:lnTo>
                    <a:pt x="220" y="1345"/>
                  </a:lnTo>
                  <a:lnTo>
                    <a:pt x="190" y="1321"/>
                  </a:lnTo>
                  <a:lnTo>
                    <a:pt x="165" y="1296"/>
                  </a:lnTo>
                  <a:lnTo>
                    <a:pt x="142" y="1272"/>
                  </a:lnTo>
                  <a:lnTo>
                    <a:pt x="123" y="1250"/>
                  </a:lnTo>
                  <a:lnTo>
                    <a:pt x="110" y="1231"/>
                  </a:lnTo>
                  <a:lnTo>
                    <a:pt x="103" y="1220"/>
                  </a:lnTo>
                  <a:lnTo>
                    <a:pt x="96" y="1203"/>
                  </a:lnTo>
                  <a:lnTo>
                    <a:pt x="87" y="1180"/>
                  </a:lnTo>
                  <a:lnTo>
                    <a:pt x="78" y="1153"/>
                  </a:lnTo>
                  <a:lnTo>
                    <a:pt x="68" y="1121"/>
                  </a:lnTo>
                  <a:lnTo>
                    <a:pt x="58" y="1085"/>
                  </a:lnTo>
                  <a:lnTo>
                    <a:pt x="48" y="1045"/>
                  </a:lnTo>
                  <a:lnTo>
                    <a:pt x="38" y="1002"/>
                  </a:lnTo>
                  <a:lnTo>
                    <a:pt x="29" y="956"/>
                  </a:lnTo>
                  <a:lnTo>
                    <a:pt x="20" y="907"/>
                  </a:lnTo>
                  <a:lnTo>
                    <a:pt x="13" y="855"/>
                  </a:lnTo>
                  <a:lnTo>
                    <a:pt x="6" y="803"/>
                  </a:lnTo>
                  <a:lnTo>
                    <a:pt x="3" y="749"/>
                  </a:lnTo>
                  <a:lnTo>
                    <a:pt x="0" y="694"/>
                  </a:lnTo>
                  <a:lnTo>
                    <a:pt x="0" y="638"/>
                  </a:lnTo>
                  <a:lnTo>
                    <a:pt x="2" y="583"/>
                  </a:lnTo>
                  <a:lnTo>
                    <a:pt x="4" y="555"/>
                  </a:lnTo>
                  <a:lnTo>
                    <a:pt x="6" y="527"/>
                  </a:lnTo>
                  <a:lnTo>
                    <a:pt x="10" y="500"/>
                  </a:lnTo>
                  <a:lnTo>
                    <a:pt x="14" y="472"/>
                  </a:lnTo>
                  <a:lnTo>
                    <a:pt x="20" y="445"/>
                  </a:lnTo>
                  <a:lnTo>
                    <a:pt x="25" y="419"/>
                  </a:lnTo>
                  <a:lnTo>
                    <a:pt x="32" y="392"/>
                  </a:lnTo>
                  <a:lnTo>
                    <a:pt x="40" y="366"/>
                  </a:lnTo>
                  <a:lnTo>
                    <a:pt x="49" y="341"/>
                  </a:lnTo>
                  <a:lnTo>
                    <a:pt x="58" y="316"/>
                  </a:lnTo>
                  <a:lnTo>
                    <a:pt x="69" y="291"/>
                  </a:lnTo>
                  <a:lnTo>
                    <a:pt x="80" y="268"/>
                  </a:lnTo>
                  <a:lnTo>
                    <a:pt x="94" y="245"/>
                  </a:lnTo>
                  <a:lnTo>
                    <a:pt x="107" y="222"/>
                  </a:lnTo>
                  <a:lnTo>
                    <a:pt x="123" y="201"/>
                  </a:lnTo>
                  <a:lnTo>
                    <a:pt x="139" y="180"/>
                  </a:lnTo>
                  <a:lnTo>
                    <a:pt x="157" y="160"/>
                  </a:lnTo>
                  <a:lnTo>
                    <a:pt x="175" y="141"/>
                  </a:lnTo>
                  <a:lnTo>
                    <a:pt x="195" y="123"/>
                  </a:lnTo>
                  <a:lnTo>
                    <a:pt x="216" y="106"/>
                  </a:lnTo>
                  <a:lnTo>
                    <a:pt x="239" y="90"/>
                  </a:lnTo>
                  <a:lnTo>
                    <a:pt x="263" y="75"/>
                  </a:lnTo>
                  <a:lnTo>
                    <a:pt x="289" y="61"/>
                  </a:lnTo>
                  <a:lnTo>
                    <a:pt x="316" y="48"/>
                  </a:lnTo>
                  <a:lnTo>
                    <a:pt x="344" y="38"/>
                  </a:lnTo>
                  <a:lnTo>
                    <a:pt x="374" y="28"/>
                  </a:lnTo>
                  <a:lnTo>
                    <a:pt x="406" y="19"/>
                  </a:lnTo>
                  <a:lnTo>
                    <a:pt x="438" y="13"/>
                  </a:lnTo>
                  <a:lnTo>
                    <a:pt x="473" y="7"/>
                  </a:lnTo>
                  <a:lnTo>
                    <a:pt x="510" y="3"/>
                  </a:lnTo>
                  <a:lnTo>
                    <a:pt x="548" y="1"/>
                  </a:lnTo>
                  <a:lnTo>
                    <a:pt x="588" y="0"/>
                  </a:lnTo>
                  <a:close/>
                </a:path>
              </a:pathLst>
            </a:custGeom>
            <a:solidFill>
              <a:srgbClr val="F6C6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4033" name="Freeform 272"/>
            <p:cNvSpPr>
              <a:spLocks noEditPoints="1"/>
            </p:cNvSpPr>
            <p:nvPr/>
          </p:nvSpPr>
          <p:spPr bwMode="auto">
            <a:xfrm flipH="1">
              <a:off x="7339240" y="5812437"/>
              <a:ext cx="354552" cy="265827"/>
            </a:xfrm>
            <a:custGeom>
              <a:avLst/>
              <a:gdLst>
                <a:gd name="T0" fmla="*/ 2147483647 w 1225"/>
                <a:gd name="T1" fmla="*/ 2147483647 h 1077"/>
                <a:gd name="T2" fmla="*/ 2147483647 w 1225"/>
                <a:gd name="T3" fmla="*/ 2147483647 h 1077"/>
                <a:gd name="T4" fmla="*/ 2147483647 w 1225"/>
                <a:gd name="T5" fmla="*/ 2147483647 h 1077"/>
                <a:gd name="T6" fmla="*/ 2147483647 w 1225"/>
                <a:gd name="T7" fmla="*/ 2147483647 h 1077"/>
                <a:gd name="T8" fmla="*/ 2147483647 w 1225"/>
                <a:gd name="T9" fmla="*/ 2147483647 h 1077"/>
                <a:gd name="T10" fmla="*/ 2147483647 w 1225"/>
                <a:gd name="T11" fmla="*/ 2147483647 h 1077"/>
                <a:gd name="T12" fmla="*/ 2147483647 w 1225"/>
                <a:gd name="T13" fmla="*/ 2147483647 h 1077"/>
                <a:gd name="T14" fmla="*/ 2147483647 w 1225"/>
                <a:gd name="T15" fmla="*/ 2147483647 h 1077"/>
                <a:gd name="T16" fmla="*/ 2147483647 w 1225"/>
                <a:gd name="T17" fmla="*/ 2147483647 h 1077"/>
                <a:gd name="T18" fmla="*/ 2147483647 w 1225"/>
                <a:gd name="T19" fmla="*/ 2147483647 h 1077"/>
                <a:gd name="T20" fmla="*/ 2147483647 w 1225"/>
                <a:gd name="T21" fmla="*/ 2147483647 h 1077"/>
                <a:gd name="T22" fmla="*/ 2147483647 w 1225"/>
                <a:gd name="T23" fmla="*/ 2147483647 h 1077"/>
                <a:gd name="T24" fmla="*/ 2147483647 w 1225"/>
                <a:gd name="T25" fmla="*/ 2147483647 h 1077"/>
                <a:gd name="T26" fmla="*/ 2147483647 w 1225"/>
                <a:gd name="T27" fmla="*/ 2147483647 h 1077"/>
                <a:gd name="T28" fmla="*/ 2147483647 w 1225"/>
                <a:gd name="T29" fmla="*/ 2147483647 h 1077"/>
                <a:gd name="T30" fmla="*/ 2147483647 w 1225"/>
                <a:gd name="T31" fmla="*/ 2147483647 h 1077"/>
                <a:gd name="T32" fmla="*/ 2147483647 w 1225"/>
                <a:gd name="T33" fmla="*/ 2147483647 h 1077"/>
                <a:gd name="T34" fmla="*/ 2147483647 w 1225"/>
                <a:gd name="T35" fmla="*/ 2147483647 h 1077"/>
                <a:gd name="T36" fmla="*/ 2147483647 w 1225"/>
                <a:gd name="T37" fmla="*/ 2147483647 h 1077"/>
                <a:gd name="T38" fmla="*/ 2147483647 w 1225"/>
                <a:gd name="T39" fmla="*/ 2147483647 h 1077"/>
                <a:gd name="T40" fmla="*/ 2147483647 w 1225"/>
                <a:gd name="T41" fmla="*/ 2147483647 h 1077"/>
                <a:gd name="T42" fmla="*/ 2147483647 w 1225"/>
                <a:gd name="T43" fmla="*/ 2147483647 h 1077"/>
                <a:gd name="T44" fmla="*/ 2147483647 w 1225"/>
                <a:gd name="T45" fmla="*/ 2147483647 h 1077"/>
                <a:gd name="T46" fmla="*/ 2147483647 w 1225"/>
                <a:gd name="T47" fmla="*/ 2147483647 h 1077"/>
                <a:gd name="T48" fmla="*/ 2147483647 w 1225"/>
                <a:gd name="T49" fmla="*/ 2147483647 h 1077"/>
                <a:gd name="T50" fmla="*/ 2147483647 w 1225"/>
                <a:gd name="T51" fmla="*/ 2147483647 h 1077"/>
                <a:gd name="T52" fmla="*/ 2147483647 w 1225"/>
                <a:gd name="T53" fmla="*/ 2147483647 h 1077"/>
                <a:gd name="T54" fmla="*/ 2147483647 w 1225"/>
                <a:gd name="T55" fmla="*/ 2147483647 h 1077"/>
                <a:gd name="T56" fmla="*/ 2147483647 w 1225"/>
                <a:gd name="T57" fmla="*/ 2147483647 h 1077"/>
                <a:gd name="T58" fmla="*/ 2147483647 w 1225"/>
                <a:gd name="T59" fmla="*/ 2147483647 h 1077"/>
                <a:gd name="T60" fmla="*/ 2147483647 w 1225"/>
                <a:gd name="T61" fmla="*/ 2147483647 h 1077"/>
                <a:gd name="T62" fmla="*/ 2147483647 w 1225"/>
                <a:gd name="T63" fmla="*/ 2147483647 h 1077"/>
                <a:gd name="T64" fmla="*/ 2147483647 w 1225"/>
                <a:gd name="T65" fmla="*/ 2147483647 h 1077"/>
                <a:gd name="T66" fmla="*/ 2147483647 w 1225"/>
                <a:gd name="T67" fmla="*/ 2147483647 h 1077"/>
                <a:gd name="T68" fmla="*/ 2147483647 w 1225"/>
                <a:gd name="T69" fmla="*/ 2147483647 h 1077"/>
                <a:gd name="T70" fmla="*/ 2147483647 w 1225"/>
                <a:gd name="T71" fmla="*/ 2147483647 h 1077"/>
                <a:gd name="T72" fmla="*/ 2147483647 w 1225"/>
                <a:gd name="T73" fmla="*/ 2147483647 h 1077"/>
                <a:gd name="T74" fmla="*/ 2147483647 w 1225"/>
                <a:gd name="T75" fmla="*/ 2147483647 h 1077"/>
                <a:gd name="T76" fmla="*/ 2147483647 w 1225"/>
                <a:gd name="T77" fmla="*/ 2147483647 h 1077"/>
                <a:gd name="T78" fmla="*/ 2147483647 w 1225"/>
                <a:gd name="T79" fmla="*/ 2147483647 h 1077"/>
                <a:gd name="T80" fmla="*/ 2147483647 w 1225"/>
                <a:gd name="T81" fmla="*/ 2147483647 h 1077"/>
                <a:gd name="T82" fmla="*/ 2147483647 w 1225"/>
                <a:gd name="T83" fmla="*/ 2147483647 h 1077"/>
                <a:gd name="T84" fmla="*/ 2147483647 w 1225"/>
                <a:gd name="T85" fmla="*/ 2147483647 h 1077"/>
                <a:gd name="T86" fmla="*/ 2147483647 w 1225"/>
                <a:gd name="T87" fmla="*/ 2147483647 h 1077"/>
                <a:gd name="T88" fmla="*/ 2147483647 w 1225"/>
                <a:gd name="T89" fmla="*/ 2147483647 h 1077"/>
                <a:gd name="T90" fmla="*/ 0 w 1225"/>
                <a:gd name="T91" fmla="*/ 2147483647 h 1077"/>
                <a:gd name="T92" fmla="*/ 2147483647 w 1225"/>
                <a:gd name="T93" fmla="*/ 2147483647 h 1077"/>
                <a:gd name="T94" fmla="*/ 2147483647 w 1225"/>
                <a:gd name="T95" fmla="*/ 2147483647 h 1077"/>
                <a:gd name="T96" fmla="*/ 2147483647 w 1225"/>
                <a:gd name="T97" fmla="*/ 2147483647 h 1077"/>
                <a:gd name="T98" fmla="*/ 2147483647 w 1225"/>
                <a:gd name="T99" fmla="*/ 2147483647 h 1077"/>
                <a:gd name="T100" fmla="*/ 2147483647 w 1225"/>
                <a:gd name="T101" fmla="*/ 2147483647 h 1077"/>
                <a:gd name="T102" fmla="*/ 2147483647 w 1225"/>
                <a:gd name="T103" fmla="*/ 2147483647 h 1077"/>
                <a:gd name="T104" fmla="*/ 2147483647 w 1225"/>
                <a:gd name="T105" fmla="*/ 2147483647 h 1077"/>
                <a:gd name="T106" fmla="*/ 2147483647 w 1225"/>
                <a:gd name="T107" fmla="*/ 2147483647 h 107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225"/>
                <a:gd name="T163" fmla="*/ 0 h 1077"/>
                <a:gd name="T164" fmla="*/ 1225 w 1225"/>
                <a:gd name="T165" fmla="*/ 1077 h 107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225" h="1077">
                  <a:moveTo>
                    <a:pt x="229" y="117"/>
                  </a:moveTo>
                  <a:lnTo>
                    <a:pt x="229" y="117"/>
                  </a:lnTo>
                  <a:lnTo>
                    <a:pt x="257" y="96"/>
                  </a:lnTo>
                  <a:lnTo>
                    <a:pt x="286" y="79"/>
                  </a:lnTo>
                  <a:lnTo>
                    <a:pt x="316" y="63"/>
                  </a:lnTo>
                  <a:lnTo>
                    <a:pt x="346" y="49"/>
                  </a:lnTo>
                  <a:lnTo>
                    <a:pt x="376" y="37"/>
                  </a:lnTo>
                  <a:lnTo>
                    <a:pt x="408" y="27"/>
                  </a:lnTo>
                  <a:lnTo>
                    <a:pt x="439" y="19"/>
                  </a:lnTo>
                  <a:lnTo>
                    <a:pt x="472" y="12"/>
                  </a:lnTo>
                  <a:lnTo>
                    <a:pt x="504" y="7"/>
                  </a:lnTo>
                  <a:lnTo>
                    <a:pt x="537" y="2"/>
                  </a:lnTo>
                  <a:lnTo>
                    <a:pt x="569" y="1"/>
                  </a:lnTo>
                  <a:lnTo>
                    <a:pt x="602" y="0"/>
                  </a:lnTo>
                  <a:lnTo>
                    <a:pt x="633" y="1"/>
                  </a:lnTo>
                  <a:lnTo>
                    <a:pt x="666" y="3"/>
                  </a:lnTo>
                  <a:lnTo>
                    <a:pt x="697" y="7"/>
                  </a:lnTo>
                  <a:lnTo>
                    <a:pt x="728" y="11"/>
                  </a:lnTo>
                  <a:lnTo>
                    <a:pt x="760" y="18"/>
                  </a:lnTo>
                  <a:lnTo>
                    <a:pt x="790" y="24"/>
                  </a:lnTo>
                  <a:lnTo>
                    <a:pt x="820" y="33"/>
                  </a:lnTo>
                  <a:lnTo>
                    <a:pt x="850" y="41"/>
                  </a:lnTo>
                  <a:lnTo>
                    <a:pt x="878" y="52"/>
                  </a:lnTo>
                  <a:lnTo>
                    <a:pt x="906" y="63"/>
                  </a:lnTo>
                  <a:lnTo>
                    <a:pt x="931" y="75"/>
                  </a:lnTo>
                  <a:lnTo>
                    <a:pt x="957" y="88"/>
                  </a:lnTo>
                  <a:lnTo>
                    <a:pt x="981" y="101"/>
                  </a:lnTo>
                  <a:lnTo>
                    <a:pt x="1004" y="115"/>
                  </a:lnTo>
                  <a:lnTo>
                    <a:pt x="1026" y="130"/>
                  </a:lnTo>
                  <a:lnTo>
                    <a:pt x="1046" y="145"/>
                  </a:lnTo>
                  <a:lnTo>
                    <a:pt x="1065" y="161"/>
                  </a:lnTo>
                  <a:lnTo>
                    <a:pt x="1082" y="177"/>
                  </a:lnTo>
                  <a:lnTo>
                    <a:pt x="1098" y="195"/>
                  </a:lnTo>
                  <a:lnTo>
                    <a:pt x="1111" y="212"/>
                  </a:lnTo>
                  <a:lnTo>
                    <a:pt x="1127" y="233"/>
                  </a:lnTo>
                  <a:lnTo>
                    <a:pt x="1140" y="256"/>
                  </a:lnTo>
                  <a:lnTo>
                    <a:pt x="1154" y="280"/>
                  </a:lnTo>
                  <a:lnTo>
                    <a:pt x="1165" y="304"/>
                  </a:lnTo>
                  <a:lnTo>
                    <a:pt x="1175" y="329"/>
                  </a:lnTo>
                  <a:lnTo>
                    <a:pt x="1185" y="353"/>
                  </a:lnTo>
                  <a:lnTo>
                    <a:pt x="1193" y="378"/>
                  </a:lnTo>
                  <a:lnTo>
                    <a:pt x="1200" y="404"/>
                  </a:lnTo>
                  <a:lnTo>
                    <a:pt x="1206" y="431"/>
                  </a:lnTo>
                  <a:lnTo>
                    <a:pt x="1212" y="457"/>
                  </a:lnTo>
                  <a:lnTo>
                    <a:pt x="1215" y="484"/>
                  </a:lnTo>
                  <a:lnTo>
                    <a:pt x="1219" y="512"/>
                  </a:lnTo>
                  <a:lnTo>
                    <a:pt x="1222" y="539"/>
                  </a:lnTo>
                  <a:lnTo>
                    <a:pt x="1224" y="567"/>
                  </a:lnTo>
                  <a:lnTo>
                    <a:pt x="1225" y="595"/>
                  </a:lnTo>
                  <a:lnTo>
                    <a:pt x="1225" y="623"/>
                  </a:lnTo>
                  <a:lnTo>
                    <a:pt x="1224" y="679"/>
                  </a:lnTo>
                  <a:lnTo>
                    <a:pt x="1222" y="736"/>
                  </a:lnTo>
                  <a:lnTo>
                    <a:pt x="1218" y="792"/>
                  </a:lnTo>
                  <a:lnTo>
                    <a:pt x="1212" y="847"/>
                  </a:lnTo>
                  <a:lnTo>
                    <a:pt x="1204" y="902"/>
                  </a:lnTo>
                  <a:lnTo>
                    <a:pt x="1197" y="956"/>
                  </a:lnTo>
                  <a:lnTo>
                    <a:pt x="1182" y="1059"/>
                  </a:lnTo>
                  <a:lnTo>
                    <a:pt x="1182" y="1057"/>
                  </a:lnTo>
                  <a:lnTo>
                    <a:pt x="1179" y="1065"/>
                  </a:lnTo>
                  <a:lnTo>
                    <a:pt x="1176" y="1070"/>
                  </a:lnTo>
                  <a:lnTo>
                    <a:pt x="1173" y="1076"/>
                  </a:lnTo>
                  <a:lnTo>
                    <a:pt x="1170" y="1077"/>
                  </a:lnTo>
                  <a:lnTo>
                    <a:pt x="1166" y="1076"/>
                  </a:lnTo>
                  <a:lnTo>
                    <a:pt x="1158" y="1074"/>
                  </a:lnTo>
                  <a:lnTo>
                    <a:pt x="1156" y="1073"/>
                  </a:lnTo>
                  <a:lnTo>
                    <a:pt x="1156" y="1070"/>
                  </a:lnTo>
                  <a:lnTo>
                    <a:pt x="1155" y="1049"/>
                  </a:lnTo>
                  <a:lnTo>
                    <a:pt x="1155" y="1026"/>
                  </a:lnTo>
                  <a:lnTo>
                    <a:pt x="1156" y="1000"/>
                  </a:lnTo>
                  <a:lnTo>
                    <a:pt x="1159" y="973"/>
                  </a:lnTo>
                  <a:lnTo>
                    <a:pt x="1163" y="946"/>
                  </a:lnTo>
                  <a:lnTo>
                    <a:pt x="1173" y="893"/>
                  </a:lnTo>
                  <a:lnTo>
                    <a:pt x="1167" y="863"/>
                  </a:lnTo>
                  <a:lnTo>
                    <a:pt x="1160" y="836"/>
                  </a:lnTo>
                  <a:lnTo>
                    <a:pt x="1152" y="811"/>
                  </a:lnTo>
                  <a:lnTo>
                    <a:pt x="1144" y="789"/>
                  </a:lnTo>
                  <a:lnTo>
                    <a:pt x="1133" y="767"/>
                  </a:lnTo>
                  <a:lnTo>
                    <a:pt x="1123" y="745"/>
                  </a:lnTo>
                  <a:lnTo>
                    <a:pt x="1103" y="705"/>
                  </a:lnTo>
                  <a:lnTo>
                    <a:pt x="1081" y="662"/>
                  </a:lnTo>
                  <a:lnTo>
                    <a:pt x="1069" y="640"/>
                  </a:lnTo>
                  <a:lnTo>
                    <a:pt x="1059" y="615"/>
                  </a:lnTo>
                  <a:lnTo>
                    <a:pt x="1049" y="589"/>
                  </a:lnTo>
                  <a:lnTo>
                    <a:pt x="1039" y="560"/>
                  </a:lnTo>
                  <a:lnTo>
                    <a:pt x="1030" y="527"/>
                  </a:lnTo>
                  <a:lnTo>
                    <a:pt x="1021" y="492"/>
                  </a:lnTo>
                  <a:lnTo>
                    <a:pt x="1008" y="471"/>
                  </a:lnTo>
                  <a:lnTo>
                    <a:pt x="993" y="452"/>
                  </a:lnTo>
                  <a:lnTo>
                    <a:pt x="975" y="431"/>
                  </a:lnTo>
                  <a:lnTo>
                    <a:pt x="965" y="420"/>
                  </a:lnTo>
                  <a:lnTo>
                    <a:pt x="955" y="411"/>
                  </a:lnTo>
                  <a:lnTo>
                    <a:pt x="944" y="404"/>
                  </a:lnTo>
                  <a:lnTo>
                    <a:pt x="934" y="397"/>
                  </a:lnTo>
                  <a:lnTo>
                    <a:pt x="919" y="392"/>
                  </a:lnTo>
                  <a:lnTo>
                    <a:pt x="905" y="388"/>
                  </a:lnTo>
                  <a:lnTo>
                    <a:pt x="874" y="381"/>
                  </a:lnTo>
                  <a:lnTo>
                    <a:pt x="845" y="377"/>
                  </a:lnTo>
                  <a:lnTo>
                    <a:pt x="815" y="376"/>
                  </a:lnTo>
                  <a:lnTo>
                    <a:pt x="785" y="376"/>
                  </a:lnTo>
                  <a:lnTo>
                    <a:pt x="755" y="379"/>
                  </a:lnTo>
                  <a:lnTo>
                    <a:pt x="725" y="384"/>
                  </a:lnTo>
                  <a:lnTo>
                    <a:pt x="696" y="389"/>
                  </a:lnTo>
                  <a:lnTo>
                    <a:pt x="667" y="395"/>
                  </a:lnTo>
                  <a:lnTo>
                    <a:pt x="636" y="404"/>
                  </a:lnTo>
                  <a:lnTo>
                    <a:pt x="607" y="413"/>
                  </a:lnTo>
                  <a:lnTo>
                    <a:pt x="578" y="422"/>
                  </a:lnTo>
                  <a:lnTo>
                    <a:pt x="521" y="444"/>
                  </a:lnTo>
                  <a:lnTo>
                    <a:pt x="465" y="467"/>
                  </a:lnTo>
                  <a:lnTo>
                    <a:pt x="421" y="483"/>
                  </a:lnTo>
                  <a:lnTo>
                    <a:pt x="399" y="492"/>
                  </a:lnTo>
                  <a:lnTo>
                    <a:pt x="375" y="498"/>
                  </a:lnTo>
                  <a:lnTo>
                    <a:pt x="352" y="505"/>
                  </a:lnTo>
                  <a:lnTo>
                    <a:pt x="328" y="509"/>
                  </a:lnTo>
                  <a:lnTo>
                    <a:pt x="304" y="511"/>
                  </a:lnTo>
                  <a:lnTo>
                    <a:pt x="293" y="511"/>
                  </a:lnTo>
                  <a:lnTo>
                    <a:pt x="281" y="510"/>
                  </a:lnTo>
                  <a:lnTo>
                    <a:pt x="272" y="509"/>
                  </a:lnTo>
                  <a:lnTo>
                    <a:pt x="263" y="507"/>
                  </a:lnTo>
                  <a:lnTo>
                    <a:pt x="254" y="502"/>
                  </a:lnTo>
                  <a:lnTo>
                    <a:pt x="247" y="497"/>
                  </a:lnTo>
                  <a:lnTo>
                    <a:pt x="242" y="492"/>
                  </a:lnTo>
                  <a:lnTo>
                    <a:pt x="236" y="485"/>
                  </a:lnTo>
                  <a:lnTo>
                    <a:pt x="234" y="478"/>
                  </a:lnTo>
                  <a:lnTo>
                    <a:pt x="231" y="470"/>
                  </a:lnTo>
                  <a:lnTo>
                    <a:pt x="206" y="542"/>
                  </a:lnTo>
                  <a:lnTo>
                    <a:pt x="181" y="606"/>
                  </a:lnTo>
                  <a:lnTo>
                    <a:pt x="136" y="716"/>
                  </a:lnTo>
                  <a:lnTo>
                    <a:pt x="116" y="766"/>
                  </a:lnTo>
                  <a:lnTo>
                    <a:pt x="98" y="816"/>
                  </a:lnTo>
                  <a:lnTo>
                    <a:pt x="89" y="840"/>
                  </a:lnTo>
                  <a:lnTo>
                    <a:pt x="81" y="866"/>
                  </a:lnTo>
                  <a:lnTo>
                    <a:pt x="74" y="893"/>
                  </a:lnTo>
                  <a:lnTo>
                    <a:pt x="68" y="921"/>
                  </a:lnTo>
                  <a:lnTo>
                    <a:pt x="74" y="960"/>
                  </a:lnTo>
                  <a:lnTo>
                    <a:pt x="77" y="980"/>
                  </a:lnTo>
                  <a:lnTo>
                    <a:pt x="79" y="1000"/>
                  </a:lnTo>
                  <a:lnTo>
                    <a:pt x="80" y="1026"/>
                  </a:lnTo>
                  <a:lnTo>
                    <a:pt x="80" y="1049"/>
                  </a:lnTo>
                  <a:lnTo>
                    <a:pt x="79" y="1070"/>
                  </a:lnTo>
                  <a:lnTo>
                    <a:pt x="79" y="1073"/>
                  </a:lnTo>
                  <a:lnTo>
                    <a:pt x="78" y="1074"/>
                  </a:lnTo>
                  <a:lnTo>
                    <a:pt x="69" y="1076"/>
                  </a:lnTo>
                  <a:lnTo>
                    <a:pt x="64" y="1077"/>
                  </a:lnTo>
                  <a:lnTo>
                    <a:pt x="63" y="1076"/>
                  </a:lnTo>
                  <a:lnTo>
                    <a:pt x="62" y="1076"/>
                  </a:lnTo>
                  <a:lnTo>
                    <a:pt x="59" y="1070"/>
                  </a:lnTo>
                  <a:lnTo>
                    <a:pt x="55" y="1065"/>
                  </a:lnTo>
                  <a:lnTo>
                    <a:pt x="53" y="1051"/>
                  </a:lnTo>
                  <a:lnTo>
                    <a:pt x="52" y="1037"/>
                  </a:lnTo>
                  <a:lnTo>
                    <a:pt x="45" y="996"/>
                  </a:lnTo>
                  <a:lnTo>
                    <a:pt x="36" y="959"/>
                  </a:lnTo>
                  <a:lnTo>
                    <a:pt x="27" y="914"/>
                  </a:lnTo>
                  <a:lnTo>
                    <a:pt x="19" y="860"/>
                  </a:lnTo>
                  <a:lnTo>
                    <a:pt x="12" y="799"/>
                  </a:lnTo>
                  <a:lnTo>
                    <a:pt x="5" y="733"/>
                  </a:lnTo>
                  <a:lnTo>
                    <a:pt x="3" y="699"/>
                  </a:lnTo>
                  <a:lnTo>
                    <a:pt x="2" y="664"/>
                  </a:lnTo>
                  <a:lnTo>
                    <a:pt x="0" y="629"/>
                  </a:lnTo>
                  <a:lnTo>
                    <a:pt x="0" y="593"/>
                  </a:lnTo>
                  <a:lnTo>
                    <a:pt x="2" y="556"/>
                  </a:lnTo>
                  <a:lnTo>
                    <a:pt x="4" y="521"/>
                  </a:lnTo>
                  <a:lnTo>
                    <a:pt x="6" y="485"/>
                  </a:lnTo>
                  <a:lnTo>
                    <a:pt x="10" y="451"/>
                  </a:lnTo>
                  <a:lnTo>
                    <a:pt x="16" y="416"/>
                  </a:lnTo>
                  <a:lnTo>
                    <a:pt x="22" y="383"/>
                  </a:lnTo>
                  <a:lnTo>
                    <a:pt x="30" y="350"/>
                  </a:lnTo>
                  <a:lnTo>
                    <a:pt x="40" y="319"/>
                  </a:lnTo>
                  <a:lnTo>
                    <a:pt x="50" y="289"/>
                  </a:lnTo>
                  <a:lnTo>
                    <a:pt x="63" y="260"/>
                  </a:lnTo>
                  <a:lnTo>
                    <a:pt x="77" y="233"/>
                  </a:lnTo>
                  <a:lnTo>
                    <a:pt x="85" y="222"/>
                  </a:lnTo>
                  <a:lnTo>
                    <a:pt x="92" y="210"/>
                  </a:lnTo>
                  <a:lnTo>
                    <a:pt x="101" y="198"/>
                  </a:lnTo>
                  <a:lnTo>
                    <a:pt x="110" y="187"/>
                  </a:lnTo>
                  <a:lnTo>
                    <a:pt x="120" y="177"/>
                  </a:lnTo>
                  <a:lnTo>
                    <a:pt x="131" y="168"/>
                  </a:lnTo>
                  <a:lnTo>
                    <a:pt x="141" y="159"/>
                  </a:lnTo>
                  <a:lnTo>
                    <a:pt x="152" y="150"/>
                  </a:lnTo>
                  <a:lnTo>
                    <a:pt x="163" y="143"/>
                  </a:lnTo>
                  <a:lnTo>
                    <a:pt x="175" y="136"/>
                  </a:lnTo>
                  <a:lnTo>
                    <a:pt x="188" y="130"/>
                  </a:lnTo>
                  <a:lnTo>
                    <a:pt x="201" y="124"/>
                  </a:lnTo>
                  <a:lnTo>
                    <a:pt x="215" y="120"/>
                  </a:lnTo>
                  <a:lnTo>
                    <a:pt x="229" y="117"/>
                  </a:lnTo>
                  <a:close/>
                  <a:moveTo>
                    <a:pt x="673" y="335"/>
                  </a:moveTo>
                  <a:lnTo>
                    <a:pt x="673" y="335"/>
                  </a:lnTo>
                  <a:lnTo>
                    <a:pt x="688" y="331"/>
                  </a:lnTo>
                  <a:lnTo>
                    <a:pt x="667" y="336"/>
                  </a:lnTo>
                  <a:lnTo>
                    <a:pt x="673" y="335"/>
                  </a:lnTo>
                  <a:close/>
                </a:path>
              </a:pathLst>
            </a:custGeom>
            <a:solidFill>
              <a:srgbClr val="615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4034" name="Freeform 273"/>
            <p:cNvSpPr>
              <a:spLocks/>
            </p:cNvSpPr>
            <p:nvPr/>
          </p:nvSpPr>
          <p:spPr bwMode="auto">
            <a:xfrm flipH="1">
              <a:off x="7514778" y="6213784"/>
              <a:ext cx="86900" cy="142469"/>
            </a:xfrm>
            <a:custGeom>
              <a:avLst/>
              <a:gdLst>
                <a:gd name="T0" fmla="*/ 2147483647 w 299"/>
                <a:gd name="T1" fmla="*/ 0 h 578"/>
                <a:gd name="T2" fmla="*/ 0 w 299"/>
                <a:gd name="T3" fmla="*/ 2147483647 h 578"/>
                <a:gd name="T4" fmla="*/ 2147483647 w 299"/>
                <a:gd name="T5" fmla="*/ 2147483647 h 578"/>
                <a:gd name="T6" fmla="*/ 2147483647 w 299"/>
                <a:gd name="T7" fmla="*/ 2147483647 h 578"/>
                <a:gd name="T8" fmla="*/ 2147483647 w 299"/>
                <a:gd name="T9" fmla="*/ 0 h 5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9"/>
                <a:gd name="T16" fmla="*/ 0 h 578"/>
                <a:gd name="T17" fmla="*/ 299 w 299"/>
                <a:gd name="T18" fmla="*/ 578 h 5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9" h="578">
                  <a:moveTo>
                    <a:pt x="19" y="0"/>
                  </a:moveTo>
                  <a:lnTo>
                    <a:pt x="0" y="91"/>
                  </a:lnTo>
                  <a:lnTo>
                    <a:pt x="65" y="578"/>
                  </a:lnTo>
                  <a:lnTo>
                    <a:pt x="299" y="33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4035" name="Freeform 274"/>
            <p:cNvSpPr>
              <a:spLocks/>
            </p:cNvSpPr>
            <p:nvPr/>
          </p:nvSpPr>
          <p:spPr bwMode="auto">
            <a:xfrm flipH="1">
              <a:off x="7514778" y="6213784"/>
              <a:ext cx="86900" cy="142469"/>
            </a:xfrm>
            <a:custGeom>
              <a:avLst/>
              <a:gdLst>
                <a:gd name="T0" fmla="*/ 2147483647 w 299"/>
                <a:gd name="T1" fmla="*/ 0 h 578"/>
                <a:gd name="T2" fmla="*/ 0 w 299"/>
                <a:gd name="T3" fmla="*/ 2147483647 h 578"/>
                <a:gd name="T4" fmla="*/ 2147483647 w 299"/>
                <a:gd name="T5" fmla="*/ 2147483647 h 578"/>
                <a:gd name="T6" fmla="*/ 2147483647 w 299"/>
                <a:gd name="T7" fmla="*/ 2147483647 h 578"/>
                <a:gd name="T8" fmla="*/ 2147483647 w 299"/>
                <a:gd name="T9" fmla="*/ 0 h 5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9"/>
                <a:gd name="T16" fmla="*/ 0 h 578"/>
                <a:gd name="T17" fmla="*/ 299 w 299"/>
                <a:gd name="T18" fmla="*/ 578 h 5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9" h="578">
                  <a:moveTo>
                    <a:pt x="19" y="0"/>
                  </a:moveTo>
                  <a:lnTo>
                    <a:pt x="0" y="91"/>
                  </a:lnTo>
                  <a:lnTo>
                    <a:pt x="65" y="578"/>
                  </a:lnTo>
                  <a:lnTo>
                    <a:pt x="299" y="339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4036" name="Freeform 275"/>
            <p:cNvSpPr>
              <a:spLocks/>
            </p:cNvSpPr>
            <p:nvPr/>
          </p:nvSpPr>
          <p:spPr bwMode="auto">
            <a:xfrm flipH="1">
              <a:off x="7433092" y="6210309"/>
              <a:ext cx="163372" cy="86872"/>
            </a:xfrm>
            <a:custGeom>
              <a:avLst/>
              <a:gdLst>
                <a:gd name="T0" fmla="*/ 0 w 564"/>
                <a:gd name="T1" fmla="*/ 0 h 347"/>
                <a:gd name="T2" fmla="*/ 2147483647 w 564"/>
                <a:gd name="T3" fmla="*/ 2147483647 h 347"/>
                <a:gd name="T4" fmla="*/ 2147483647 w 564"/>
                <a:gd name="T5" fmla="*/ 0 h 347"/>
                <a:gd name="T6" fmla="*/ 2147483647 w 564"/>
                <a:gd name="T7" fmla="*/ 2147483647 h 347"/>
                <a:gd name="T8" fmla="*/ 2147483647 w 564"/>
                <a:gd name="T9" fmla="*/ 2147483647 h 347"/>
                <a:gd name="T10" fmla="*/ 0 w 564"/>
                <a:gd name="T11" fmla="*/ 2147483647 h 347"/>
                <a:gd name="T12" fmla="*/ 0 w 564"/>
                <a:gd name="T13" fmla="*/ 0 h 3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64"/>
                <a:gd name="T22" fmla="*/ 0 h 347"/>
                <a:gd name="T23" fmla="*/ 564 w 564"/>
                <a:gd name="T24" fmla="*/ 347 h 34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64" h="347">
                  <a:moveTo>
                    <a:pt x="0" y="0"/>
                  </a:moveTo>
                  <a:lnTo>
                    <a:pt x="280" y="338"/>
                  </a:lnTo>
                  <a:lnTo>
                    <a:pt x="564" y="0"/>
                  </a:lnTo>
                  <a:lnTo>
                    <a:pt x="564" y="8"/>
                  </a:lnTo>
                  <a:lnTo>
                    <a:pt x="280" y="347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1B5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4037" name="Freeform 276"/>
            <p:cNvSpPr>
              <a:spLocks/>
            </p:cNvSpPr>
            <p:nvPr/>
          </p:nvSpPr>
          <p:spPr bwMode="auto">
            <a:xfrm flipH="1">
              <a:off x="7433092" y="6210309"/>
              <a:ext cx="163372" cy="86872"/>
            </a:xfrm>
            <a:custGeom>
              <a:avLst/>
              <a:gdLst>
                <a:gd name="T0" fmla="*/ 0 w 564"/>
                <a:gd name="T1" fmla="*/ 0 h 347"/>
                <a:gd name="T2" fmla="*/ 2147483647 w 564"/>
                <a:gd name="T3" fmla="*/ 2147483647 h 347"/>
                <a:gd name="T4" fmla="*/ 2147483647 w 564"/>
                <a:gd name="T5" fmla="*/ 0 h 347"/>
                <a:gd name="T6" fmla="*/ 2147483647 w 564"/>
                <a:gd name="T7" fmla="*/ 2147483647 h 347"/>
                <a:gd name="T8" fmla="*/ 2147483647 w 564"/>
                <a:gd name="T9" fmla="*/ 2147483647 h 347"/>
                <a:gd name="T10" fmla="*/ 0 w 564"/>
                <a:gd name="T11" fmla="*/ 2147483647 h 347"/>
                <a:gd name="T12" fmla="*/ 0 w 564"/>
                <a:gd name="T13" fmla="*/ 0 h 3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64"/>
                <a:gd name="T22" fmla="*/ 0 h 347"/>
                <a:gd name="T23" fmla="*/ 564 w 564"/>
                <a:gd name="T24" fmla="*/ 347 h 34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64" h="347">
                  <a:moveTo>
                    <a:pt x="0" y="0"/>
                  </a:moveTo>
                  <a:lnTo>
                    <a:pt x="280" y="338"/>
                  </a:lnTo>
                  <a:lnTo>
                    <a:pt x="564" y="0"/>
                  </a:lnTo>
                  <a:lnTo>
                    <a:pt x="564" y="8"/>
                  </a:lnTo>
                  <a:lnTo>
                    <a:pt x="280" y="347"/>
                  </a:lnTo>
                  <a:lnTo>
                    <a:pt x="0" y="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4038" name="Freeform 277"/>
            <p:cNvSpPr>
              <a:spLocks noEditPoints="1"/>
            </p:cNvSpPr>
            <p:nvPr/>
          </p:nvSpPr>
          <p:spPr bwMode="auto">
            <a:xfrm flipH="1">
              <a:off x="7499136" y="6354516"/>
              <a:ext cx="31284" cy="0"/>
            </a:xfrm>
            <a:custGeom>
              <a:avLst/>
              <a:gdLst>
                <a:gd name="T0" fmla="*/ 2147483647 w 106"/>
                <a:gd name="T1" fmla="*/ 0 h 3"/>
                <a:gd name="T2" fmla="*/ 2147483647 w 106"/>
                <a:gd name="T3" fmla="*/ 0 h 3"/>
                <a:gd name="T4" fmla="*/ 2147483647 w 106"/>
                <a:gd name="T5" fmla="*/ 0 h 3"/>
                <a:gd name="T6" fmla="*/ 2147483647 w 106"/>
                <a:gd name="T7" fmla="*/ 0 h 3"/>
                <a:gd name="T8" fmla="*/ 0 w 106"/>
                <a:gd name="T9" fmla="*/ 0 h 3"/>
                <a:gd name="T10" fmla="*/ 0 w 106"/>
                <a:gd name="T11" fmla="*/ 0 h 3"/>
                <a:gd name="T12" fmla="*/ 0 w 106"/>
                <a:gd name="T13" fmla="*/ 0 h 3"/>
                <a:gd name="T14" fmla="*/ 0 w 106"/>
                <a:gd name="T15" fmla="*/ 0 h 3"/>
                <a:gd name="T16" fmla="*/ 0 w 106"/>
                <a:gd name="T17" fmla="*/ 0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6"/>
                <a:gd name="T28" fmla="*/ 0 h 3"/>
                <a:gd name="T29" fmla="*/ 106 w 106"/>
                <a:gd name="T30" fmla="*/ 0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6" h="3">
                  <a:moveTo>
                    <a:pt x="106" y="0"/>
                  </a:moveTo>
                  <a:lnTo>
                    <a:pt x="106" y="3"/>
                  </a:lnTo>
                  <a:lnTo>
                    <a:pt x="106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A2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4039" name="Freeform 278"/>
            <p:cNvSpPr>
              <a:spLocks/>
            </p:cNvSpPr>
            <p:nvPr/>
          </p:nvSpPr>
          <p:spPr bwMode="auto">
            <a:xfrm flipH="1">
              <a:off x="7499136" y="6354516"/>
              <a:ext cx="0" cy="0"/>
            </a:xfrm>
            <a:custGeom>
              <a:avLst/>
              <a:gdLst>
                <a:gd name="T0" fmla="*/ 0 h 3"/>
                <a:gd name="T1" fmla="*/ 0 h 3"/>
                <a:gd name="T2" fmla="*/ 0 h 3"/>
                <a:gd name="T3" fmla="*/ 0 h 3"/>
                <a:gd name="T4" fmla="*/ 0 60000 65536"/>
                <a:gd name="T5" fmla="*/ 0 60000 65536"/>
                <a:gd name="T6" fmla="*/ 0 60000 65536"/>
                <a:gd name="T7" fmla="*/ 0 60000 65536"/>
                <a:gd name="T8" fmla="*/ 0 h 3"/>
                <a:gd name="T9" fmla="*/ 3 h 3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T8" r="0" b="T9"/>
              <a:pathLst>
                <a:path h="3">
                  <a:moveTo>
                    <a:pt x="0" y="0"/>
                  </a:moveTo>
                  <a:lnTo>
                    <a:pt x="0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4040" name="Rectangle 279"/>
            <p:cNvSpPr>
              <a:spLocks noChangeArrowheads="1"/>
            </p:cNvSpPr>
            <p:nvPr/>
          </p:nvSpPr>
          <p:spPr bwMode="auto">
            <a:xfrm flipH="1">
              <a:off x="7528682" y="6354516"/>
              <a:ext cx="1738" cy="1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1087438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1087438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1087438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1087438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id-ID" altLang="id-ID"/>
            </a:p>
          </p:txBody>
        </p:sp>
        <p:sp>
          <p:nvSpPr>
            <p:cNvPr id="34041" name="Rectangle 280"/>
            <p:cNvSpPr>
              <a:spLocks noChangeArrowheads="1"/>
            </p:cNvSpPr>
            <p:nvPr/>
          </p:nvSpPr>
          <p:spPr bwMode="auto">
            <a:xfrm flipH="1">
              <a:off x="7499136" y="6354516"/>
              <a:ext cx="31284" cy="1737"/>
            </a:xfrm>
            <a:prstGeom prst="rect">
              <a:avLst/>
            </a:prstGeom>
            <a:solidFill>
              <a:srgbClr val="3B93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1087438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1087438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1087438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1087438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id-ID" altLang="id-ID"/>
            </a:p>
          </p:txBody>
        </p:sp>
        <p:sp>
          <p:nvSpPr>
            <p:cNvPr id="34042" name="Rectangle 281"/>
            <p:cNvSpPr>
              <a:spLocks noChangeArrowheads="1"/>
            </p:cNvSpPr>
            <p:nvPr/>
          </p:nvSpPr>
          <p:spPr bwMode="auto">
            <a:xfrm flipH="1">
              <a:off x="7499136" y="6354516"/>
              <a:ext cx="31284" cy="1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1087438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1087438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1087438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1087438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id-ID" altLang="id-ID"/>
            </a:p>
          </p:txBody>
        </p:sp>
      </p:grpSp>
      <p:sp>
        <p:nvSpPr>
          <p:cNvPr id="33797" name="TextBox 251"/>
          <p:cNvSpPr txBox="1">
            <a:spLocks noChangeArrowheads="1"/>
          </p:cNvSpPr>
          <p:nvPr/>
        </p:nvSpPr>
        <p:spPr bwMode="auto">
          <a:xfrm>
            <a:off x="1992313" y="5453063"/>
            <a:ext cx="10504487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id-ID" altLang="id-ID" sz="4400" b="1">
                <a:latin typeface="Arial" panose="020B0604020202020204" pitchFamily="34" charset="0"/>
              </a:rPr>
              <a:t>Peraturan Menteri </a:t>
            </a:r>
            <a:r>
              <a:rPr lang="id-ID" altLang="en-US" sz="4400" b="1">
                <a:latin typeface="Arial" panose="020B0604020202020204" pitchFamily="34" charset="0"/>
              </a:rPr>
              <a:t>PAN-RB No. 26/2016</a:t>
            </a:r>
          </a:p>
          <a:p>
            <a:pPr eaLnBrk="1" hangingPunct="1"/>
            <a:r>
              <a:rPr lang="id-ID" altLang="en-US" sz="4400" b="1">
                <a:latin typeface="Arial" panose="020B0604020202020204" pitchFamily="34" charset="0"/>
              </a:rPr>
              <a:t>tentang Pengangkatan PNS   </a:t>
            </a:r>
          </a:p>
          <a:p>
            <a:pPr eaLnBrk="1" hangingPunct="1"/>
            <a:r>
              <a:rPr lang="id-ID" altLang="en-US" sz="4400" b="1">
                <a:latin typeface="Arial" panose="020B0604020202020204" pitchFamily="34" charset="0"/>
              </a:rPr>
              <a:t>dalam Jabatan Fungsional melalui Penyesuaian/</a:t>
            </a:r>
            <a:r>
              <a:rPr lang="id-ID" altLang="en-US" sz="4400" b="1" i="1">
                <a:latin typeface="Arial" panose="020B0604020202020204" pitchFamily="34" charset="0"/>
              </a:rPr>
              <a:t>Inpassing</a:t>
            </a:r>
            <a:endParaRPr lang="id-ID" altLang="id-ID" i="1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809625" y="2019300"/>
            <a:ext cx="22807613" cy="128588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9" tIns="45672" rIns="91339" bIns="45672" anchor="ctr"/>
          <a:lstStyle/>
          <a:p>
            <a:pPr algn="ctr" defTabSz="108744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accent2"/>
              </a:solidFill>
              <a:latin typeface="Open Sans Light"/>
            </a:endParaRPr>
          </a:p>
        </p:txBody>
      </p:sp>
      <p:pic>
        <p:nvPicPr>
          <p:cNvPr id="34819" name="Pictur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0113" y="174625"/>
            <a:ext cx="289877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itle 1"/>
          <p:cNvSpPr txBox="1">
            <a:spLocks/>
          </p:cNvSpPr>
          <p:nvPr/>
        </p:nvSpPr>
        <p:spPr bwMode="auto">
          <a:xfrm>
            <a:off x="1408113" y="798513"/>
            <a:ext cx="2066290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id-ID" altLang="en-US" sz="5400" b="1">
                <a:latin typeface="Arial" panose="020B0604020202020204" pitchFamily="34" charset="0"/>
              </a:rPr>
              <a:t>Ketentuan Umum Penyesuaian/Inpassing</a:t>
            </a:r>
            <a:endParaRPr lang="en-US" altLang="en-US" sz="5400" b="1">
              <a:latin typeface="Arial" panose="020B0604020202020204" pitchFamily="34" charset="0"/>
            </a:endParaRPr>
          </a:p>
        </p:txBody>
      </p:sp>
      <p:graphicFrame>
        <p:nvGraphicFramePr>
          <p:cNvPr id="40" name="Diagram 39"/>
          <p:cNvGraphicFramePr/>
          <p:nvPr/>
        </p:nvGraphicFramePr>
        <p:xfrm>
          <a:off x="1124935" y="2589322"/>
          <a:ext cx="23309263" cy="103661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4822" name="Rectangle 40"/>
          <p:cNvSpPr>
            <a:spLocks noChangeArrowheads="1"/>
          </p:cNvSpPr>
          <p:nvPr/>
        </p:nvSpPr>
        <p:spPr bwMode="auto">
          <a:xfrm>
            <a:off x="1125538" y="2432050"/>
            <a:ext cx="221757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id-ID" altLang="id-ID" sz="3600" b="1">
                <a:latin typeface="Arial" panose="020B0604020202020204" pitchFamily="34" charset="0"/>
              </a:rPr>
              <a:t>Penyesuaian/</a:t>
            </a:r>
            <a:r>
              <a:rPr lang="id-ID" altLang="id-ID" sz="3600" b="1" i="1">
                <a:latin typeface="Arial" panose="020B0604020202020204" pitchFamily="34" charset="0"/>
              </a:rPr>
              <a:t>Inpassing</a:t>
            </a:r>
            <a:r>
              <a:rPr lang="id-ID" altLang="id-ID" sz="3600" b="1">
                <a:latin typeface="Arial" panose="020B0604020202020204" pitchFamily="34" charset="0"/>
              </a:rPr>
              <a:t> ke dalam JF PPBJ pada K/L/PD ditujukan bagi:</a:t>
            </a:r>
          </a:p>
        </p:txBody>
      </p:sp>
      <p:sp>
        <p:nvSpPr>
          <p:cNvPr id="34823" name="Rectangle 6"/>
          <p:cNvSpPr>
            <a:spLocks noChangeArrowheads="1"/>
          </p:cNvSpPr>
          <p:nvPr/>
        </p:nvSpPr>
        <p:spPr bwMode="auto">
          <a:xfrm>
            <a:off x="8212138" y="7716838"/>
            <a:ext cx="12192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id-ID" altLang="id-ID" sz="6000" b="1">
                <a:latin typeface="Arial" panose="020B0604020202020204" pitchFamily="34" charset="0"/>
              </a:rPr>
              <a:t>ATAU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809625" y="2019300"/>
            <a:ext cx="22807613" cy="128588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9" tIns="45672" rIns="91339" bIns="45672" anchor="ctr"/>
          <a:lstStyle/>
          <a:p>
            <a:pPr algn="ctr" defTabSz="108744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accent2"/>
              </a:solidFill>
              <a:latin typeface="Open Sans Light"/>
            </a:endParaRPr>
          </a:p>
        </p:txBody>
      </p:sp>
      <p:pic>
        <p:nvPicPr>
          <p:cNvPr id="35843" name="Pictur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0113" y="174625"/>
            <a:ext cx="289877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itle 1"/>
          <p:cNvSpPr txBox="1">
            <a:spLocks/>
          </p:cNvSpPr>
          <p:nvPr/>
        </p:nvSpPr>
        <p:spPr bwMode="auto">
          <a:xfrm>
            <a:off x="1408113" y="798513"/>
            <a:ext cx="2066290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id-ID" altLang="en-US" sz="5400" b="1">
                <a:latin typeface="Arial" panose="020B0604020202020204" pitchFamily="34" charset="0"/>
              </a:rPr>
              <a:t>Persyaratan</a:t>
            </a:r>
            <a:endParaRPr lang="en-US" altLang="en-US" sz="5400" b="1">
              <a:latin typeface="Arial" panose="020B0604020202020204" pitchFamily="34" charset="0"/>
            </a:endParaRPr>
          </a:p>
        </p:txBody>
      </p:sp>
      <p:graphicFrame>
        <p:nvGraphicFramePr>
          <p:cNvPr id="45" name="Diagram 44"/>
          <p:cNvGraphicFramePr/>
          <p:nvPr/>
        </p:nvGraphicFramePr>
        <p:xfrm>
          <a:off x="91637" y="2274012"/>
          <a:ext cx="24118888" cy="10838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24387175" cy="2359025"/>
          </a:xfrm>
        </p:spPr>
        <p:txBody>
          <a:bodyPr/>
          <a:lstStyle/>
          <a:p>
            <a:pPr algn="l"/>
            <a:r>
              <a:rPr lang="en-US" altLang="id-ID" smtClean="0">
                <a:solidFill>
                  <a:schemeClr val="tx1"/>
                </a:solidFill>
                <a:latin typeface="Open Sans" pitchFamily="34" charset="0"/>
                <a:cs typeface="Open Sans" pitchFamily="34" charset="0"/>
              </a:rPr>
              <a:t> </a:t>
            </a:r>
            <a:r>
              <a:rPr lang="en-US" altLang="ko-KR" smtClean="0">
                <a:solidFill>
                  <a:schemeClr val="tx1"/>
                </a:solidFill>
                <a:latin typeface="Open Sans" pitchFamily="34" charset="0"/>
                <a:cs typeface="Open Sans" pitchFamily="34" charset="0"/>
              </a:rPr>
              <a:t> </a:t>
            </a:r>
            <a:r>
              <a:rPr lang="id-ID" altLang="ko-KR" smtClean="0">
                <a:solidFill>
                  <a:schemeClr val="tx1"/>
                </a:solidFill>
                <a:latin typeface="Open Sans" pitchFamily="34" charset="0"/>
                <a:cs typeface="Open Sans" pitchFamily="34" charset="0"/>
              </a:rPr>
              <a:t>Tahapan Pelaksanaan Penyesuaian/Inpassing</a:t>
            </a:r>
            <a:endParaRPr lang="en-US" altLang="id-ID" smtClean="0">
              <a:solidFill>
                <a:schemeClr val="tx1"/>
              </a:solidFill>
              <a:latin typeface="Open Sans" pitchFamily="34" charset="0"/>
              <a:cs typeface="Open Sans" pitchFamily="34" charset="0"/>
            </a:endParaRPr>
          </a:p>
        </p:txBody>
      </p:sp>
      <p:grpSp>
        <p:nvGrpSpPr>
          <p:cNvPr id="2" name="그룹 9"/>
          <p:cNvGrpSpPr/>
          <p:nvPr/>
        </p:nvGrpSpPr>
        <p:grpSpPr>
          <a:xfrm>
            <a:off x="16610655" y="4937788"/>
            <a:ext cx="6738101" cy="6937912"/>
            <a:chOff x="3152065" y="2440990"/>
            <a:chExt cx="2479953" cy="2553826"/>
          </a:xfrm>
          <a:solidFill>
            <a:schemeClr val="bg1">
              <a:lumMod val="65000"/>
            </a:schemeClr>
          </a:solidFill>
          <a:effectLst/>
          <a:scene3d>
            <a:camera prst="perspectiveHeroicExtremeLeftFacing">
              <a:rot lat="20289701" lon="2161621" rev="20813843"/>
            </a:camera>
            <a:lightRig rig="balanced" dir="t">
              <a:rot lat="0" lon="0" rev="4200000"/>
            </a:lightRig>
          </a:scene3d>
        </p:grpSpPr>
        <p:sp>
          <p:nvSpPr>
            <p:cNvPr id="12" name="막힌 원호 31"/>
            <p:cNvSpPr/>
            <p:nvPr/>
          </p:nvSpPr>
          <p:spPr>
            <a:xfrm rot="18297562">
              <a:off x="3152065" y="2441113"/>
              <a:ext cx="2304256" cy="2304256"/>
            </a:xfrm>
            <a:prstGeom prst="blockArc">
              <a:avLst>
                <a:gd name="adj1" fmla="val 12318204"/>
                <a:gd name="adj2" fmla="val 19307760"/>
                <a:gd name="adj3" fmla="val 18915"/>
              </a:avLst>
            </a:prstGeom>
            <a:grpFill/>
            <a:ln>
              <a:noFill/>
            </a:ln>
            <a:sp3d prstMaterial="plastic">
              <a:bevelT w="635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3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막힌 원호 32"/>
            <p:cNvSpPr/>
            <p:nvPr/>
          </p:nvSpPr>
          <p:spPr>
            <a:xfrm rot="3892719">
              <a:off x="3327762" y="2440990"/>
              <a:ext cx="2304256" cy="2304256"/>
            </a:xfrm>
            <a:prstGeom prst="blockArc">
              <a:avLst>
                <a:gd name="adj1" fmla="val 12318204"/>
                <a:gd name="adj2" fmla="val 19307760"/>
                <a:gd name="adj3" fmla="val 18915"/>
              </a:avLst>
            </a:prstGeom>
            <a:solidFill>
              <a:schemeClr val="accent2"/>
            </a:solidFill>
            <a:ln>
              <a:noFill/>
            </a:ln>
            <a:sp3d prstMaterial="plastic">
              <a:bevelT w="635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3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막힌 원호 33"/>
            <p:cNvSpPr/>
            <p:nvPr/>
          </p:nvSpPr>
          <p:spPr>
            <a:xfrm rot="11081471">
              <a:off x="3242475" y="2690560"/>
              <a:ext cx="2304256" cy="2304256"/>
            </a:xfrm>
            <a:prstGeom prst="blockArc">
              <a:avLst>
                <a:gd name="adj1" fmla="val 12318204"/>
                <a:gd name="adj2" fmla="val 19307760"/>
                <a:gd name="adj3" fmla="val 18915"/>
              </a:avLst>
            </a:prstGeom>
            <a:grpFill/>
            <a:ln>
              <a:noFill/>
            </a:ln>
            <a:sp3d prstMaterial="plastic">
              <a:bevelT w="635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3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" name="그룹 8"/>
          <p:cNvGrpSpPr/>
          <p:nvPr/>
        </p:nvGrpSpPr>
        <p:grpSpPr>
          <a:xfrm>
            <a:off x="17954978" y="6473957"/>
            <a:ext cx="3974272" cy="4092123"/>
            <a:chOff x="3152065" y="2440990"/>
            <a:chExt cx="2479953" cy="2553826"/>
          </a:xfrm>
          <a:solidFill>
            <a:schemeClr val="bg1">
              <a:lumMod val="65000"/>
            </a:schemeClr>
          </a:solidFill>
          <a:effectLst/>
          <a:scene3d>
            <a:camera prst="perspectiveHeroicExtremeLeftFacing">
              <a:rot lat="20289701" lon="2161621" rev="20813843"/>
            </a:camera>
            <a:lightRig rig="balanced" dir="t">
              <a:rot lat="0" lon="0" rev="4200000"/>
            </a:lightRig>
          </a:scene3d>
        </p:grpSpPr>
        <p:sp>
          <p:nvSpPr>
            <p:cNvPr id="16" name="막힌 원호 27"/>
            <p:cNvSpPr/>
            <p:nvPr/>
          </p:nvSpPr>
          <p:spPr>
            <a:xfrm rot="18297562">
              <a:off x="3152065" y="2441113"/>
              <a:ext cx="2304256" cy="2304256"/>
            </a:xfrm>
            <a:prstGeom prst="blockArc">
              <a:avLst>
                <a:gd name="adj1" fmla="val 12318204"/>
                <a:gd name="adj2" fmla="val 19307760"/>
                <a:gd name="adj3" fmla="val 18915"/>
              </a:avLst>
            </a:prstGeom>
            <a:solidFill>
              <a:schemeClr val="accent2"/>
            </a:solidFill>
            <a:ln>
              <a:noFill/>
            </a:ln>
            <a:sp3d prstMaterial="plastic">
              <a:bevelT w="635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3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막힌 원호 28"/>
            <p:cNvSpPr/>
            <p:nvPr/>
          </p:nvSpPr>
          <p:spPr>
            <a:xfrm rot="3892719">
              <a:off x="3327762" y="2440990"/>
              <a:ext cx="2304256" cy="2304256"/>
            </a:xfrm>
            <a:prstGeom prst="blockArc">
              <a:avLst>
                <a:gd name="adj1" fmla="val 12318204"/>
                <a:gd name="adj2" fmla="val 19307760"/>
                <a:gd name="adj3" fmla="val 18915"/>
              </a:avLst>
            </a:prstGeom>
            <a:grpFill/>
            <a:ln>
              <a:noFill/>
            </a:ln>
            <a:sp3d prstMaterial="plastic">
              <a:bevelT w="635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3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막힌 원호 29"/>
            <p:cNvSpPr/>
            <p:nvPr/>
          </p:nvSpPr>
          <p:spPr>
            <a:xfrm rot="11081471">
              <a:off x="3242475" y="2690560"/>
              <a:ext cx="2304256" cy="2304256"/>
            </a:xfrm>
            <a:prstGeom prst="blockArc">
              <a:avLst>
                <a:gd name="adj1" fmla="val 12318204"/>
                <a:gd name="adj2" fmla="val 19307760"/>
                <a:gd name="adj3" fmla="val 18915"/>
              </a:avLst>
            </a:prstGeom>
            <a:grpFill/>
            <a:ln>
              <a:noFill/>
            </a:ln>
            <a:sp3d prstMaterial="plastic">
              <a:bevelT w="635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3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19" name="직선 연결선 60"/>
          <p:cNvCxnSpPr>
            <a:stCxn id="36875" idx="3"/>
          </p:cNvCxnSpPr>
          <p:nvPr/>
        </p:nvCxnSpPr>
        <p:spPr>
          <a:xfrm>
            <a:off x="12182475" y="8916988"/>
            <a:ext cx="9725025" cy="0"/>
          </a:xfrm>
          <a:prstGeom prst="line">
            <a:avLst/>
          </a:prstGeom>
          <a:ln w="15240" cap="rnd">
            <a:solidFill>
              <a:schemeClr val="tx1">
                <a:lumMod val="75000"/>
                <a:lumOff val="25000"/>
              </a:schemeClr>
            </a:solidFill>
            <a:prstDash val="sysDot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연결선 62"/>
          <p:cNvCxnSpPr/>
          <p:nvPr/>
        </p:nvCxnSpPr>
        <p:spPr>
          <a:xfrm flipV="1">
            <a:off x="13538200" y="11466513"/>
            <a:ext cx="4784725" cy="30162"/>
          </a:xfrm>
          <a:prstGeom prst="line">
            <a:avLst/>
          </a:prstGeom>
          <a:ln w="15240" cap="rnd">
            <a:solidFill>
              <a:schemeClr val="tx1">
                <a:lumMod val="75000"/>
                <a:lumOff val="25000"/>
              </a:schemeClr>
            </a:solidFill>
            <a:prstDash val="sysDot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연결선 59"/>
          <p:cNvCxnSpPr/>
          <p:nvPr/>
        </p:nvCxnSpPr>
        <p:spPr>
          <a:xfrm flipV="1">
            <a:off x="13346113" y="6473825"/>
            <a:ext cx="5715000" cy="34925"/>
          </a:xfrm>
          <a:prstGeom prst="line">
            <a:avLst/>
          </a:prstGeom>
          <a:ln w="15240" cap="rnd">
            <a:solidFill>
              <a:schemeClr val="tx1">
                <a:lumMod val="75000"/>
                <a:lumOff val="25000"/>
              </a:schemeClr>
            </a:solidFill>
            <a:prstDash val="sysDot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모서리가 둥근 직사각형 42"/>
          <p:cNvSpPr/>
          <p:nvPr/>
        </p:nvSpPr>
        <p:spPr>
          <a:xfrm>
            <a:off x="1252538" y="3709988"/>
            <a:ext cx="11901487" cy="2879725"/>
          </a:xfrm>
          <a:prstGeom prst="roundRect">
            <a:avLst>
              <a:gd name="adj" fmla="val 7000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243852" tIns="121926" rIns="243852" bIns="121926" anchor="ctr"/>
          <a:lstStyle/>
          <a:p>
            <a:pPr algn="ctr">
              <a:defRPr/>
            </a:pPr>
            <a:endParaRPr lang="ko-KR" altLang="en-US" sz="37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873" name="TextBox 28"/>
          <p:cNvSpPr txBox="1">
            <a:spLocks noChangeArrowheads="1"/>
          </p:cNvSpPr>
          <p:nvPr/>
        </p:nvSpPr>
        <p:spPr bwMode="auto">
          <a:xfrm>
            <a:off x="1636713" y="3956050"/>
            <a:ext cx="11517312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43852" tIns="121926" rIns="243852" bIns="121926">
            <a:spAutoFit/>
          </a:bodyPr>
          <a:lstStyle>
            <a:lvl1pPr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id-ID" altLang="id-ID" sz="5400">
                <a:solidFill>
                  <a:srgbClr val="3D455C"/>
                </a:solidFill>
                <a:latin typeface="Franklin Gothic Medium Cond" panose="020B0606030402020204" pitchFamily="34" charset="0"/>
              </a:rPr>
              <a:t>Penetapan Kebutuhan  Jabatan Fungsional Pengelola Pengadaan Barang/Jasa</a:t>
            </a:r>
            <a:r>
              <a:rPr lang="id-ID" altLang="id-ID">
                <a:solidFill>
                  <a:srgbClr val="3D455C"/>
                </a:solidFill>
                <a:latin typeface="Franklin Gothic Medium Cond" panose="020B0606030402020204" pitchFamily="34" charset="0"/>
              </a:rPr>
              <a:t>	</a:t>
            </a:r>
          </a:p>
        </p:txBody>
      </p:sp>
      <p:sp>
        <p:nvSpPr>
          <p:cNvPr id="30" name="모서리가 둥근 직사각형 42"/>
          <p:cNvSpPr/>
          <p:nvPr/>
        </p:nvSpPr>
        <p:spPr>
          <a:xfrm>
            <a:off x="1252538" y="7573963"/>
            <a:ext cx="10929937" cy="2687637"/>
          </a:xfrm>
          <a:prstGeom prst="roundRect">
            <a:avLst>
              <a:gd name="adj" fmla="val 7000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243852" tIns="121926" rIns="243852" bIns="121926" anchor="ctr"/>
          <a:lstStyle/>
          <a:p>
            <a:pPr algn="ctr">
              <a:defRPr/>
            </a:pPr>
            <a:endParaRPr lang="ko-KR" altLang="en-US" sz="37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875" name="TextBox 30"/>
          <p:cNvSpPr txBox="1">
            <a:spLocks noChangeArrowheads="1"/>
          </p:cNvSpPr>
          <p:nvPr/>
        </p:nvSpPr>
        <p:spPr bwMode="auto">
          <a:xfrm>
            <a:off x="1252538" y="8378825"/>
            <a:ext cx="10929937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43852" tIns="121926" rIns="243852" bIns="121926">
            <a:spAutoFit/>
          </a:bodyPr>
          <a:lstStyle>
            <a:lvl1pPr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id-ID" altLang="id-ID" sz="5400">
                <a:solidFill>
                  <a:srgbClr val="3D455C"/>
                </a:solidFill>
                <a:latin typeface="Franklin Gothic Medium Cond" panose="020B0606030402020204" pitchFamily="34" charset="0"/>
              </a:rPr>
              <a:t>Uji Kompetensi Penyesuaian/Inpassing</a:t>
            </a:r>
          </a:p>
        </p:txBody>
      </p:sp>
      <p:sp>
        <p:nvSpPr>
          <p:cNvPr id="32" name="모서리가 둥근 직사각형 42"/>
          <p:cNvSpPr/>
          <p:nvPr/>
        </p:nvSpPr>
        <p:spPr>
          <a:xfrm>
            <a:off x="1252538" y="11082338"/>
            <a:ext cx="11901487" cy="1344612"/>
          </a:xfrm>
          <a:prstGeom prst="roundRect">
            <a:avLst>
              <a:gd name="adj" fmla="val 7000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243852" tIns="121926" rIns="243852" bIns="121926" anchor="ctr"/>
          <a:lstStyle/>
          <a:p>
            <a:pPr algn="ctr">
              <a:defRPr/>
            </a:pPr>
            <a:endParaRPr lang="ko-KR" altLang="en-US" sz="37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877" name="TextBox 32"/>
          <p:cNvSpPr txBox="1">
            <a:spLocks noChangeArrowheads="1"/>
          </p:cNvSpPr>
          <p:nvPr/>
        </p:nvSpPr>
        <p:spPr bwMode="auto">
          <a:xfrm>
            <a:off x="1636713" y="11256963"/>
            <a:ext cx="11133137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43852" tIns="121926" rIns="243852" bIns="121926">
            <a:spAutoFit/>
          </a:bodyPr>
          <a:lstStyle>
            <a:lvl1pPr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id-ID" altLang="id-ID" sz="6000">
                <a:solidFill>
                  <a:srgbClr val="3D455C"/>
                </a:solidFill>
                <a:latin typeface="Franklin Gothic Medium Cond" panose="020B0606030402020204" pitchFamily="34" charset="0"/>
              </a:rPr>
              <a:t>Penyesuaian/Inpassing </a:t>
            </a:r>
          </a:p>
        </p:txBody>
      </p:sp>
      <p:pic>
        <p:nvPicPr>
          <p:cNvPr id="36878" name="Picture 24" descr="new_lkp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1488" y="615950"/>
            <a:ext cx="3841750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09625" y="2019300"/>
            <a:ext cx="22807613" cy="1285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9" tIns="45672" rIns="91339" bIns="45672" anchor="ctr"/>
          <a:lstStyle/>
          <a:p>
            <a:pPr algn="ctr" defTabSz="108744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accent2"/>
              </a:solidFill>
              <a:latin typeface="Open Sans Light"/>
            </a:endParaRPr>
          </a:p>
        </p:txBody>
      </p:sp>
      <p:pic>
        <p:nvPicPr>
          <p:cNvPr id="37891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0113" y="174625"/>
            <a:ext cx="289877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1408113" y="798513"/>
            <a:ext cx="2066290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id-ID" altLang="en-US" sz="5400" b="1">
                <a:latin typeface="Arial" panose="020B0604020202020204" pitchFamily="34" charset="0"/>
              </a:rPr>
              <a:t>Penetapan Kebutuhan JF PPBJ</a:t>
            </a:r>
            <a:endParaRPr lang="en-US" altLang="en-US" sz="5400" b="1">
              <a:latin typeface="Arial" panose="020B0604020202020204" pitchFamily="34" charset="0"/>
            </a:endParaRPr>
          </a:p>
        </p:txBody>
      </p:sp>
      <p:graphicFrame>
        <p:nvGraphicFramePr>
          <p:cNvPr id="10" name="Diagram 9"/>
          <p:cNvGraphicFramePr/>
          <p:nvPr/>
        </p:nvGraphicFramePr>
        <p:xfrm>
          <a:off x="1140849" y="2414513"/>
          <a:ext cx="22111855" cy="107654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703263"/>
            <a:ext cx="20729575" cy="1371600"/>
          </a:xfrm>
        </p:spPr>
        <p:txBody>
          <a:bodyPr/>
          <a:lstStyle/>
          <a:p>
            <a:pPr eaLnBrk="1" hangingPunct="1"/>
            <a:r>
              <a:rPr lang="id-ID" altLang="en-US" b="1" smtClean="0">
                <a:solidFill>
                  <a:srgbClr val="FFC000"/>
                </a:solidFill>
                <a:latin typeface="Open Sans" pitchFamily="34" charset="0"/>
                <a:cs typeface="Open Sans" pitchFamily="34" charset="0"/>
              </a:rPr>
              <a:t>Pokok Materi</a:t>
            </a:r>
            <a:endParaRPr lang="en-US" altLang="en-US" b="1" smtClean="0">
              <a:solidFill>
                <a:srgbClr val="FFC000"/>
              </a:solidFill>
              <a:latin typeface="Open Sans" pitchFamily="34" charset="0"/>
              <a:cs typeface="Open Sans" pitchFamily="34" charset="0"/>
            </a:endParaRPr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5959475" y="4217988"/>
            <a:ext cx="16598900" cy="8812212"/>
          </a:xfrm>
        </p:spPr>
        <p:txBody>
          <a:bodyPr>
            <a:spAutoFit/>
          </a:bodyPr>
          <a:lstStyle/>
          <a:p>
            <a:pPr algn="l" eaLnBrk="1" hangingPunct="1">
              <a:lnSpc>
                <a:spcPct val="110000"/>
              </a:lnSpc>
            </a:pPr>
            <a:r>
              <a:rPr lang="en-ID" altLang="en-US" sz="6000" b="1" smtClean="0">
                <a:solidFill>
                  <a:srgbClr val="00B0F0"/>
                </a:solidFill>
                <a:latin typeface="Open Sans Light" pitchFamily="34" charset="0"/>
                <a:cs typeface="Open Sans Light" pitchFamily="34" charset="0"/>
              </a:rPr>
              <a:t>Kedudukan Jabfung dalam UU ASN</a:t>
            </a:r>
          </a:p>
          <a:p>
            <a:pPr algn="l" eaLnBrk="1" hangingPunct="1">
              <a:lnSpc>
                <a:spcPct val="110000"/>
              </a:lnSpc>
            </a:pPr>
            <a:r>
              <a:rPr lang="en-ID" altLang="en-US" sz="6000" b="1" smtClean="0">
                <a:solidFill>
                  <a:srgbClr val="00B0F0"/>
                </a:solidFill>
                <a:latin typeface="Open Sans Light" pitchFamily="34" charset="0"/>
                <a:cs typeface="Open Sans Light" pitchFamily="34" charset="0"/>
              </a:rPr>
              <a:t>Perkembangan Jabfung PPBJ dan Kebijakan Kedepan</a:t>
            </a:r>
            <a:endParaRPr lang="en-US" altLang="en-US" sz="6000" b="1" smtClean="0">
              <a:solidFill>
                <a:srgbClr val="00B0F0"/>
              </a:solidFill>
              <a:latin typeface="Open Sans Light" pitchFamily="34" charset="0"/>
              <a:cs typeface="Open Sans Light" pitchFamily="34" charset="0"/>
            </a:endParaRPr>
          </a:p>
          <a:p>
            <a:pPr algn="l" eaLnBrk="1" hangingPunct="1">
              <a:lnSpc>
                <a:spcPct val="110000"/>
              </a:lnSpc>
            </a:pPr>
            <a:r>
              <a:rPr lang="en-ID" altLang="en-US" sz="6000" b="1" smtClean="0">
                <a:solidFill>
                  <a:srgbClr val="00B0F0"/>
                </a:solidFill>
                <a:latin typeface="Open Sans Light" pitchFamily="34" charset="0"/>
                <a:cs typeface="Open Sans Light" pitchFamily="34" charset="0"/>
              </a:rPr>
              <a:t>Gambaran Umum Jabfung PPBJ</a:t>
            </a:r>
          </a:p>
          <a:p>
            <a:pPr algn="l" eaLnBrk="1" hangingPunct="1">
              <a:lnSpc>
                <a:spcPct val="110000"/>
              </a:lnSpc>
            </a:pPr>
            <a:r>
              <a:rPr lang="en-ID" altLang="en-US" sz="6000" b="1" smtClean="0">
                <a:solidFill>
                  <a:srgbClr val="00B0F0"/>
                </a:solidFill>
                <a:latin typeface="Open Sans Light" pitchFamily="34" charset="0"/>
                <a:cs typeface="Open Sans Light" pitchFamily="34" charset="0"/>
              </a:rPr>
              <a:t>Juknis Inpassing Jabfung PPBJ</a:t>
            </a:r>
          </a:p>
          <a:p>
            <a:pPr algn="l" eaLnBrk="1" hangingPunct="1">
              <a:lnSpc>
                <a:spcPct val="110000"/>
              </a:lnSpc>
            </a:pPr>
            <a:endParaRPr lang="en-ID" altLang="en-US" sz="6000" b="1" smtClean="0">
              <a:latin typeface="Open Sans Light" pitchFamily="34" charset="0"/>
              <a:cs typeface="Open Sans Light" pitchFamily="34" charset="0"/>
            </a:endParaRPr>
          </a:p>
          <a:p>
            <a:pPr algn="l" eaLnBrk="1" hangingPunct="1">
              <a:lnSpc>
                <a:spcPct val="110000"/>
              </a:lnSpc>
            </a:pPr>
            <a:endParaRPr lang="en-ID" altLang="en-US" sz="4400" smtClean="0">
              <a:latin typeface="Open Sans Light" pitchFamily="34" charset="0"/>
              <a:cs typeface="Open Sans Light" pitchFamily="34" charset="0"/>
            </a:endParaRPr>
          </a:p>
          <a:p>
            <a:pPr algn="l" eaLnBrk="1" hangingPunct="1">
              <a:lnSpc>
                <a:spcPct val="110000"/>
              </a:lnSpc>
            </a:pPr>
            <a:endParaRPr lang="en-US" altLang="en-US" sz="4400" smtClean="0">
              <a:latin typeface="Open Sans Light" pitchFamily="34" charset="0"/>
              <a:cs typeface="Open Sans Light" pitchFamily="34" charset="0"/>
            </a:endParaRPr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0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1AAAE375-0CD8-458A-9700-AB80F6C53349}" type="slidenum">
              <a:rPr lang="en-US" altLang="en-US" sz="2000">
                <a:solidFill>
                  <a:schemeClr val="bg1"/>
                </a:solidFill>
                <a:latin typeface="Open Sans" pitchFamily="34" charset="0"/>
              </a:rPr>
              <a:pPr eaLnBrk="1" hangingPunct="1"/>
              <a:t>2</a:t>
            </a:fld>
            <a:endParaRPr lang="en-US" altLang="en-US" sz="2000">
              <a:solidFill>
                <a:schemeClr val="bg1"/>
              </a:solidFill>
              <a:latin typeface="Open Sans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417300" y="2211388"/>
            <a:ext cx="1552575" cy="12858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9" tIns="45672" rIns="91339" bIns="45672" anchor="ctr"/>
          <a:lstStyle/>
          <a:p>
            <a:pPr algn="ctr" defTabSz="108744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accent2"/>
              </a:solidFill>
              <a:latin typeface="Open Sans Light"/>
            </a:endParaRPr>
          </a:p>
        </p:txBody>
      </p:sp>
      <p:cxnSp>
        <p:nvCxnSpPr>
          <p:cNvPr id="4" name="Straight Connector 3"/>
          <p:cNvCxnSpPr>
            <a:cxnSpLocks noChangeShapeType="1"/>
          </p:cNvCxnSpPr>
          <p:nvPr/>
        </p:nvCxnSpPr>
        <p:spPr bwMode="auto">
          <a:xfrm>
            <a:off x="4495800" y="4664075"/>
            <a:ext cx="36513" cy="4891088"/>
          </a:xfrm>
          <a:prstGeom prst="line">
            <a:avLst/>
          </a:prstGeom>
          <a:noFill/>
          <a:ln w="25400">
            <a:solidFill>
              <a:srgbClr val="D9D9D9"/>
            </a:solidFill>
            <a:prstDash val="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/>
        </p:spPr>
      </p:cxnSp>
      <p:sp>
        <p:nvSpPr>
          <p:cNvPr id="5" name="Oval 4"/>
          <p:cNvSpPr/>
          <p:nvPr/>
        </p:nvSpPr>
        <p:spPr>
          <a:xfrm>
            <a:off x="4014788" y="3605213"/>
            <a:ext cx="919162" cy="101123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 defTabSz="108744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Open Sans Light"/>
            </a:endParaRPr>
          </a:p>
        </p:txBody>
      </p:sp>
      <p:sp>
        <p:nvSpPr>
          <p:cNvPr id="23" name="AutoShape 82"/>
          <p:cNvSpPr>
            <a:spLocks/>
          </p:cNvSpPr>
          <p:nvPr/>
        </p:nvSpPr>
        <p:spPr bwMode="auto">
          <a:xfrm>
            <a:off x="6486525" y="5281613"/>
            <a:ext cx="411163" cy="3651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3767" y="5419"/>
                </a:moveTo>
                <a:cubicBezTo>
                  <a:pt x="4051" y="5419"/>
                  <a:pt x="4271" y="5505"/>
                  <a:pt x="4428" y="5687"/>
                </a:cubicBezTo>
                <a:cubicBezTo>
                  <a:pt x="4586" y="5865"/>
                  <a:pt x="4701" y="6078"/>
                  <a:pt x="4766" y="6326"/>
                </a:cubicBezTo>
                <a:cubicBezTo>
                  <a:pt x="4835" y="6574"/>
                  <a:pt x="4879" y="6836"/>
                  <a:pt x="4893" y="7106"/>
                </a:cubicBezTo>
                <a:cubicBezTo>
                  <a:pt x="4910" y="7377"/>
                  <a:pt x="4917" y="7596"/>
                  <a:pt x="4917" y="7760"/>
                </a:cubicBezTo>
                <a:lnTo>
                  <a:pt x="4917" y="9856"/>
                </a:lnTo>
                <a:cubicBezTo>
                  <a:pt x="4809" y="9928"/>
                  <a:pt x="4720" y="10015"/>
                  <a:pt x="4646" y="10110"/>
                </a:cubicBezTo>
                <a:cubicBezTo>
                  <a:pt x="4574" y="10208"/>
                  <a:pt x="4468" y="10257"/>
                  <a:pt x="4329" y="10257"/>
                </a:cubicBezTo>
                <a:lnTo>
                  <a:pt x="561" y="10257"/>
                </a:lnTo>
                <a:cubicBezTo>
                  <a:pt x="439" y="10257"/>
                  <a:pt x="338" y="10208"/>
                  <a:pt x="256" y="10110"/>
                </a:cubicBezTo>
                <a:cubicBezTo>
                  <a:pt x="177" y="10015"/>
                  <a:pt x="93" y="9928"/>
                  <a:pt x="0" y="9856"/>
                </a:cubicBezTo>
                <a:lnTo>
                  <a:pt x="0" y="7760"/>
                </a:lnTo>
                <a:cubicBezTo>
                  <a:pt x="0" y="7596"/>
                  <a:pt x="4" y="7377"/>
                  <a:pt x="12" y="7106"/>
                </a:cubicBezTo>
                <a:cubicBezTo>
                  <a:pt x="19" y="6836"/>
                  <a:pt x="57" y="6574"/>
                  <a:pt x="124" y="6326"/>
                </a:cubicBezTo>
                <a:cubicBezTo>
                  <a:pt x="196" y="6078"/>
                  <a:pt x="309" y="5865"/>
                  <a:pt x="465" y="5687"/>
                </a:cubicBezTo>
                <a:cubicBezTo>
                  <a:pt x="624" y="5508"/>
                  <a:pt x="842" y="5419"/>
                  <a:pt x="1123" y="5419"/>
                </a:cubicBezTo>
                <a:cubicBezTo>
                  <a:pt x="782" y="5151"/>
                  <a:pt x="508" y="4803"/>
                  <a:pt x="304" y="4377"/>
                </a:cubicBezTo>
                <a:cubicBezTo>
                  <a:pt x="103" y="3950"/>
                  <a:pt x="0" y="3469"/>
                  <a:pt x="0" y="2937"/>
                </a:cubicBezTo>
                <a:cubicBezTo>
                  <a:pt x="0" y="2539"/>
                  <a:pt x="64" y="2162"/>
                  <a:pt x="189" y="1805"/>
                </a:cubicBezTo>
                <a:cubicBezTo>
                  <a:pt x="316" y="1448"/>
                  <a:pt x="491" y="1134"/>
                  <a:pt x="717" y="861"/>
                </a:cubicBezTo>
                <a:cubicBezTo>
                  <a:pt x="943" y="590"/>
                  <a:pt x="1207" y="380"/>
                  <a:pt x="1504" y="227"/>
                </a:cubicBezTo>
                <a:cubicBezTo>
                  <a:pt x="1804" y="77"/>
                  <a:pt x="2119" y="0"/>
                  <a:pt x="2445" y="0"/>
                </a:cubicBezTo>
                <a:cubicBezTo>
                  <a:pt x="2793" y="0"/>
                  <a:pt x="3115" y="77"/>
                  <a:pt x="3412" y="227"/>
                </a:cubicBezTo>
                <a:cubicBezTo>
                  <a:pt x="3712" y="380"/>
                  <a:pt x="3969" y="590"/>
                  <a:pt x="4188" y="861"/>
                </a:cubicBezTo>
                <a:cubicBezTo>
                  <a:pt x="4406" y="1134"/>
                  <a:pt x="4584" y="1448"/>
                  <a:pt x="4716" y="1805"/>
                </a:cubicBezTo>
                <a:cubicBezTo>
                  <a:pt x="4850" y="2162"/>
                  <a:pt x="4917" y="2539"/>
                  <a:pt x="4917" y="2937"/>
                </a:cubicBezTo>
                <a:cubicBezTo>
                  <a:pt x="4917" y="3458"/>
                  <a:pt x="4814" y="3939"/>
                  <a:pt x="4603" y="4371"/>
                </a:cubicBezTo>
                <a:cubicBezTo>
                  <a:pt x="4392" y="4800"/>
                  <a:pt x="4115" y="5151"/>
                  <a:pt x="3767" y="5419"/>
                </a:cubicBezTo>
                <a:moveTo>
                  <a:pt x="18165" y="12062"/>
                </a:moveTo>
                <a:cubicBezTo>
                  <a:pt x="18672" y="12604"/>
                  <a:pt x="19070" y="13142"/>
                  <a:pt x="19356" y="13669"/>
                </a:cubicBezTo>
                <a:cubicBezTo>
                  <a:pt x="19641" y="14196"/>
                  <a:pt x="19788" y="14801"/>
                  <a:pt x="19788" y="15480"/>
                </a:cubicBezTo>
                <a:lnTo>
                  <a:pt x="19788" y="20816"/>
                </a:lnTo>
                <a:cubicBezTo>
                  <a:pt x="19694" y="20868"/>
                  <a:pt x="19620" y="20931"/>
                  <a:pt x="19557" y="20995"/>
                </a:cubicBezTo>
                <a:cubicBezTo>
                  <a:pt x="19497" y="21061"/>
                  <a:pt x="19425" y="21122"/>
                  <a:pt x="19344" y="21191"/>
                </a:cubicBezTo>
                <a:cubicBezTo>
                  <a:pt x="19262" y="21251"/>
                  <a:pt x="19173" y="21317"/>
                  <a:pt x="19075" y="21386"/>
                </a:cubicBezTo>
                <a:cubicBezTo>
                  <a:pt x="18976" y="21455"/>
                  <a:pt x="18835" y="21528"/>
                  <a:pt x="18662" y="21599"/>
                </a:cubicBezTo>
                <a:lnTo>
                  <a:pt x="2942" y="21599"/>
                </a:lnTo>
                <a:cubicBezTo>
                  <a:pt x="2675" y="21599"/>
                  <a:pt x="2467" y="21499"/>
                  <a:pt x="2318" y="21291"/>
                </a:cubicBezTo>
                <a:cubicBezTo>
                  <a:pt x="2167" y="21081"/>
                  <a:pt x="2003" y="20926"/>
                  <a:pt x="1819" y="20816"/>
                </a:cubicBezTo>
                <a:lnTo>
                  <a:pt x="1819" y="15480"/>
                </a:lnTo>
                <a:cubicBezTo>
                  <a:pt x="1819" y="14763"/>
                  <a:pt x="1989" y="14127"/>
                  <a:pt x="2335" y="13571"/>
                </a:cubicBezTo>
                <a:cubicBezTo>
                  <a:pt x="2678" y="13018"/>
                  <a:pt x="3052" y="12511"/>
                  <a:pt x="3460" y="12062"/>
                </a:cubicBezTo>
                <a:cubicBezTo>
                  <a:pt x="3535" y="11970"/>
                  <a:pt x="3633" y="11869"/>
                  <a:pt x="3753" y="11766"/>
                </a:cubicBezTo>
                <a:cubicBezTo>
                  <a:pt x="3873" y="11659"/>
                  <a:pt x="4000" y="11590"/>
                  <a:pt x="4137" y="11553"/>
                </a:cubicBezTo>
                <a:cubicBezTo>
                  <a:pt x="4276" y="11495"/>
                  <a:pt x="4432" y="11466"/>
                  <a:pt x="4610" y="11455"/>
                </a:cubicBezTo>
                <a:cubicBezTo>
                  <a:pt x="4785" y="11446"/>
                  <a:pt x="4956" y="11423"/>
                  <a:pt x="5126" y="11388"/>
                </a:cubicBezTo>
                <a:cubicBezTo>
                  <a:pt x="5594" y="11299"/>
                  <a:pt x="6091" y="11210"/>
                  <a:pt x="6621" y="11121"/>
                </a:cubicBezTo>
                <a:cubicBezTo>
                  <a:pt x="7149" y="11034"/>
                  <a:pt x="7665" y="10945"/>
                  <a:pt x="8172" y="10853"/>
                </a:cubicBezTo>
                <a:cubicBezTo>
                  <a:pt x="7483" y="10326"/>
                  <a:pt x="6928" y="9632"/>
                  <a:pt x="6513" y="8762"/>
                </a:cubicBezTo>
                <a:cubicBezTo>
                  <a:pt x="6093" y="7896"/>
                  <a:pt x="5884" y="6940"/>
                  <a:pt x="5884" y="5903"/>
                </a:cubicBezTo>
                <a:cubicBezTo>
                  <a:pt x="5884" y="5097"/>
                  <a:pt x="6016" y="4331"/>
                  <a:pt x="6275" y="3608"/>
                </a:cubicBezTo>
                <a:cubicBezTo>
                  <a:pt x="6535" y="2885"/>
                  <a:pt x="6887" y="2260"/>
                  <a:pt x="7331" y="1733"/>
                </a:cubicBezTo>
                <a:cubicBezTo>
                  <a:pt x="7778" y="1203"/>
                  <a:pt x="8299" y="786"/>
                  <a:pt x="8894" y="472"/>
                </a:cubicBezTo>
                <a:cubicBezTo>
                  <a:pt x="9494" y="158"/>
                  <a:pt x="10125" y="3"/>
                  <a:pt x="10802" y="3"/>
                </a:cubicBezTo>
                <a:cubicBezTo>
                  <a:pt x="11476" y="3"/>
                  <a:pt x="12112" y="158"/>
                  <a:pt x="12710" y="472"/>
                </a:cubicBezTo>
                <a:cubicBezTo>
                  <a:pt x="13307" y="786"/>
                  <a:pt x="13826" y="1203"/>
                  <a:pt x="14272" y="1733"/>
                </a:cubicBezTo>
                <a:cubicBezTo>
                  <a:pt x="14716" y="2260"/>
                  <a:pt x="15067" y="2885"/>
                  <a:pt x="15328" y="3608"/>
                </a:cubicBezTo>
                <a:cubicBezTo>
                  <a:pt x="15590" y="4331"/>
                  <a:pt x="15719" y="5097"/>
                  <a:pt x="15719" y="5903"/>
                </a:cubicBezTo>
                <a:cubicBezTo>
                  <a:pt x="15719" y="6939"/>
                  <a:pt x="15513" y="7890"/>
                  <a:pt x="15100" y="8757"/>
                </a:cubicBezTo>
                <a:cubicBezTo>
                  <a:pt x="14685" y="9620"/>
                  <a:pt x="14128" y="10320"/>
                  <a:pt x="13432" y="10853"/>
                </a:cubicBezTo>
                <a:cubicBezTo>
                  <a:pt x="13936" y="10945"/>
                  <a:pt x="14452" y="11031"/>
                  <a:pt x="14978" y="11115"/>
                </a:cubicBezTo>
                <a:cubicBezTo>
                  <a:pt x="15504" y="11198"/>
                  <a:pt x="16005" y="11288"/>
                  <a:pt x="16478" y="11388"/>
                </a:cubicBezTo>
                <a:cubicBezTo>
                  <a:pt x="16653" y="11426"/>
                  <a:pt x="16826" y="11449"/>
                  <a:pt x="16994" y="11455"/>
                </a:cubicBezTo>
                <a:cubicBezTo>
                  <a:pt x="17162" y="11466"/>
                  <a:pt x="17323" y="11495"/>
                  <a:pt x="17467" y="11553"/>
                </a:cubicBezTo>
                <a:cubicBezTo>
                  <a:pt x="17603" y="11590"/>
                  <a:pt x="17731" y="11659"/>
                  <a:pt x="17851" y="11766"/>
                </a:cubicBezTo>
                <a:cubicBezTo>
                  <a:pt x="17966" y="11869"/>
                  <a:pt x="18074" y="11970"/>
                  <a:pt x="18165" y="12062"/>
                </a:cubicBezTo>
                <a:moveTo>
                  <a:pt x="20474" y="5419"/>
                </a:moveTo>
                <a:cubicBezTo>
                  <a:pt x="20757" y="5419"/>
                  <a:pt x="20973" y="5505"/>
                  <a:pt x="21124" y="5687"/>
                </a:cubicBezTo>
                <a:cubicBezTo>
                  <a:pt x="21271" y="5865"/>
                  <a:pt x="21381" y="6078"/>
                  <a:pt x="21448" y="6326"/>
                </a:cubicBezTo>
                <a:cubicBezTo>
                  <a:pt x="21520" y="6574"/>
                  <a:pt x="21561" y="6836"/>
                  <a:pt x="21576" y="7106"/>
                </a:cubicBezTo>
                <a:cubicBezTo>
                  <a:pt x="21592" y="7377"/>
                  <a:pt x="21599" y="7596"/>
                  <a:pt x="21599" y="7760"/>
                </a:cubicBezTo>
                <a:lnTo>
                  <a:pt x="21599" y="9856"/>
                </a:lnTo>
                <a:cubicBezTo>
                  <a:pt x="21508" y="9928"/>
                  <a:pt x="21422" y="10015"/>
                  <a:pt x="21340" y="10110"/>
                </a:cubicBezTo>
                <a:cubicBezTo>
                  <a:pt x="21261" y="10208"/>
                  <a:pt x="21158" y="10257"/>
                  <a:pt x="21036" y="10257"/>
                </a:cubicBezTo>
                <a:lnTo>
                  <a:pt x="17268" y="10257"/>
                </a:lnTo>
                <a:cubicBezTo>
                  <a:pt x="17131" y="10257"/>
                  <a:pt x="17023" y="10208"/>
                  <a:pt x="16953" y="10110"/>
                </a:cubicBezTo>
                <a:cubicBezTo>
                  <a:pt x="16879" y="10015"/>
                  <a:pt x="16790" y="9928"/>
                  <a:pt x="16682" y="9856"/>
                </a:cubicBezTo>
                <a:lnTo>
                  <a:pt x="16682" y="7760"/>
                </a:lnTo>
                <a:cubicBezTo>
                  <a:pt x="16682" y="7596"/>
                  <a:pt x="16692" y="7377"/>
                  <a:pt x="16706" y="7106"/>
                </a:cubicBezTo>
                <a:cubicBezTo>
                  <a:pt x="16720" y="6836"/>
                  <a:pt x="16766" y="6574"/>
                  <a:pt x="16836" y="6326"/>
                </a:cubicBezTo>
                <a:cubicBezTo>
                  <a:pt x="16912" y="6078"/>
                  <a:pt x="17023" y="5865"/>
                  <a:pt x="17183" y="5687"/>
                </a:cubicBezTo>
                <a:cubicBezTo>
                  <a:pt x="17337" y="5508"/>
                  <a:pt x="17556" y="5419"/>
                  <a:pt x="17829" y="5419"/>
                </a:cubicBezTo>
                <a:cubicBezTo>
                  <a:pt x="17488" y="5151"/>
                  <a:pt x="17210" y="4803"/>
                  <a:pt x="16999" y="4377"/>
                </a:cubicBezTo>
                <a:cubicBezTo>
                  <a:pt x="16788" y="3950"/>
                  <a:pt x="16682" y="3469"/>
                  <a:pt x="16682" y="2937"/>
                </a:cubicBezTo>
                <a:cubicBezTo>
                  <a:pt x="16682" y="2539"/>
                  <a:pt x="16744" y="2162"/>
                  <a:pt x="16872" y="1805"/>
                </a:cubicBezTo>
                <a:cubicBezTo>
                  <a:pt x="16999" y="1448"/>
                  <a:pt x="17174" y="1134"/>
                  <a:pt x="17400" y="861"/>
                </a:cubicBezTo>
                <a:cubicBezTo>
                  <a:pt x="17625" y="590"/>
                  <a:pt x="17889" y="380"/>
                  <a:pt x="18187" y="227"/>
                </a:cubicBezTo>
                <a:cubicBezTo>
                  <a:pt x="18487" y="77"/>
                  <a:pt x="18808" y="0"/>
                  <a:pt x="19152" y="0"/>
                </a:cubicBezTo>
                <a:cubicBezTo>
                  <a:pt x="19480" y="0"/>
                  <a:pt x="19795" y="77"/>
                  <a:pt x="20095" y="227"/>
                </a:cubicBezTo>
                <a:cubicBezTo>
                  <a:pt x="20395" y="380"/>
                  <a:pt x="20656" y="590"/>
                  <a:pt x="20882" y="861"/>
                </a:cubicBezTo>
                <a:cubicBezTo>
                  <a:pt x="21108" y="1134"/>
                  <a:pt x="21285" y="1448"/>
                  <a:pt x="21412" y="1805"/>
                </a:cubicBezTo>
                <a:cubicBezTo>
                  <a:pt x="21537" y="2162"/>
                  <a:pt x="21599" y="2539"/>
                  <a:pt x="21599" y="2937"/>
                </a:cubicBezTo>
                <a:cubicBezTo>
                  <a:pt x="21599" y="3458"/>
                  <a:pt x="21499" y="3939"/>
                  <a:pt x="21295" y="4371"/>
                </a:cubicBezTo>
                <a:cubicBezTo>
                  <a:pt x="21093" y="4800"/>
                  <a:pt x="20820" y="5151"/>
                  <a:pt x="20474" y="5419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lIns="38093" tIns="38093" rIns="38093" bIns="38093" anchor="ctr"/>
          <a:lstStyle/>
          <a:p>
            <a:pPr defTabSz="342528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10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+mn-ea"/>
              <a:cs typeface="Gill Sans" charset="0"/>
              <a:sym typeface="Gill Sans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4076700" y="8539163"/>
            <a:ext cx="919163" cy="101123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 defTabSz="108744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Open Sans Light"/>
            </a:endParaRPr>
          </a:p>
        </p:txBody>
      </p:sp>
      <p:sp>
        <p:nvSpPr>
          <p:cNvPr id="26" name="Freeform 10"/>
          <p:cNvSpPr>
            <a:spLocks noEditPoints="1"/>
          </p:cNvSpPr>
          <p:nvPr/>
        </p:nvSpPr>
        <p:spPr bwMode="auto">
          <a:xfrm>
            <a:off x="6583363" y="10058400"/>
            <a:ext cx="503237" cy="423863"/>
          </a:xfrm>
          <a:custGeom>
            <a:avLst/>
            <a:gdLst>
              <a:gd name="T0" fmla="*/ 2147483647 w 718"/>
              <a:gd name="T1" fmla="*/ 0 h 549"/>
              <a:gd name="T2" fmla="*/ 2147483647 w 718"/>
              <a:gd name="T3" fmla="*/ 2147483647 h 549"/>
              <a:gd name="T4" fmla="*/ 2147483647 w 718"/>
              <a:gd name="T5" fmla="*/ 2147483647 h 549"/>
              <a:gd name="T6" fmla="*/ 2147483647 w 718"/>
              <a:gd name="T7" fmla="*/ 2147483647 h 549"/>
              <a:gd name="T8" fmla="*/ 2147483647 w 718"/>
              <a:gd name="T9" fmla="*/ 2147483647 h 549"/>
              <a:gd name="T10" fmla="*/ 2147483647 w 718"/>
              <a:gd name="T11" fmla="*/ 2147483647 h 549"/>
              <a:gd name="T12" fmla="*/ 2147483647 w 718"/>
              <a:gd name="T13" fmla="*/ 2147483647 h 549"/>
              <a:gd name="T14" fmla="*/ 2147483647 w 718"/>
              <a:gd name="T15" fmla="*/ 2147483647 h 549"/>
              <a:gd name="T16" fmla="*/ 2147483647 w 718"/>
              <a:gd name="T17" fmla="*/ 2147483647 h 549"/>
              <a:gd name="T18" fmla="*/ 2147483647 w 718"/>
              <a:gd name="T19" fmla="*/ 2147483647 h 549"/>
              <a:gd name="T20" fmla="*/ 2147483647 w 718"/>
              <a:gd name="T21" fmla="*/ 2147483647 h 549"/>
              <a:gd name="T22" fmla="*/ 2147483647 w 718"/>
              <a:gd name="T23" fmla="*/ 2147483647 h 549"/>
              <a:gd name="T24" fmla="*/ 2147483647 w 718"/>
              <a:gd name="T25" fmla="*/ 2147483647 h 549"/>
              <a:gd name="T26" fmla="*/ 0 w 718"/>
              <a:gd name="T27" fmla="*/ 2147483647 h 549"/>
              <a:gd name="T28" fmla="*/ 2147483647 w 718"/>
              <a:gd name="T29" fmla="*/ 2147483647 h 549"/>
              <a:gd name="T30" fmla="*/ 2147483647 w 718"/>
              <a:gd name="T31" fmla="*/ 2147483647 h 549"/>
              <a:gd name="T32" fmla="*/ 2147483647 w 718"/>
              <a:gd name="T33" fmla="*/ 2147483647 h 549"/>
              <a:gd name="T34" fmla="*/ 2147483647 w 718"/>
              <a:gd name="T35" fmla="*/ 2147483647 h 549"/>
              <a:gd name="T36" fmla="*/ 2147483647 w 718"/>
              <a:gd name="T37" fmla="*/ 2147483647 h 549"/>
              <a:gd name="T38" fmla="*/ 2147483647 w 718"/>
              <a:gd name="T39" fmla="*/ 2147483647 h 549"/>
              <a:gd name="T40" fmla="*/ 2147483647 w 718"/>
              <a:gd name="T41" fmla="*/ 2147483647 h 549"/>
              <a:gd name="T42" fmla="*/ 2147483647 w 718"/>
              <a:gd name="T43" fmla="*/ 2147483647 h 549"/>
              <a:gd name="T44" fmla="*/ 2147483647 w 718"/>
              <a:gd name="T45" fmla="*/ 2147483647 h 549"/>
              <a:gd name="T46" fmla="*/ 2147483647 w 718"/>
              <a:gd name="T47" fmla="*/ 2147483647 h 549"/>
              <a:gd name="T48" fmla="*/ 2147483647 w 718"/>
              <a:gd name="T49" fmla="*/ 2147483647 h 549"/>
              <a:gd name="T50" fmla="*/ 2147483647 w 718"/>
              <a:gd name="T51" fmla="*/ 2147483647 h 549"/>
              <a:gd name="T52" fmla="*/ 2147483647 w 718"/>
              <a:gd name="T53" fmla="*/ 2147483647 h 549"/>
              <a:gd name="T54" fmla="*/ 2147483647 w 718"/>
              <a:gd name="T55" fmla="*/ 2147483647 h 549"/>
              <a:gd name="T56" fmla="*/ 2147483647 w 718"/>
              <a:gd name="T57" fmla="*/ 0 h 549"/>
              <a:gd name="T58" fmla="*/ 2147483647 w 718"/>
              <a:gd name="T59" fmla="*/ 2147483647 h 549"/>
              <a:gd name="T60" fmla="*/ 2147483647 w 718"/>
              <a:gd name="T61" fmla="*/ 2147483647 h 549"/>
              <a:gd name="T62" fmla="*/ 2147483647 w 718"/>
              <a:gd name="T63" fmla="*/ 2147483647 h 549"/>
              <a:gd name="T64" fmla="*/ 2147483647 w 718"/>
              <a:gd name="T65" fmla="*/ 2147483647 h 549"/>
              <a:gd name="T66" fmla="*/ 2147483647 w 718"/>
              <a:gd name="T67" fmla="*/ 2147483647 h 549"/>
              <a:gd name="T68" fmla="*/ 2147483647 w 718"/>
              <a:gd name="T69" fmla="*/ 2147483647 h 549"/>
              <a:gd name="T70" fmla="*/ 2147483647 w 718"/>
              <a:gd name="T71" fmla="*/ 2147483647 h 549"/>
              <a:gd name="T72" fmla="*/ 2147483647 w 718"/>
              <a:gd name="T73" fmla="*/ 2147483647 h 549"/>
              <a:gd name="T74" fmla="*/ 2147483647 w 718"/>
              <a:gd name="T75" fmla="*/ 2147483647 h 549"/>
              <a:gd name="T76" fmla="*/ 2147483647 w 718"/>
              <a:gd name="T77" fmla="*/ 2147483647 h 549"/>
              <a:gd name="T78" fmla="*/ 2147483647 w 718"/>
              <a:gd name="T79" fmla="*/ 2147483647 h 549"/>
              <a:gd name="T80" fmla="*/ 2147483647 w 718"/>
              <a:gd name="T81" fmla="*/ 2147483647 h 549"/>
              <a:gd name="T82" fmla="*/ 2147483647 w 718"/>
              <a:gd name="T83" fmla="*/ 2147483647 h 549"/>
              <a:gd name="T84" fmla="*/ 2147483647 w 718"/>
              <a:gd name="T85" fmla="*/ 2147483647 h 549"/>
              <a:gd name="T86" fmla="*/ 2147483647 w 718"/>
              <a:gd name="T87" fmla="*/ 2147483647 h 549"/>
              <a:gd name="T88" fmla="*/ 2147483647 w 718"/>
              <a:gd name="T89" fmla="*/ 2147483647 h 549"/>
              <a:gd name="T90" fmla="*/ 2147483647 w 718"/>
              <a:gd name="T91" fmla="*/ 2147483647 h 549"/>
              <a:gd name="T92" fmla="*/ 2147483647 w 718"/>
              <a:gd name="T93" fmla="*/ 2147483647 h 549"/>
              <a:gd name="T94" fmla="*/ 2147483647 w 718"/>
              <a:gd name="T95" fmla="*/ 2147483647 h 549"/>
              <a:gd name="T96" fmla="*/ 2147483647 w 718"/>
              <a:gd name="T97" fmla="*/ 2147483647 h 549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718"/>
              <a:gd name="T148" fmla="*/ 0 h 549"/>
              <a:gd name="T149" fmla="*/ 718 w 718"/>
              <a:gd name="T150" fmla="*/ 549 h 549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718" h="549">
                <a:moveTo>
                  <a:pt x="633" y="0"/>
                </a:moveTo>
                <a:cubicBezTo>
                  <a:pt x="587" y="0"/>
                  <a:pt x="549" y="38"/>
                  <a:pt x="549" y="84"/>
                </a:cubicBezTo>
                <a:cubicBezTo>
                  <a:pt x="549" y="110"/>
                  <a:pt x="561" y="132"/>
                  <a:pt x="578" y="148"/>
                </a:cubicBezTo>
                <a:cubicBezTo>
                  <a:pt x="475" y="302"/>
                  <a:pt x="475" y="302"/>
                  <a:pt x="475" y="302"/>
                </a:cubicBezTo>
                <a:cubicBezTo>
                  <a:pt x="466" y="298"/>
                  <a:pt x="455" y="296"/>
                  <a:pt x="443" y="296"/>
                </a:cubicBezTo>
                <a:cubicBezTo>
                  <a:pt x="411" y="296"/>
                  <a:pt x="383" y="314"/>
                  <a:pt x="369" y="340"/>
                </a:cubicBezTo>
                <a:cubicBezTo>
                  <a:pt x="310" y="305"/>
                  <a:pt x="310" y="305"/>
                  <a:pt x="310" y="305"/>
                </a:cubicBezTo>
                <a:cubicBezTo>
                  <a:pt x="314" y="296"/>
                  <a:pt x="316" y="285"/>
                  <a:pt x="316" y="275"/>
                </a:cubicBezTo>
                <a:cubicBezTo>
                  <a:pt x="316" y="228"/>
                  <a:pt x="278" y="190"/>
                  <a:pt x="232" y="190"/>
                </a:cubicBezTo>
                <a:cubicBezTo>
                  <a:pt x="185" y="190"/>
                  <a:pt x="147" y="228"/>
                  <a:pt x="147" y="275"/>
                </a:cubicBezTo>
                <a:cubicBezTo>
                  <a:pt x="147" y="300"/>
                  <a:pt x="159" y="322"/>
                  <a:pt x="176" y="338"/>
                </a:cubicBezTo>
                <a:cubicBezTo>
                  <a:pt x="133" y="396"/>
                  <a:pt x="133" y="396"/>
                  <a:pt x="133" y="396"/>
                </a:cubicBezTo>
                <a:cubicBezTo>
                  <a:pt x="119" y="386"/>
                  <a:pt x="102" y="380"/>
                  <a:pt x="84" y="380"/>
                </a:cubicBezTo>
                <a:cubicBezTo>
                  <a:pt x="38" y="380"/>
                  <a:pt x="0" y="418"/>
                  <a:pt x="0" y="465"/>
                </a:cubicBezTo>
                <a:cubicBezTo>
                  <a:pt x="0" y="511"/>
                  <a:pt x="38" y="549"/>
                  <a:pt x="84" y="549"/>
                </a:cubicBezTo>
                <a:cubicBezTo>
                  <a:pt x="130" y="549"/>
                  <a:pt x="168" y="511"/>
                  <a:pt x="168" y="465"/>
                </a:cubicBezTo>
                <a:cubicBezTo>
                  <a:pt x="168" y="444"/>
                  <a:pt x="160" y="425"/>
                  <a:pt x="148" y="411"/>
                </a:cubicBezTo>
                <a:cubicBezTo>
                  <a:pt x="194" y="350"/>
                  <a:pt x="194" y="350"/>
                  <a:pt x="194" y="350"/>
                </a:cubicBezTo>
                <a:cubicBezTo>
                  <a:pt x="205" y="355"/>
                  <a:pt x="218" y="359"/>
                  <a:pt x="232" y="359"/>
                </a:cubicBezTo>
                <a:cubicBezTo>
                  <a:pt x="260" y="359"/>
                  <a:pt x="285" y="345"/>
                  <a:pt x="300" y="324"/>
                </a:cubicBezTo>
                <a:cubicBezTo>
                  <a:pt x="361" y="360"/>
                  <a:pt x="361" y="360"/>
                  <a:pt x="361" y="360"/>
                </a:cubicBezTo>
                <a:cubicBezTo>
                  <a:pt x="360" y="367"/>
                  <a:pt x="359" y="373"/>
                  <a:pt x="359" y="380"/>
                </a:cubicBezTo>
                <a:cubicBezTo>
                  <a:pt x="359" y="427"/>
                  <a:pt x="397" y="465"/>
                  <a:pt x="443" y="465"/>
                </a:cubicBezTo>
                <a:cubicBezTo>
                  <a:pt x="490" y="465"/>
                  <a:pt x="528" y="427"/>
                  <a:pt x="528" y="380"/>
                </a:cubicBezTo>
                <a:cubicBezTo>
                  <a:pt x="528" y="352"/>
                  <a:pt x="514" y="328"/>
                  <a:pt x="494" y="313"/>
                </a:cubicBezTo>
                <a:cubicBezTo>
                  <a:pt x="596" y="160"/>
                  <a:pt x="596" y="160"/>
                  <a:pt x="596" y="160"/>
                </a:cubicBezTo>
                <a:cubicBezTo>
                  <a:pt x="607" y="165"/>
                  <a:pt x="620" y="169"/>
                  <a:pt x="633" y="169"/>
                </a:cubicBezTo>
                <a:cubicBezTo>
                  <a:pt x="680" y="169"/>
                  <a:pt x="718" y="131"/>
                  <a:pt x="718" y="84"/>
                </a:cubicBezTo>
                <a:cubicBezTo>
                  <a:pt x="718" y="38"/>
                  <a:pt x="680" y="0"/>
                  <a:pt x="633" y="0"/>
                </a:cubicBezTo>
                <a:close/>
                <a:moveTo>
                  <a:pt x="84" y="507"/>
                </a:moveTo>
                <a:cubicBezTo>
                  <a:pt x="61" y="507"/>
                  <a:pt x="42" y="488"/>
                  <a:pt x="42" y="465"/>
                </a:cubicBezTo>
                <a:cubicBezTo>
                  <a:pt x="42" y="441"/>
                  <a:pt x="61" y="422"/>
                  <a:pt x="84" y="422"/>
                </a:cubicBezTo>
                <a:cubicBezTo>
                  <a:pt x="107" y="422"/>
                  <a:pt x="126" y="441"/>
                  <a:pt x="126" y="465"/>
                </a:cubicBezTo>
                <a:cubicBezTo>
                  <a:pt x="126" y="488"/>
                  <a:pt x="107" y="507"/>
                  <a:pt x="84" y="507"/>
                </a:cubicBezTo>
                <a:close/>
                <a:moveTo>
                  <a:pt x="232" y="317"/>
                </a:moveTo>
                <a:cubicBezTo>
                  <a:pt x="209" y="317"/>
                  <a:pt x="190" y="298"/>
                  <a:pt x="190" y="275"/>
                </a:cubicBezTo>
                <a:cubicBezTo>
                  <a:pt x="190" y="251"/>
                  <a:pt x="209" y="233"/>
                  <a:pt x="232" y="233"/>
                </a:cubicBezTo>
                <a:cubicBezTo>
                  <a:pt x="255" y="233"/>
                  <a:pt x="274" y="251"/>
                  <a:pt x="274" y="275"/>
                </a:cubicBezTo>
                <a:cubicBezTo>
                  <a:pt x="274" y="298"/>
                  <a:pt x="255" y="317"/>
                  <a:pt x="232" y="317"/>
                </a:cubicBezTo>
                <a:close/>
                <a:moveTo>
                  <a:pt x="443" y="422"/>
                </a:moveTo>
                <a:cubicBezTo>
                  <a:pt x="420" y="422"/>
                  <a:pt x="401" y="403"/>
                  <a:pt x="401" y="380"/>
                </a:cubicBezTo>
                <a:cubicBezTo>
                  <a:pt x="401" y="357"/>
                  <a:pt x="420" y="338"/>
                  <a:pt x="443" y="338"/>
                </a:cubicBezTo>
                <a:cubicBezTo>
                  <a:pt x="467" y="338"/>
                  <a:pt x="486" y="357"/>
                  <a:pt x="486" y="380"/>
                </a:cubicBezTo>
                <a:cubicBezTo>
                  <a:pt x="486" y="403"/>
                  <a:pt x="467" y="422"/>
                  <a:pt x="443" y="422"/>
                </a:cubicBezTo>
                <a:close/>
                <a:moveTo>
                  <a:pt x="633" y="127"/>
                </a:moveTo>
                <a:cubicBezTo>
                  <a:pt x="610" y="127"/>
                  <a:pt x="591" y="108"/>
                  <a:pt x="591" y="84"/>
                </a:cubicBezTo>
                <a:cubicBezTo>
                  <a:pt x="591" y="61"/>
                  <a:pt x="610" y="42"/>
                  <a:pt x="633" y="42"/>
                </a:cubicBezTo>
                <a:cubicBezTo>
                  <a:pt x="657" y="42"/>
                  <a:pt x="675" y="61"/>
                  <a:pt x="675" y="84"/>
                </a:cubicBezTo>
                <a:cubicBezTo>
                  <a:pt x="675" y="108"/>
                  <a:pt x="657" y="127"/>
                  <a:pt x="633" y="1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d-ID"/>
          </a:p>
        </p:txBody>
      </p:sp>
      <p:pic>
        <p:nvPicPr>
          <p:cNvPr id="20491" name="Pictur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11736388"/>
            <a:ext cx="5068888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2" name="Slide Number Placeholder 50"/>
          <p:cNvSpPr txBox="1">
            <a:spLocks/>
          </p:cNvSpPr>
          <p:nvPr/>
        </p:nvSpPr>
        <p:spPr bwMode="auto">
          <a:xfrm>
            <a:off x="22909213" y="403225"/>
            <a:ext cx="825500" cy="67786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fld id="{183C237A-6708-4279-8380-144C6FFADC88}" type="slidenum">
              <a:rPr lang="en-US" altLang="en-US" sz="2800">
                <a:solidFill>
                  <a:schemeClr val="bg1"/>
                </a:solidFill>
              </a:rPr>
              <a:pPr algn="ctr" eaLnBrk="1" hangingPunct="1"/>
              <a:t>2</a:t>
            </a:fld>
            <a:endParaRPr lang="en-US" altLang="en-US" sz="28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build="allAtOnce"/>
      <p:bldP spid="11" grpId="0" animBg="1"/>
      <p:bldP spid="5" grpId="0" animBg="1"/>
      <p:bldP spid="3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0113" y="174625"/>
            <a:ext cx="289877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22225" y="1588"/>
            <a:ext cx="2066290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id-ID" altLang="en-US" sz="5400" b="1">
                <a:latin typeface="Arial" panose="020B0604020202020204" pitchFamily="34" charset="0"/>
              </a:rPr>
              <a:t>Form Penyusunan Kebutuhan JF PPBJ di ULP</a:t>
            </a:r>
            <a:endParaRPr lang="en-US" altLang="en-US" sz="5400" b="1">
              <a:latin typeface="Arial" panose="020B060402020202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-1588" y="787400"/>
          <a:ext cx="24388763" cy="12819063"/>
        </p:xfrm>
        <a:graphic>
          <a:graphicData uri="http://schemas.openxmlformats.org/drawingml/2006/table">
            <a:tbl>
              <a:tblPr/>
              <a:tblGrid>
                <a:gridCol w="4113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192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09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445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99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2747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8537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3826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52153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50153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id-ID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SIMULASI PERHITUNGAN BEBAN KERJA</a:t>
                      </a: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0153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id-ID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PROSES PENGADAAN BARANG/JASA DI UNIT LAYANAN PENGADAAN</a:t>
                      </a: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0153">
                <a:tc>
                  <a:txBody>
                    <a:bodyPr/>
                    <a:lstStyle/>
                    <a:p>
                      <a:pPr algn="ctr" fontAlgn="ctr"/>
                      <a:endParaRPr lang="id-ID" sz="1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d-ID" sz="1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d-ID" sz="1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d-ID" sz="1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d-ID" sz="1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d-ID" sz="1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d-ID" sz="1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d-ID" sz="1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d-ID" sz="1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0153">
                <a:tc>
                  <a:txBody>
                    <a:bodyPr/>
                    <a:lstStyle/>
                    <a:p>
                      <a:pPr algn="ctr" fontAlgn="ctr"/>
                      <a:endParaRPr lang="id-ID" sz="1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id-ID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Nama Kementerian/Lembaga/Pemerintah Daerah/Instansi</a:t>
                      </a: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:</a:t>
                      </a: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d-ID" sz="1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0153">
                <a:tc>
                  <a:txBody>
                    <a:bodyPr/>
                    <a:lstStyle/>
                    <a:p>
                      <a:pPr algn="ctr" fontAlgn="ctr"/>
                      <a:endParaRPr lang="id-ID" sz="1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id-ID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Jumlah Unit Kerja/SKPD yang dilayani</a:t>
                      </a: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:</a:t>
                      </a: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d-ID" sz="1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0153">
                <a:tc>
                  <a:txBody>
                    <a:bodyPr/>
                    <a:lstStyle/>
                    <a:p>
                      <a:pPr algn="ctr" fontAlgn="ctr"/>
                      <a:endParaRPr lang="id-ID" sz="1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d-ID" sz="1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d-ID" sz="16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d-ID" sz="16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d-ID" sz="16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d-ID" sz="16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d-ID" sz="16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d-ID" sz="16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d-ID" sz="16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25503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No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UNSUR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d-ID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SUB UNSUR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VOLUME HASIL</a:t>
                      </a:r>
                      <a:br>
                        <a:rPr lang="id-ID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id-ID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(1 TAHUN)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HASIL KERJA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SATUAN HASIL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WAKTU PENYELESAIAN</a:t>
                      </a:r>
                      <a:br>
                        <a:rPr lang="id-ID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id-ID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PER SATUAN HASIL</a:t>
                      </a:r>
                      <a:br>
                        <a:rPr lang="id-ID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id-ID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(JAM) 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JUMLAH</a:t>
                      </a:r>
                      <a:br>
                        <a:rPr lang="id-ID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id-ID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(JAM) 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0153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d-ID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8 = 4 x 7 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31451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PERENCANAAN PENGADAAN BARANG/JASA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 Kegiatan Perencanaan Pengadaan Barang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Dokumen Perencanaan Pengadaan Barang/Jasa yang dilakukan untuk seluruh paket Pengadaan Barang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Laporan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       30,50 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         -   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31451">
                <a:tc>
                  <a:txBody>
                    <a:bodyPr/>
                    <a:lstStyle/>
                    <a:p>
                      <a:pPr algn="l" fontAlgn="t"/>
                      <a:r>
                        <a:rPr lang="id-ID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15" marR="6315" marT="63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15" marR="6315" marT="63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2. Kegiatan Perencanaan Pengadaan Pekerjaan Konstruksi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Dokumen Perencanaan Pengadaan Barang/Jasa yang dilakukan untuk seluruh paket Pengadaan Pekerjaan Konstruksi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Laporan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       36,50 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         -   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31451">
                <a:tc>
                  <a:txBody>
                    <a:bodyPr/>
                    <a:lstStyle/>
                    <a:p>
                      <a:pPr algn="l" fontAlgn="t"/>
                      <a:r>
                        <a:rPr lang="id-ID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15" marR="6315" marT="63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15" marR="6315" marT="63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3. Kegiatan Perencanaan Pengadaan Jasa Lainnya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Dokumen Perencanaan Pengadaan Barang/Jasa yang dilakukan untuk seluruh paket Pengadaan Jasa Lainnya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Laporan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       30,50 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         -   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31451">
                <a:tc>
                  <a:txBody>
                    <a:bodyPr/>
                    <a:lstStyle/>
                    <a:p>
                      <a:pPr algn="l" fontAlgn="t"/>
                      <a:r>
                        <a:rPr lang="id-ID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15" marR="6315" marT="63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15" marR="6315" marT="63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 Kegiatan Perencanaan Pengadaan Jasa Konsultansi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Dokumen Perencanaan Pengadaan Barang/Jasa yang dilakukan untuk seluruh paket Pengadaan Jasa Konsultansi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Laporan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       30,50 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         -   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5519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d-ID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TOTAL WAKTU PERENCANAAN PENGADAAN BARANG/JASA</a:t>
                      </a: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15" marR="6315" marT="63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    -   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737828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PEMILIHAN PENYEDIA BARANG/JASA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 Kegiatan Pemilihan Penyedia Barang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Dokumen Pemilihan Pengadaan Barang/Jasa yang dilakukan untuk seluruh paket Pengadaan Barang di atas Rp 200 Juta </a:t>
                      </a:r>
                      <a:br>
                        <a:rPr lang="id-ID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(selain e-purchasing)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Laporan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       27,00 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         -   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737828">
                <a:tc>
                  <a:txBody>
                    <a:bodyPr/>
                    <a:lstStyle/>
                    <a:p>
                      <a:pPr algn="l" fontAlgn="t"/>
                      <a:r>
                        <a:rPr lang="id-ID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15" marR="6315" marT="63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15" marR="6315" marT="63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2. Kegiatan Pemilihan Penyedia Pekerjaan Konstruksi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Dokumen Pemilihan Pengadaan Barang/Jasa yang dilakukan untuk seluruh paket Pengadaan Pekerjaan Konstruksi di atas Rp 200 Juta</a:t>
                      </a:r>
                      <a:br>
                        <a:rPr lang="id-ID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(selain e-purchasing)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Laporan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       39,00 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         -   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737828">
                <a:tc>
                  <a:txBody>
                    <a:bodyPr/>
                    <a:lstStyle/>
                    <a:p>
                      <a:pPr algn="l" fontAlgn="t"/>
                      <a:r>
                        <a:rPr lang="id-ID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15" marR="6315" marT="63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15" marR="6315" marT="63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3. Kegiatan Pemilihan Penyedia Jasa Lainnya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Dokumen Pemilihan Pengadaan Barang/Jasa yang dilakukan untuk seluruh paket Pengadaan Jasa Lainnya di atas Rp 200 Juta</a:t>
                      </a:r>
                      <a:br>
                        <a:rPr lang="id-ID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(selain e-purchasing)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Laporan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       27,00 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         -   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737828">
                <a:tc>
                  <a:txBody>
                    <a:bodyPr/>
                    <a:lstStyle/>
                    <a:p>
                      <a:pPr algn="l" fontAlgn="t"/>
                      <a:r>
                        <a:rPr lang="id-ID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15" marR="6315" marT="63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15" marR="6315" marT="63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 Kegiatan Pemilihan Penyedia Jasa Konsultansi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Dokumen Pemilihan Pengadaan Barang/Jasa yang dilakukan untuk seluruh paket Pengadaan Jasa Konsultansi di atas Rp 50 Juta</a:t>
                      </a:r>
                      <a:br>
                        <a:rPr lang="id-ID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(selain e-purchasing)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Laporan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       39,00 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         -   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95519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d-ID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TOTAL WAKTU PEMILIHAN PENYEDIA BARANG/JASA</a:t>
                      </a: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15" marR="6315" marT="63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    -   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95519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id-ID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TOTAL WAKTU PENYELESAIAN KESELURUHAN ( 1 + 2 )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    -   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95519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id-ID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JAM KERJA EFEKTIF DALAM 1 TAHUN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1.250,00 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95519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JUMLAH KEBUTUHAN PERSONIL DI ULP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    -   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95519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id-ID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JUMLAH KEBUTUHAN JF PPBJ PERTAMA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    -   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95519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id-ID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JUMLAH KEBUTUHAN JF PPBJ MUDA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    -   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95519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id-ID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JUMLAH KEBUTUHAN JF PPBJ MADYA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    -   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50153">
                <a:tc>
                  <a:txBody>
                    <a:bodyPr/>
                    <a:lstStyle/>
                    <a:p>
                      <a:pPr algn="l" fontAlgn="t"/>
                      <a:endParaRPr lang="id-ID" sz="1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15" marR="6315" marT="631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d-ID" sz="16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d-ID" sz="1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d-ID" sz="1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d-ID" sz="1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d-ID" sz="1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d-ID" sz="1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d-ID" sz="1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d-ID" sz="1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50153">
                <a:tc>
                  <a:txBody>
                    <a:bodyPr/>
                    <a:lstStyle/>
                    <a:p>
                      <a:pPr algn="ctr" fontAlgn="ctr"/>
                      <a:endParaRPr lang="id-ID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sv-SE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Dokumen yang diperlukan dalam melakukan perhitungan Analisis Beban Kerja (ABK), antara lain:</a:t>
                      </a: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id-ID" sz="16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id-ID" sz="1600" b="1" i="0" u="none" strike="noStrike" dirty="0">
                          <a:solidFill>
                            <a:srgbClr val="000000"/>
                          </a:solidFill>
                          <a:latin typeface="Arial Black"/>
                        </a:rPr>
                        <a:t>Mengetahui,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250153">
                <a:tc>
                  <a:txBody>
                    <a:bodyPr/>
                    <a:lstStyle/>
                    <a:p>
                      <a:pPr algn="ctr" fontAlgn="ctr"/>
                      <a:endParaRPr lang="id-ID" sz="1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a. Jumlah Unit Kerja/SKPD yang dilayani;</a:t>
                      </a: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id-ID" sz="16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d-ID" sz="16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id-ID" sz="1600" b="1" i="0" u="none" strike="noStrike" dirty="0">
                          <a:solidFill>
                            <a:srgbClr val="000000"/>
                          </a:solidFill>
                          <a:latin typeface="Arial Black"/>
                        </a:rPr>
                        <a:t>Kepala ULP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250153">
                <a:tc>
                  <a:txBody>
                    <a:bodyPr/>
                    <a:lstStyle/>
                    <a:p>
                      <a:pPr algn="ctr" fontAlgn="ctr"/>
                      <a:endParaRPr lang="id-ID" sz="1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l" fontAlgn="ctr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b. Daftar Isian Pelaksanaan Anggaran pada Unit Kerja Kementerian/Lembaga/Institusi atau Daftar Pelaksanaan Anggaran pada SKPD;</a:t>
                      </a: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id-ID" sz="16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d-ID" sz="16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d-ID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250153">
                <a:tc>
                  <a:txBody>
                    <a:bodyPr/>
                    <a:lstStyle/>
                    <a:p>
                      <a:pPr algn="ctr" fontAlgn="ctr"/>
                      <a:endParaRPr lang="id-ID" sz="1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l" fontAlgn="ctr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c. Data jumlah paket pekerjaan di Unit Layanan Pengadaan yang tertuang di dalam Rencana Umum Pengadaan (RUP).</a:t>
                      </a: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latin typeface="Arial Black"/>
                        </a:rPr>
                        <a:t>(ttd)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250153">
                <a:tc>
                  <a:txBody>
                    <a:bodyPr/>
                    <a:lstStyle/>
                    <a:p>
                      <a:pPr algn="ctr" fontAlgn="ctr"/>
                      <a:endParaRPr lang="id-ID" sz="1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l" fontAlgn="ctr"/>
                      <a:r>
                        <a:rPr lang="id-ID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Dokumen di atas ialah dokumen selama 3 (tiga) tahun terakhir sehingga diperoleh jumlah rata-rata kegiatan yang dilaksanakan dalam 1 (satu) tahun.</a:t>
                      </a: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id-ID" sz="16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d-ID" sz="16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d-ID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250153">
                <a:tc>
                  <a:txBody>
                    <a:bodyPr/>
                    <a:lstStyle/>
                    <a:p>
                      <a:pPr algn="ctr" fontAlgn="ctr"/>
                      <a:endParaRPr lang="id-ID" sz="1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d-ID" sz="16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d-ID" sz="16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d-ID" sz="16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d-ID" sz="16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d-ID" sz="16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id-ID" sz="1600" b="1" i="0" u="none" strike="noStrike" dirty="0">
                          <a:solidFill>
                            <a:srgbClr val="000000"/>
                          </a:solidFill>
                          <a:latin typeface="Arial Black"/>
                        </a:rPr>
                        <a:t>Nama</a:t>
                      </a: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id-ID" sz="1600" b="1" i="0" u="none" strike="noStrike" dirty="0">
                        <a:solidFill>
                          <a:srgbClr val="000000"/>
                        </a:solidFill>
                        <a:latin typeface="Arial Black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id-ID" sz="1600" b="1" i="0" u="none" strike="noStrike" dirty="0">
                        <a:solidFill>
                          <a:srgbClr val="000000"/>
                        </a:solidFill>
                        <a:latin typeface="Arial Black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250153">
                <a:tc>
                  <a:txBody>
                    <a:bodyPr/>
                    <a:lstStyle/>
                    <a:p>
                      <a:pPr algn="ctr" fontAlgn="ctr"/>
                      <a:endParaRPr lang="id-ID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d-ID" sz="1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d-ID" sz="16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d-ID" sz="16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d-ID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d-ID" sz="16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id-ID" sz="1600" b="1" i="0" u="none" strike="noStrike" dirty="0">
                          <a:solidFill>
                            <a:srgbClr val="000000"/>
                          </a:solidFill>
                          <a:latin typeface="Arial Black"/>
                        </a:rPr>
                        <a:t>NIP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0113" y="174625"/>
            <a:ext cx="289877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22225" y="1588"/>
            <a:ext cx="2066290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id-ID" altLang="en-US" sz="5400" b="1">
                <a:latin typeface="Arial" panose="020B0604020202020204" pitchFamily="34" charset="0"/>
              </a:rPr>
              <a:t>Form Penyusunan Kebutuhan JF PPBJ di Unit Kerja/OPD</a:t>
            </a:r>
            <a:endParaRPr lang="en-US" altLang="en-US" sz="5400" b="1">
              <a:latin typeface="Arial" panose="020B060402020202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2225" y="944563"/>
          <a:ext cx="24342725" cy="13185775"/>
        </p:xfrm>
        <a:graphic>
          <a:graphicData uri="http://schemas.openxmlformats.org/drawingml/2006/table">
            <a:tbl>
              <a:tblPr/>
              <a:tblGrid>
                <a:gridCol w="3912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64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25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04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130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084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6518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0864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91298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03317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id-ID" sz="1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SIMULASI PERHITUNGAN BEBAN KERJA</a:t>
                      </a:r>
                    </a:p>
                  </a:txBody>
                  <a:tcPr marL="5200" marR="5200" marT="52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317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id-ID" sz="1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PROSES PENGADAAN BARANG/JASA DI UNIT KERJA/SKPD</a:t>
                      </a:r>
                    </a:p>
                  </a:txBody>
                  <a:tcPr marL="5200" marR="5200" marT="52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3317">
                <a:tc>
                  <a:txBody>
                    <a:bodyPr/>
                    <a:lstStyle/>
                    <a:p>
                      <a:pPr algn="ctr" fontAlgn="ctr"/>
                      <a:endParaRPr lang="id-ID" sz="13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200" marR="5200" marT="52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d-ID" sz="13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200" marR="5200" marT="52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d-ID" sz="13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200" marR="5200" marT="52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d-ID" sz="13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200" marR="5200" marT="52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d-ID" sz="13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200" marR="5200" marT="52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d-ID" sz="13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200" marR="5200" marT="52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d-ID" sz="13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200" marR="5200" marT="52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d-ID" sz="13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200" marR="5200" marT="52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d-ID" sz="13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200" marR="5200" marT="52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3317">
                <a:tc>
                  <a:txBody>
                    <a:bodyPr/>
                    <a:lstStyle/>
                    <a:p>
                      <a:pPr algn="ctr" fontAlgn="ctr"/>
                      <a:endParaRPr lang="id-ID" sz="13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200" marR="5200" marT="52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id-ID" sz="1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Nama Kementerian/Lembaga/Pemerintah Daerah/Instansi</a:t>
                      </a:r>
                    </a:p>
                  </a:txBody>
                  <a:tcPr marL="5200" marR="5200" marT="52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:</a:t>
                      </a:r>
                    </a:p>
                  </a:txBody>
                  <a:tcPr marL="5200" marR="5200" marT="52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200" marR="5200" marT="52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200" marR="5200" marT="52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200" marR="5200" marT="52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d-ID" sz="13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200" marR="5200" marT="52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3317">
                <a:tc>
                  <a:txBody>
                    <a:bodyPr/>
                    <a:lstStyle/>
                    <a:p>
                      <a:pPr algn="ctr" fontAlgn="ctr"/>
                      <a:endParaRPr lang="id-ID" sz="13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200" marR="5200" marT="52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Nama Unit Kerja/SKPD</a:t>
                      </a:r>
                    </a:p>
                  </a:txBody>
                  <a:tcPr marL="5200" marR="5200" marT="52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d-ID" sz="13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200" marR="5200" marT="52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d-ID" sz="13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200" marR="5200" marT="52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:</a:t>
                      </a:r>
                    </a:p>
                  </a:txBody>
                  <a:tcPr marL="5200" marR="5200" marT="52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200" marR="5200" marT="52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200" marR="5200" marT="52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200" marR="5200" marT="52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d-ID" sz="13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200" marR="5200" marT="52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3317">
                <a:tc>
                  <a:txBody>
                    <a:bodyPr/>
                    <a:lstStyle/>
                    <a:p>
                      <a:pPr algn="ctr" fontAlgn="ctr"/>
                      <a:endParaRPr lang="id-ID" sz="13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200" marR="5200" marT="52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d-ID" sz="13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200" marR="5200" marT="52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d-ID" sz="13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200" marR="5200" marT="52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d-ID" sz="13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200" marR="5200" marT="52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d-ID" sz="13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200" marR="5200" marT="52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d-ID" sz="13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200" marR="5200" marT="52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d-ID" sz="13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200" marR="5200" marT="52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d-ID" sz="13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200" marR="5200" marT="52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d-ID" sz="13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200" marR="5200" marT="52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97668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No</a:t>
                      </a:r>
                    </a:p>
                  </a:txBody>
                  <a:tcPr marL="5200" marR="5200" marT="5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UNSUR</a:t>
                      </a:r>
                    </a:p>
                  </a:txBody>
                  <a:tcPr marL="5200" marR="5200" marT="5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d-ID" sz="1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SUB UNSUR</a:t>
                      </a:r>
                    </a:p>
                  </a:txBody>
                  <a:tcPr marL="5200" marR="5200" marT="5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VOLUME HASIL</a:t>
                      </a:r>
                      <a:br>
                        <a:rPr lang="id-ID" sz="1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id-ID" sz="1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(1 TAHUN)</a:t>
                      </a:r>
                    </a:p>
                  </a:txBody>
                  <a:tcPr marL="5200" marR="5200" marT="5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HASIL KERJA</a:t>
                      </a:r>
                    </a:p>
                  </a:txBody>
                  <a:tcPr marL="5200" marR="5200" marT="5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SATUAN HASIL</a:t>
                      </a:r>
                    </a:p>
                  </a:txBody>
                  <a:tcPr marL="5200" marR="5200" marT="5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WAKTU PENYELESAIAN</a:t>
                      </a:r>
                      <a:br>
                        <a:rPr lang="id-ID" sz="1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id-ID" sz="1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PER SATUAN HASIL</a:t>
                      </a:r>
                      <a:br>
                        <a:rPr lang="id-ID" sz="1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id-ID" sz="1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(JAM) </a:t>
                      </a:r>
                    </a:p>
                  </a:txBody>
                  <a:tcPr marL="5200" marR="5200" marT="5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JUMLAH</a:t>
                      </a:r>
                      <a:br>
                        <a:rPr lang="id-ID" sz="1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id-ID" sz="1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(JAM) </a:t>
                      </a:r>
                    </a:p>
                  </a:txBody>
                  <a:tcPr marL="5200" marR="5200" marT="5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3317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5200" marR="5200" marT="5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5200" marR="5200" marT="5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d-ID" sz="1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5200" marR="5200" marT="5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5200" marR="5200" marT="5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5200" marR="5200" marT="5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5200" marR="5200" marT="5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5200" marR="5200" marT="5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8 = 4 x 7 </a:t>
                      </a:r>
                    </a:p>
                  </a:txBody>
                  <a:tcPr marL="5200" marR="5200" marT="5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93689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5200" marR="5200" marT="5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PERENCANAAN PENGADAAN BARANG/JASA</a:t>
                      </a:r>
                    </a:p>
                  </a:txBody>
                  <a:tcPr marL="5200" marR="5200" marT="5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id-ID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 Kegiatan Perencanaan Pengadaan Barang</a:t>
                      </a:r>
                    </a:p>
                  </a:txBody>
                  <a:tcPr marL="5200" marR="5200" marT="5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200" marR="5200" marT="5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Dokumen Perencanaan Pengadaan Barang/Jasa yang dilakukan untuk seluruh paket Pengadaan Barang</a:t>
                      </a:r>
                    </a:p>
                  </a:txBody>
                  <a:tcPr marL="5200" marR="5200" marT="5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Laporan</a:t>
                      </a:r>
                    </a:p>
                  </a:txBody>
                  <a:tcPr marL="5200" marR="5200" marT="5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       30,50 </a:t>
                      </a:r>
                    </a:p>
                  </a:txBody>
                  <a:tcPr marL="5200" marR="5200" marT="5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                 -   </a:t>
                      </a:r>
                    </a:p>
                  </a:txBody>
                  <a:tcPr marL="5200" marR="5200" marT="5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93689">
                <a:tc>
                  <a:txBody>
                    <a:bodyPr/>
                    <a:lstStyle/>
                    <a:p>
                      <a:pPr algn="l" fontAlgn="t"/>
                      <a:r>
                        <a:rPr lang="id-ID" sz="1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200" marR="5200" marT="52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200" marR="5200" marT="52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2. Kegiatan Perencanaan Pengadaan Pekerjaan Konstruksi</a:t>
                      </a:r>
                    </a:p>
                  </a:txBody>
                  <a:tcPr marL="5200" marR="5200" marT="5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200" marR="5200" marT="5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Dokumen Perencanaan Pengadaan Barang/Jasa yang dilakukan untuk seluruh paket Pengadaan Pekerjaan Konstruksi</a:t>
                      </a:r>
                    </a:p>
                  </a:txBody>
                  <a:tcPr marL="5200" marR="5200" marT="5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Laporan</a:t>
                      </a:r>
                    </a:p>
                  </a:txBody>
                  <a:tcPr marL="5200" marR="5200" marT="5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       36,50 </a:t>
                      </a:r>
                    </a:p>
                  </a:txBody>
                  <a:tcPr marL="5200" marR="5200" marT="5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                 -   </a:t>
                      </a:r>
                    </a:p>
                  </a:txBody>
                  <a:tcPr marL="5200" marR="5200" marT="5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93689">
                <a:tc>
                  <a:txBody>
                    <a:bodyPr/>
                    <a:lstStyle/>
                    <a:p>
                      <a:pPr algn="l" fontAlgn="t"/>
                      <a:r>
                        <a:rPr lang="id-ID" sz="1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200" marR="5200" marT="52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200" marR="5200" marT="52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3. Kegiatan Perencanaan Pengadaan Jasa Lainnya</a:t>
                      </a:r>
                    </a:p>
                  </a:txBody>
                  <a:tcPr marL="5200" marR="5200" marT="5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200" marR="5200" marT="5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Dokumen Perencanaan Pengadaan Barang/Jasa yang dilakukan untuk seluruh paket Pengadaan Jasa Lainnya</a:t>
                      </a:r>
                    </a:p>
                  </a:txBody>
                  <a:tcPr marL="5200" marR="5200" marT="5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Laporan</a:t>
                      </a:r>
                    </a:p>
                  </a:txBody>
                  <a:tcPr marL="5200" marR="5200" marT="5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       30,50 </a:t>
                      </a:r>
                    </a:p>
                  </a:txBody>
                  <a:tcPr marL="5200" marR="5200" marT="5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                 -   </a:t>
                      </a:r>
                    </a:p>
                  </a:txBody>
                  <a:tcPr marL="5200" marR="5200" marT="5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93689">
                <a:tc>
                  <a:txBody>
                    <a:bodyPr/>
                    <a:lstStyle/>
                    <a:p>
                      <a:pPr algn="l" fontAlgn="t"/>
                      <a:r>
                        <a:rPr lang="id-ID" sz="1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200" marR="5200" marT="52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200" marR="5200" marT="52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 Kegiatan Perencanaan Pengadaan Jasa Konsultansi</a:t>
                      </a:r>
                    </a:p>
                  </a:txBody>
                  <a:tcPr marL="5200" marR="5200" marT="5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200" marR="5200" marT="5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Dokumen Perencanaan Pengadaan Barang/Jasa yang dilakukan untuk seluruh paket Pengadaan Jasa Konsultansi</a:t>
                      </a:r>
                    </a:p>
                  </a:txBody>
                  <a:tcPr marL="5200" marR="5200" marT="5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Laporan</a:t>
                      </a:r>
                    </a:p>
                  </a:txBody>
                  <a:tcPr marL="5200" marR="5200" marT="5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       30,50 </a:t>
                      </a:r>
                    </a:p>
                  </a:txBody>
                  <a:tcPr marL="5200" marR="5200" marT="5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                 -   </a:t>
                      </a:r>
                    </a:p>
                  </a:txBody>
                  <a:tcPr marL="5200" marR="5200" marT="5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7846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200" marR="5200" marT="5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200" marR="5200" marT="52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d-ID" sz="1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TOTAL WAKTU PERENCANAAN PENGADAAN BARANG/JASA</a:t>
                      </a:r>
                    </a:p>
                  </a:txBody>
                  <a:tcPr marL="5200" marR="5200" marT="52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200" marR="5200" marT="52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200" marR="5200" marT="52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200" marR="5200" marT="52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200" marR="5200" marT="52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          -   </a:t>
                      </a:r>
                    </a:p>
                  </a:txBody>
                  <a:tcPr marL="5200" marR="5200" marT="5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99551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5200" marR="5200" marT="5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PEMILIHAN PENYEDIA BARANG/JASA</a:t>
                      </a:r>
                    </a:p>
                  </a:txBody>
                  <a:tcPr marL="5200" marR="5200" marT="5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 Kegiatan Pemilihan Penyedia Barang</a:t>
                      </a:r>
                    </a:p>
                  </a:txBody>
                  <a:tcPr marL="5200" marR="5200" marT="5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200" marR="5200" marT="5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Dokumen Pemilihan Pengadaan Barang/Jasa yang dilakukan untuk seluruh paket Pengadaan Barang di bawah Rp 200 Juta </a:t>
                      </a:r>
                      <a:br>
                        <a:rPr lang="sv-SE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sv-SE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(selain e-purchasing)</a:t>
                      </a:r>
                    </a:p>
                  </a:txBody>
                  <a:tcPr marL="5200" marR="5200" marT="5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Laporan</a:t>
                      </a:r>
                    </a:p>
                  </a:txBody>
                  <a:tcPr marL="5200" marR="5200" marT="5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       27,00 </a:t>
                      </a:r>
                    </a:p>
                  </a:txBody>
                  <a:tcPr marL="5200" marR="5200" marT="5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                 -   </a:t>
                      </a:r>
                    </a:p>
                  </a:txBody>
                  <a:tcPr marL="5200" marR="5200" marT="5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599551">
                <a:tc>
                  <a:txBody>
                    <a:bodyPr/>
                    <a:lstStyle/>
                    <a:p>
                      <a:pPr algn="l" fontAlgn="t"/>
                      <a:r>
                        <a:rPr lang="id-ID" sz="1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200" marR="5200" marT="52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200" marR="5200" marT="52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2. Kegiatan Pemilihan Penyedia Pekerjaan Konstruksi</a:t>
                      </a:r>
                    </a:p>
                  </a:txBody>
                  <a:tcPr marL="5200" marR="5200" marT="5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200" marR="5200" marT="5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Dokumen Pemilihan Pengadaan Barang/Jasa yang dilakukan untuk seluruh paket Pengadaan Pekerjaan Konstruksi di bawah Rp 200 Juta</a:t>
                      </a:r>
                      <a:br>
                        <a:rPr lang="id-ID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id-ID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(selain e-purchasing)</a:t>
                      </a:r>
                    </a:p>
                  </a:txBody>
                  <a:tcPr marL="5200" marR="5200" marT="5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Laporan</a:t>
                      </a:r>
                    </a:p>
                  </a:txBody>
                  <a:tcPr marL="5200" marR="5200" marT="5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       39,00 </a:t>
                      </a:r>
                    </a:p>
                  </a:txBody>
                  <a:tcPr marL="5200" marR="5200" marT="5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                 -   </a:t>
                      </a:r>
                    </a:p>
                  </a:txBody>
                  <a:tcPr marL="5200" marR="5200" marT="5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599551">
                <a:tc>
                  <a:txBody>
                    <a:bodyPr/>
                    <a:lstStyle/>
                    <a:p>
                      <a:pPr algn="l" fontAlgn="t"/>
                      <a:r>
                        <a:rPr lang="id-ID" sz="1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200" marR="5200" marT="52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200" marR="5200" marT="52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3. Kegiatan Pemilihan Penyedia Jasa Lainnya</a:t>
                      </a:r>
                    </a:p>
                  </a:txBody>
                  <a:tcPr marL="5200" marR="5200" marT="5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200" marR="5200" marT="5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Dokumen Pemilihan Pengadaan Barang/Jasa yang dilakukan untuk seluruh paket Pengadaan Jasa Lainnya di bawah Rp 200 Juta</a:t>
                      </a:r>
                      <a:br>
                        <a:rPr lang="id-ID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id-ID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(selain e-purchasing)</a:t>
                      </a:r>
                    </a:p>
                  </a:txBody>
                  <a:tcPr marL="5200" marR="5200" marT="5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Laporan</a:t>
                      </a:r>
                    </a:p>
                  </a:txBody>
                  <a:tcPr marL="5200" marR="5200" marT="5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       27,00 </a:t>
                      </a:r>
                    </a:p>
                  </a:txBody>
                  <a:tcPr marL="5200" marR="5200" marT="5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                 -   </a:t>
                      </a:r>
                    </a:p>
                  </a:txBody>
                  <a:tcPr marL="5200" marR="5200" marT="5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599551">
                <a:tc>
                  <a:txBody>
                    <a:bodyPr/>
                    <a:lstStyle/>
                    <a:p>
                      <a:pPr algn="l" fontAlgn="t"/>
                      <a:r>
                        <a:rPr lang="id-ID" sz="1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200" marR="5200" marT="52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200" marR="5200" marT="52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 Kegiatan Pemilihan Penyedia Jasa Konsultansi</a:t>
                      </a:r>
                    </a:p>
                  </a:txBody>
                  <a:tcPr marL="5200" marR="5200" marT="5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200" marR="5200" marT="5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Dokumen Pemilihan Pengadaan Barang/Jasa yang dilakukan untuk seluruh paket Pengadaan Jasa Konsultansi di bawah Rp 50 Juta</a:t>
                      </a:r>
                      <a:br>
                        <a:rPr lang="id-ID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id-ID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(selain e-purchasing)</a:t>
                      </a:r>
                    </a:p>
                  </a:txBody>
                  <a:tcPr marL="5200" marR="5200" marT="5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Laporan</a:t>
                      </a:r>
                    </a:p>
                  </a:txBody>
                  <a:tcPr marL="5200" marR="5200" marT="5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       39,00 </a:t>
                      </a:r>
                    </a:p>
                  </a:txBody>
                  <a:tcPr marL="5200" marR="5200" marT="5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                 -   </a:t>
                      </a:r>
                    </a:p>
                  </a:txBody>
                  <a:tcPr marL="5200" marR="5200" marT="5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593689">
                <a:tc>
                  <a:txBody>
                    <a:bodyPr/>
                    <a:lstStyle/>
                    <a:p>
                      <a:pPr algn="l" fontAlgn="t"/>
                      <a:r>
                        <a:rPr lang="id-ID" sz="1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200" marR="5200" marT="52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200" marR="5200" marT="52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5. Kegiatan Pemilihan Penyedia Barang/Jasa melalui E-purchasing</a:t>
                      </a:r>
                    </a:p>
                  </a:txBody>
                  <a:tcPr marL="5200" marR="5200" marT="5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200" marR="5200" marT="5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Dokumen Pemilihan Pengadaan Barang/Jasa yang dilakukan untuk seluruh paket Pengadaan Barang/Jasa melalui E-purchasing</a:t>
                      </a:r>
                    </a:p>
                  </a:txBody>
                  <a:tcPr marL="5200" marR="5200" marT="5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Laporan</a:t>
                      </a:r>
                    </a:p>
                  </a:txBody>
                  <a:tcPr marL="5200" marR="5200" marT="5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       21,25 </a:t>
                      </a:r>
                    </a:p>
                  </a:txBody>
                  <a:tcPr marL="5200" marR="5200" marT="5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                 -   </a:t>
                      </a:r>
                    </a:p>
                  </a:txBody>
                  <a:tcPr marL="5200" marR="5200" marT="5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77846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200" marR="5200" marT="5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200" marR="5200" marT="52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d-ID" sz="1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TOTAL WAKTU PEMILIHAN PENYEDIA BARANG/JASA</a:t>
                      </a:r>
                    </a:p>
                  </a:txBody>
                  <a:tcPr marL="5200" marR="5200" marT="52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200" marR="5200" marT="52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200" marR="5200" marT="52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200" marR="5200" marT="52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200" marR="5200" marT="52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          -   </a:t>
                      </a:r>
                    </a:p>
                  </a:txBody>
                  <a:tcPr marL="5200" marR="5200" marT="5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593689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5200" marR="5200" marT="5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MANAJEMEN KONTRAK</a:t>
                      </a:r>
                    </a:p>
                  </a:txBody>
                  <a:tcPr marL="5200" marR="5200" marT="5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id-ID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Kegiatan Manajemen Kontrak</a:t>
                      </a:r>
                    </a:p>
                  </a:txBody>
                  <a:tcPr marL="5200" marR="5200" marT="5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200" marR="5200" marT="5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Dokumen Kontrak Pengadaan Barang/Jasa yang dilakukan untuk seluruh paket Pengadaan Barang/Jasa</a:t>
                      </a:r>
                    </a:p>
                  </a:txBody>
                  <a:tcPr marL="5200" marR="5200" marT="5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Laporan</a:t>
                      </a:r>
                    </a:p>
                  </a:txBody>
                  <a:tcPr marL="5200" marR="5200" marT="5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       46,75 </a:t>
                      </a:r>
                    </a:p>
                  </a:txBody>
                  <a:tcPr marL="5200" marR="5200" marT="5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                 -   </a:t>
                      </a:r>
                    </a:p>
                  </a:txBody>
                  <a:tcPr marL="5200" marR="5200" marT="5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77846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200" marR="5200" marT="5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200" marR="5200" marT="52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d-ID" sz="1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TOTAL WAKTU MANAJEMEN KONTRAK</a:t>
                      </a:r>
                    </a:p>
                  </a:txBody>
                  <a:tcPr marL="5200" marR="5200" marT="52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200" marR="5200" marT="52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200" marR="5200" marT="52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200" marR="5200" marT="52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200" marR="5200" marT="52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          -   </a:t>
                      </a:r>
                    </a:p>
                  </a:txBody>
                  <a:tcPr marL="5200" marR="5200" marT="5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599551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5200" marR="5200" marT="5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MANAJEMEN INFORMASI ASET</a:t>
                      </a:r>
                    </a:p>
                  </a:txBody>
                  <a:tcPr marL="5200" marR="5200" marT="5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id-ID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Kegiatan Manajemen Informasi Aset</a:t>
                      </a:r>
                    </a:p>
                  </a:txBody>
                  <a:tcPr marL="5200" marR="5200" marT="5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200" marR="5200" marT="5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Dokumen Informasi Aset Hasil Pengadaan Barang/Jasa </a:t>
                      </a:r>
                      <a:br>
                        <a:rPr lang="id-ID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id-ID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(Barang belanja modal dan aset tak berwujud misal software, aplikasi, hak paten/cipta/merk)</a:t>
                      </a:r>
                    </a:p>
                  </a:txBody>
                  <a:tcPr marL="5200" marR="5200" marT="5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Laporan</a:t>
                      </a:r>
                    </a:p>
                  </a:txBody>
                  <a:tcPr marL="5200" marR="5200" marT="5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         6,75 </a:t>
                      </a:r>
                    </a:p>
                  </a:txBody>
                  <a:tcPr marL="5200" marR="5200" marT="5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                 -   </a:t>
                      </a:r>
                    </a:p>
                  </a:txBody>
                  <a:tcPr marL="5200" marR="5200" marT="5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77846">
                <a:tc>
                  <a:txBody>
                    <a:bodyPr/>
                    <a:lstStyle/>
                    <a:p>
                      <a:pPr algn="l" fontAlgn="ctr"/>
                      <a:r>
                        <a:rPr lang="id-ID" sz="1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200" marR="5200" marT="5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200" marR="5200" marT="52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TOTAL WAKTU MANAJEMEN INFORMASI ASET</a:t>
                      </a:r>
                    </a:p>
                  </a:txBody>
                  <a:tcPr marL="5200" marR="5200" marT="52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200" marR="5200" marT="52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200" marR="5200" marT="52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200" marR="5200" marT="52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200" marR="5200" marT="52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          -   </a:t>
                      </a:r>
                    </a:p>
                  </a:txBody>
                  <a:tcPr marL="5200" marR="5200" marT="5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77846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id-ID" sz="1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TOTAL WAKTU PENYELESAIAN KESELURUHAN ( 1 + 2 + 3 + 4 )</a:t>
                      </a:r>
                    </a:p>
                  </a:txBody>
                  <a:tcPr marL="5200" marR="5200" marT="5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          -   </a:t>
                      </a:r>
                    </a:p>
                  </a:txBody>
                  <a:tcPr marL="5200" marR="5200" marT="5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77846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id-ID" sz="1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JAM KERJA EFEKTIF DALAM 1 TAHUN</a:t>
                      </a:r>
                    </a:p>
                  </a:txBody>
                  <a:tcPr marL="5200" marR="5200" marT="5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1.250,00 </a:t>
                      </a:r>
                    </a:p>
                  </a:txBody>
                  <a:tcPr marL="5200" marR="5200" marT="5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77846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fi-FI" sz="1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JUMLAH KEBUTUHAN PERSONIL DI UNIT KERJA/SKPD</a:t>
                      </a:r>
                    </a:p>
                  </a:txBody>
                  <a:tcPr marL="5200" marR="5200" marT="5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          -   </a:t>
                      </a:r>
                    </a:p>
                  </a:txBody>
                  <a:tcPr marL="5200" marR="5200" marT="5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277846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id-ID" sz="1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JUMLAH KEBUTUHAN JF PPBJ PERTAMA</a:t>
                      </a:r>
                    </a:p>
                  </a:txBody>
                  <a:tcPr marL="5200" marR="5200" marT="5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          -   </a:t>
                      </a:r>
                    </a:p>
                  </a:txBody>
                  <a:tcPr marL="5200" marR="5200" marT="5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277846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id-ID" sz="1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JUMLAH KEBUTUHAN JF PPBJ MUDA</a:t>
                      </a:r>
                    </a:p>
                  </a:txBody>
                  <a:tcPr marL="5200" marR="5200" marT="5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          -   </a:t>
                      </a:r>
                    </a:p>
                  </a:txBody>
                  <a:tcPr marL="5200" marR="5200" marT="5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277846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id-ID" sz="1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JUMLAH KEBUTUHAN JF PPBJ MADYA</a:t>
                      </a:r>
                    </a:p>
                  </a:txBody>
                  <a:tcPr marL="5200" marR="5200" marT="5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          -   </a:t>
                      </a:r>
                    </a:p>
                  </a:txBody>
                  <a:tcPr marL="5200" marR="5200" marT="5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203317">
                <a:tc>
                  <a:txBody>
                    <a:bodyPr/>
                    <a:lstStyle/>
                    <a:p>
                      <a:pPr algn="l" fontAlgn="t"/>
                      <a:endParaRPr lang="id-ID" sz="13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200" marR="5200" marT="520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d-ID" sz="13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200" marR="5200" marT="52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d-ID" sz="13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200" marR="5200" marT="52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d-ID" sz="13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200" marR="5200" marT="52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d-ID" sz="13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200" marR="5200" marT="52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d-ID" sz="13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200" marR="5200" marT="52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d-ID" sz="13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200" marR="5200" marT="52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d-ID" sz="13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200" marR="5200" marT="52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d-ID" sz="13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200" marR="5200" marT="52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203317">
                <a:tc>
                  <a:txBody>
                    <a:bodyPr/>
                    <a:lstStyle/>
                    <a:p>
                      <a:pPr algn="ctr" fontAlgn="ctr"/>
                      <a:endParaRPr lang="id-ID" sz="13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200" marR="5200" marT="52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sv-SE" sz="1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Dokumen yang diperlukan dalam melakukan perhitungan Analisis Beban Kerja (ABK), antara lain:</a:t>
                      </a:r>
                    </a:p>
                  </a:txBody>
                  <a:tcPr marL="5200" marR="5200" marT="52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id-ID" sz="13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200" marR="5200" marT="52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id-ID" sz="1300" b="1" i="0" u="none" strike="noStrike">
                          <a:solidFill>
                            <a:srgbClr val="000000"/>
                          </a:solidFill>
                          <a:latin typeface="Arial Black"/>
                        </a:rPr>
                        <a:t>Mengetahui,</a:t>
                      </a:r>
                    </a:p>
                  </a:txBody>
                  <a:tcPr marL="5200" marR="5200" marT="52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203317">
                <a:tc>
                  <a:txBody>
                    <a:bodyPr/>
                    <a:lstStyle/>
                    <a:p>
                      <a:pPr algn="ctr" fontAlgn="ctr"/>
                      <a:endParaRPr lang="id-ID" sz="13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200" marR="5200" marT="52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l" fontAlgn="ctr"/>
                      <a:r>
                        <a:rPr lang="id-ID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a. Daftar Isian Pelaksanaan Anggaran pada Unit Kerja Kementerian/Lembaga/Institusi atau Daftar Pelaksanaan Anggaran pada SKPD;</a:t>
                      </a:r>
                    </a:p>
                  </a:txBody>
                  <a:tcPr marL="5200" marR="5200" marT="52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id-ID" sz="1300" b="1" i="0" u="none" strike="noStrike">
                          <a:solidFill>
                            <a:srgbClr val="000000"/>
                          </a:solidFill>
                          <a:latin typeface="Arial Black"/>
                        </a:rPr>
                        <a:t>Kepala ULP</a:t>
                      </a:r>
                    </a:p>
                  </a:txBody>
                  <a:tcPr marL="5200" marR="5200" marT="52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203317">
                <a:tc>
                  <a:txBody>
                    <a:bodyPr/>
                    <a:lstStyle/>
                    <a:p>
                      <a:pPr algn="ctr" fontAlgn="ctr"/>
                      <a:endParaRPr lang="id-ID" sz="13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200" marR="5200" marT="52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l" fontAlgn="ctr"/>
                      <a:r>
                        <a:rPr lang="id-ID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b. Data jumlah paket pekerjaan seluruh Unit Kerja/SKPD yang tertuang di dalam Rencana Umum Pengadaan (RUP).</a:t>
                      </a:r>
                    </a:p>
                  </a:txBody>
                  <a:tcPr marL="5200" marR="5200" marT="52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id-ID" sz="13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200" marR="5200" marT="52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d-ID" sz="13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200" marR="5200" marT="52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d-ID" sz="13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200" marR="5200" marT="52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203317">
                <a:tc>
                  <a:txBody>
                    <a:bodyPr/>
                    <a:lstStyle/>
                    <a:p>
                      <a:pPr algn="ctr" fontAlgn="ctr"/>
                      <a:endParaRPr lang="id-ID" sz="13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200" marR="5200" marT="52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l" fontAlgn="ctr"/>
                      <a:r>
                        <a:rPr lang="id-ID" sz="1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Dokumen di atas ialah dokumen selama 3 (tiga) tahun terakhir sehingga diperoleh jumlah rata-rata kegiatan yang dilaksanakan dalam 1 (satu) tahun.</a:t>
                      </a:r>
                    </a:p>
                  </a:txBody>
                  <a:tcPr marL="5200" marR="5200" marT="52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id-ID" sz="1300" b="0" i="0" u="none" strike="noStrike">
                          <a:solidFill>
                            <a:srgbClr val="000000"/>
                          </a:solidFill>
                          <a:latin typeface="Arial Black"/>
                        </a:rPr>
                        <a:t>(ttd)</a:t>
                      </a:r>
                    </a:p>
                  </a:txBody>
                  <a:tcPr marL="5200" marR="5200" marT="52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203317">
                <a:tc>
                  <a:txBody>
                    <a:bodyPr/>
                    <a:lstStyle/>
                    <a:p>
                      <a:pPr algn="ctr" fontAlgn="ctr"/>
                      <a:endParaRPr lang="id-ID" sz="13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200" marR="5200" marT="52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d-ID" sz="13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200" marR="5200" marT="52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d-ID" sz="13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200" marR="5200" marT="52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d-ID" sz="13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200" marR="5200" marT="52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d-ID" sz="13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200" marR="5200" marT="52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d-ID" sz="13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200" marR="5200" marT="52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d-ID" sz="13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200" marR="5200" marT="52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d-ID" sz="13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200" marR="5200" marT="52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d-ID" sz="13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200" marR="5200" marT="52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  <a:tr h="203317">
                <a:tc>
                  <a:txBody>
                    <a:bodyPr/>
                    <a:lstStyle/>
                    <a:p>
                      <a:pPr algn="ctr" fontAlgn="ctr"/>
                      <a:endParaRPr lang="id-ID" sz="13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200" marR="5200" marT="52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d-ID" sz="13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200" marR="5200" marT="52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d-ID" sz="13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200" marR="5200" marT="52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d-ID" sz="13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200" marR="5200" marT="52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d-ID" sz="13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200" marR="5200" marT="52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d-ID" sz="13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200" marR="5200" marT="52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id-ID" sz="1300" b="1" i="0" u="none" strike="noStrike">
                          <a:solidFill>
                            <a:srgbClr val="000000"/>
                          </a:solidFill>
                          <a:latin typeface="Arial Black"/>
                        </a:rPr>
                        <a:t>Nama</a:t>
                      </a:r>
                    </a:p>
                  </a:txBody>
                  <a:tcPr marL="5200" marR="5200" marT="52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35"/>
                  </a:ext>
                </a:extLst>
              </a:tr>
              <a:tr h="203317">
                <a:tc>
                  <a:txBody>
                    <a:bodyPr/>
                    <a:lstStyle/>
                    <a:p>
                      <a:pPr algn="ctr" fontAlgn="ctr"/>
                      <a:endParaRPr lang="id-ID" sz="13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200" marR="5200" marT="52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d-ID" sz="13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200" marR="5200" marT="52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d-ID" sz="13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200" marR="5200" marT="52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d-ID" sz="13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200" marR="5200" marT="52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d-ID" sz="13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200" marR="5200" marT="52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d-ID" sz="13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200" marR="5200" marT="52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id-ID" sz="1300" b="1" i="0" u="none" strike="noStrike" dirty="0">
                          <a:solidFill>
                            <a:srgbClr val="000000"/>
                          </a:solidFill>
                          <a:latin typeface="Arial Black"/>
                        </a:rPr>
                        <a:t>NIP</a:t>
                      </a:r>
                    </a:p>
                  </a:txBody>
                  <a:tcPr marL="5200" marR="5200" marT="52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36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09625" y="2019300"/>
            <a:ext cx="22807613" cy="12858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9" tIns="45672" rIns="91339" bIns="45672" anchor="ctr"/>
          <a:lstStyle/>
          <a:p>
            <a:pPr algn="ctr" defTabSz="108744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accent2"/>
              </a:solidFill>
              <a:latin typeface="Open Sans Light"/>
            </a:endParaRPr>
          </a:p>
        </p:txBody>
      </p:sp>
      <p:pic>
        <p:nvPicPr>
          <p:cNvPr id="40963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0113" y="174625"/>
            <a:ext cx="289877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1408113" y="798513"/>
            <a:ext cx="2066290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id-ID" altLang="en-US" sz="5400" b="1">
                <a:latin typeface="Arial" panose="020B0604020202020204" pitchFamily="34" charset="0"/>
              </a:rPr>
              <a:t>Pelaksanaan Uji Kompetensi dalam rangka Inpassing</a:t>
            </a:r>
            <a:endParaRPr lang="en-US" altLang="en-US" sz="5400" b="1">
              <a:latin typeface="Arial" panose="020B0604020202020204" pitchFamily="34" charset="0"/>
            </a:endParaRPr>
          </a:p>
        </p:txBody>
      </p:sp>
      <p:graphicFrame>
        <p:nvGraphicFramePr>
          <p:cNvPr id="8" name="Content Placeholder 3"/>
          <p:cNvGraphicFramePr>
            <a:graphicFrameLocks noGrp="1"/>
          </p:cNvGraphicFramePr>
          <p:nvPr>
            <p:ph idx="1"/>
          </p:nvPr>
        </p:nvGraphicFramePr>
        <p:xfrm>
          <a:off x="428625" y="2313590"/>
          <a:ext cx="24387175" cy="111619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0966" name="Rectangle 10"/>
          <p:cNvSpPr>
            <a:spLocks noChangeArrowheads="1"/>
          </p:cNvSpPr>
          <p:nvPr/>
        </p:nvSpPr>
        <p:spPr bwMode="auto">
          <a:xfrm>
            <a:off x="6896100" y="6503988"/>
            <a:ext cx="86836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id-ID" altLang="id-ID" sz="8000" b="1">
                <a:solidFill>
                  <a:srgbClr val="3D455C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40967" name="Rectangle 11"/>
          <p:cNvSpPr>
            <a:spLocks noChangeArrowheads="1"/>
          </p:cNvSpPr>
          <p:nvPr/>
        </p:nvSpPr>
        <p:spPr bwMode="auto">
          <a:xfrm>
            <a:off x="14678025" y="6470650"/>
            <a:ext cx="868363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id-ID" altLang="id-ID" sz="8000" b="1">
                <a:solidFill>
                  <a:srgbClr val="3D455C"/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40968" name="Rectangle 12"/>
          <p:cNvSpPr>
            <a:spLocks noChangeArrowheads="1"/>
          </p:cNvSpPr>
          <p:nvPr/>
        </p:nvSpPr>
        <p:spPr bwMode="auto">
          <a:xfrm>
            <a:off x="22459950" y="6464300"/>
            <a:ext cx="86836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id-ID" altLang="id-ID" sz="8000" b="1">
                <a:solidFill>
                  <a:srgbClr val="3D455C"/>
                </a:solidFill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40969" name="Rectangle 13"/>
          <p:cNvSpPr>
            <a:spLocks noChangeArrowheads="1"/>
          </p:cNvSpPr>
          <p:nvPr/>
        </p:nvSpPr>
        <p:spPr bwMode="auto">
          <a:xfrm>
            <a:off x="6861175" y="12145963"/>
            <a:ext cx="8699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id-ID" altLang="id-ID" sz="8000" b="1">
                <a:solidFill>
                  <a:srgbClr val="3D455C"/>
                </a:solidFill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40970" name="Rectangle 14"/>
          <p:cNvSpPr>
            <a:spLocks noChangeArrowheads="1"/>
          </p:cNvSpPr>
          <p:nvPr/>
        </p:nvSpPr>
        <p:spPr bwMode="auto">
          <a:xfrm>
            <a:off x="14674850" y="12144375"/>
            <a:ext cx="8699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id-ID" altLang="id-ID" sz="8000" b="1">
                <a:solidFill>
                  <a:srgbClr val="3D455C"/>
                </a:solidFill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40971" name="Rectangle 15"/>
          <p:cNvSpPr>
            <a:spLocks noChangeArrowheads="1"/>
          </p:cNvSpPr>
          <p:nvPr/>
        </p:nvSpPr>
        <p:spPr bwMode="auto">
          <a:xfrm>
            <a:off x="22453600" y="12168188"/>
            <a:ext cx="869950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id-ID" altLang="id-ID" sz="8000" b="1">
                <a:solidFill>
                  <a:srgbClr val="3D455C"/>
                </a:solidFill>
                <a:latin typeface="Arial Black" panose="020B0A04020102020204" pitchFamily="34" charset="0"/>
              </a:rPr>
              <a:t>6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09625" y="2019300"/>
            <a:ext cx="22807613" cy="12858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9" tIns="45672" rIns="91339" bIns="45672" anchor="ctr"/>
          <a:lstStyle/>
          <a:p>
            <a:pPr algn="ctr" defTabSz="108744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accent2"/>
              </a:solidFill>
              <a:latin typeface="Open Sans Light"/>
            </a:endParaRPr>
          </a:p>
        </p:txBody>
      </p:sp>
      <p:pic>
        <p:nvPicPr>
          <p:cNvPr id="4198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0113" y="174625"/>
            <a:ext cx="289877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1408113" y="798513"/>
            <a:ext cx="2066290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id-ID" altLang="id-ID" sz="5400" b="1">
                <a:latin typeface="Arial" panose="020B0604020202020204" pitchFamily="34" charset="0"/>
              </a:rPr>
              <a:t>Ceklis Verifikasi Dokumen Bukti Dukung (1)</a:t>
            </a:r>
            <a:endParaRPr lang="id-ID" altLang="id-ID" sz="5400"/>
          </a:p>
        </p:txBody>
      </p:sp>
      <p:pic>
        <p:nvPicPr>
          <p:cNvPr id="4198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0" t="22917" r="21506" b="9984"/>
          <a:stretch>
            <a:fillRect/>
          </a:stretch>
        </p:blipFill>
        <p:spPr bwMode="auto">
          <a:xfrm>
            <a:off x="727075" y="2179638"/>
            <a:ext cx="22990175" cy="1133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09625" y="2019300"/>
            <a:ext cx="22807613" cy="12858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9" tIns="45672" rIns="91339" bIns="45672" anchor="ctr"/>
          <a:lstStyle/>
          <a:p>
            <a:pPr algn="ctr" defTabSz="108744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accent2"/>
              </a:solidFill>
              <a:latin typeface="Open Sans Light"/>
            </a:endParaRPr>
          </a:p>
        </p:txBody>
      </p:sp>
      <p:pic>
        <p:nvPicPr>
          <p:cNvPr id="43011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0113" y="174625"/>
            <a:ext cx="289877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1408113" y="798513"/>
            <a:ext cx="2066290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id-ID" altLang="id-ID" sz="5400" b="1">
                <a:latin typeface="Arial" panose="020B0604020202020204" pitchFamily="34" charset="0"/>
              </a:rPr>
              <a:t>Ceklis Verifikasi Dokumen Bukti Dukung (2)</a:t>
            </a:r>
            <a:endParaRPr lang="id-ID" altLang="id-ID" sz="5400"/>
          </a:p>
        </p:txBody>
      </p:sp>
      <p:pic>
        <p:nvPicPr>
          <p:cNvPr id="43013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" t="23601" r="21516" b="13525"/>
          <a:stretch>
            <a:fillRect/>
          </a:stretch>
        </p:blipFill>
        <p:spPr bwMode="auto">
          <a:xfrm>
            <a:off x="133350" y="2300288"/>
            <a:ext cx="24107775" cy="1116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Rectangle 464"/>
          <p:cNvSpPr/>
          <p:nvPr/>
        </p:nvSpPr>
        <p:spPr>
          <a:xfrm>
            <a:off x="809625" y="2019300"/>
            <a:ext cx="22807613" cy="128588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9" tIns="45672" rIns="91339" bIns="45672" anchor="ctr"/>
          <a:lstStyle/>
          <a:p>
            <a:pPr algn="ctr" defTabSz="108744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accent2"/>
              </a:solidFill>
              <a:latin typeface="Open Sans Light"/>
            </a:endParaRPr>
          </a:p>
        </p:txBody>
      </p:sp>
      <p:pic>
        <p:nvPicPr>
          <p:cNvPr id="44035" name="Pictur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0113" y="174625"/>
            <a:ext cx="289877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7" name="Title 1"/>
          <p:cNvSpPr txBox="1">
            <a:spLocks/>
          </p:cNvSpPr>
          <p:nvPr/>
        </p:nvSpPr>
        <p:spPr bwMode="auto">
          <a:xfrm>
            <a:off x="1408113" y="798513"/>
            <a:ext cx="2066290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id-ID" altLang="en-US" sz="5400" b="1">
                <a:latin typeface="Arial" panose="020B0604020202020204" pitchFamily="34" charset="0"/>
              </a:rPr>
              <a:t>Metode Uji Kompetensi</a:t>
            </a:r>
            <a:endParaRPr lang="en-US" altLang="en-US" sz="5400" b="1">
              <a:latin typeface="Arial" panose="020B0604020202020204" pitchFamily="34" charset="0"/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1061272" y="2932386"/>
          <a:ext cx="22209125" cy="93449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5" grpId="0" animBg="1"/>
      <p:bldP spid="46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27250" y="347663"/>
            <a:ext cx="20132675" cy="984250"/>
          </a:xfrm>
        </p:spPr>
        <p:txBody>
          <a:bodyPr/>
          <a:lstStyle/>
          <a:p>
            <a:pPr>
              <a:defRPr/>
            </a:pPr>
            <a:r>
              <a:rPr lang="id-ID" dirty="0" smtClean="0">
                <a:solidFill>
                  <a:schemeClr val="accent6">
                    <a:lumMod val="50000"/>
                  </a:schemeClr>
                </a:solidFill>
              </a:rPr>
              <a:t>(1) Verifikasi Portofolio</a:t>
            </a:r>
            <a:endParaRPr lang="id-ID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152525" y="4378325"/>
            <a:ext cx="22082125" cy="3324225"/>
          </a:xfrm>
        </p:spPr>
        <p:txBody>
          <a:bodyPr/>
          <a:lstStyle/>
          <a:p>
            <a:pPr marL="680399" indent="-680399">
              <a:buFont typeface="Wingdings" pitchFamily="2" charset="2"/>
              <a:buChar char="ü"/>
              <a:defRPr/>
            </a:pPr>
            <a:r>
              <a:rPr lang="id-ID" sz="3200" dirty="0" smtClean="0">
                <a:solidFill>
                  <a:srgbClr val="7030A0"/>
                </a:solidFill>
              </a:rPr>
              <a:t>Dilakukan untuk menilai kesesuaian bukti hasil pekerjaan terhadap unit kompetensi</a:t>
            </a:r>
          </a:p>
          <a:p>
            <a:pPr marL="680399" indent="-680399">
              <a:buFont typeface="Wingdings" pitchFamily="2" charset="2"/>
              <a:buChar char="ü"/>
              <a:defRPr/>
            </a:pPr>
            <a:r>
              <a:rPr lang="id-ID" sz="3200" dirty="0" smtClean="0">
                <a:solidFill>
                  <a:srgbClr val="7030A0"/>
                </a:solidFill>
              </a:rPr>
              <a:t>Kelulusan peserta uji kompetensi penyesuaian/</a:t>
            </a:r>
            <a:r>
              <a:rPr lang="id-ID" sz="3200" i="1" dirty="0" smtClean="0">
                <a:solidFill>
                  <a:srgbClr val="7030A0"/>
                </a:solidFill>
              </a:rPr>
              <a:t>inpassing </a:t>
            </a:r>
            <a:r>
              <a:rPr lang="id-ID" sz="3200" dirty="0" smtClean="0">
                <a:solidFill>
                  <a:srgbClr val="7030A0"/>
                </a:solidFill>
              </a:rPr>
              <a:t>dinilai berdasarkan jumlah minimal unit kompetensi yang dikuasai dan dibuktikan melalui portofolio yang terverifikasi. Penilaian tersebut sebagai berikut:</a:t>
            </a:r>
          </a:p>
          <a:p>
            <a:pPr>
              <a:defRPr/>
            </a:pPr>
            <a:endParaRPr lang="id-ID" dirty="0"/>
          </a:p>
          <a:p>
            <a:pPr>
              <a:defRPr/>
            </a:pPr>
            <a:endParaRPr lang="id-ID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625600" y="7162800"/>
          <a:ext cx="20932775" cy="5943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950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377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12240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4000" dirty="0">
                          <a:effectLst/>
                        </a:rPr>
                        <a:t>Jenjang Jabatan</a:t>
                      </a:r>
                      <a:endParaRPr lang="id-ID" sz="4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2908" marR="182908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4000" dirty="0">
                          <a:solidFill>
                            <a:schemeClr val="bg1"/>
                          </a:solidFill>
                          <a:effectLst/>
                        </a:rPr>
                        <a:t>Jumlah minimal Unit Kompetensi</a:t>
                      </a: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4000" dirty="0">
                          <a:solidFill>
                            <a:schemeClr val="bg1"/>
                          </a:solidFill>
                          <a:effectLst/>
                        </a:rPr>
                        <a:t>(yang memiliki bukti portofolio)</a:t>
                      </a:r>
                      <a:endParaRPr lang="id-ID" sz="4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2908" marR="182908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2840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4000" dirty="0">
                          <a:effectLst/>
                        </a:rPr>
                        <a:t>Pertama</a:t>
                      </a:r>
                      <a:endParaRPr lang="id-ID" sz="4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2908" marR="182908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</a:rPr>
                        <a:t>6 dari 9 Unit Kompetensi Skema  Pertama</a:t>
                      </a:r>
                      <a:endParaRPr lang="id-ID" sz="4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2908" marR="182908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2840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4000" dirty="0">
                          <a:effectLst/>
                        </a:rPr>
                        <a:t>Muda</a:t>
                      </a:r>
                      <a:endParaRPr lang="id-ID" sz="4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2908" marR="182908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4000">
                          <a:effectLst/>
                        </a:rPr>
                        <a:t>11 dari </a:t>
                      </a:r>
                      <a:r>
                        <a:rPr lang="en-US" sz="4000">
                          <a:effectLst/>
                        </a:rPr>
                        <a:t>17</a:t>
                      </a:r>
                      <a:r>
                        <a:rPr lang="id-ID" sz="4000">
                          <a:effectLst/>
                        </a:rPr>
                        <a:t> Unit Kompetensi</a:t>
                      </a:r>
                      <a:r>
                        <a:rPr lang="en-US" sz="4000">
                          <a:effectLst/>
                        </a:rPr>
                        <a:t> Skema Pertama dan Muda</a:t>
                      </a:r>
                      <a:endParaRPr lang="id-ID" sz="4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2908" marR="182908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65680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4000" dirty="0">
                          <a:effectLst/>
                        </a:rPr>
                        <a:t>Madya</a:t>
                      </a:r>
                      <a:endParaRPr lang="id-ID" sz="4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2908" marR="182908" marT="0" marB="0"/>
                </a:tc>
                <a:tc>
                  <a:txBody>
                    <a:bodyPr/>
                    <a:lstStyle/>
                    <a:p>
                      <a:pPr marL="457200" indent="2286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4000" dirty="0" smtClean="0">
                          <a:effectLst/>
                        </a:rPr>
                        <a:t>14 </a:t>
                      </a:r>
                      <a:r>
                        <a:rPr lang="en-US" sz="4000" dirty="0" smtClean="0">
                          <a:effectLst/>
                        </a:rPr>
                        <a:t>d</a:t>
                      </a:r>
                      <a:r>
                        <a:rPr lang="id-ID" sz="4000" dirty="0">
                          <a:effectLst/>
                        </a:rPr>
                        <a:t>ari 23 Unit Kompetensi</a:t>
                      </a:r>
                      <a:r>
                        <a:rPr lang="en-US" sz="4000" dirty="0">
                          <a:effectLst/>
                        </a:rPr>
                        <a:t> </a:t>
                      </a:r>
                      <a:r>
                        <a:rPr lang="en-US" sz="4000" dirty="0" err="1">
                          <a:effectLst/>
                        </a:rPr>
                        <a:t>Skema</a:t>
                      </a:r>
                      <a:r>
                        <a:rPr lang="en-US" sz="4000" dirty="0">
                          <a:effectLst/>
                        </a:rPr>
                        <a:t> </a:t>
                      </a:r>
                      <a:r>
                        <a:rPr lang="en-US" sz="4000" dirty="0" err="1">
                          <a:effectLst/>
                        </a:rPr>
                        <a:t>Pertama</a:t>
                      </a:r>
                      <a:r>
                        <a:rPr lang="en-US" sz="4000" dirty="0">
                          <a:effectLst/>
                        </a:rPr>
                        <a:t>, </a:t>
                      </a:r>
                      <a:r>
                        <a:rPr lang="en-US" sz="4000" dirty="0" err="1">
                          <a:effectLst/>
                        </a:rPr>
                        <a:t>Muda</a:t>
                      </a:r>
                      <a:r>
                        <a:rPr lang="en-US" sz="4000" dirty="0">
                          <a:effectLst/>
                        </a:rPr>
                        <a:t>, </a:t>
                      </a:r>
                      <a:r>
                        <a:rPr lang="en-US" sz="4000" dirty="0" err="1">
                          <a:effectLst/>
                        </a:rPr>
                        <a:t>dan</a:t>
                      </a:r>
                      <a:r>
                        <a:rPr lang="en-US" sz="4000" dirty="0">
                          <a:effectLst/>
                        </a:rPr>
                        <a:t> </a:t>
                      </a:r>
                      <a:r>
                        <a:rPr lang="en-US" sz="4000" dirty="0" err="1">
                          <a:effectLst/>
                        </a:rPr>
                        <a:t>Muda</a:t>
                      </a:r>
                      <a:endParaRPr lang="id-ID" sz="4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2908" marR="182908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025" name="Picture 1" descr="D:\Tifa_LKPP\find-300x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13" y="2066925"/>
            <a:ext cx="3797300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78" name="Picture 4" descr="D:\Tifa_LKPP\STAMP-OUTLI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4600" y="347663"/>
            <a:ext cx="7499350" cy="407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7046575" y="952500"/>
            <a:ext cx="63754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id-ID" altLang="id-ID" sz="3600" i="1">
              <a:solidFill>
                <a:srgbClr val="FF0000"/>
              </a:solidFill>
            </a:endParaRPr>
          </a:p>
          <a:p>
            <a:pPr algn="ctr" eaLnBrk="1" hangingPunct="1"/>
            <a:r>
              <a:rPr lang="id-ID" altLang="id-ID" sz="3600" i="1">
                <a:solidFill>
                  <a:srgbClr val="FF0000"/>
                </a:solidFill>
              </a:rPr>
              <a:t>Lulus Verifikasi Portofolio dinyatakan lulus uji kompetensi inpassing tanpa harus ikut tes tertulis</a:t>
            </a:r>
          </a:p>
        </p:txBody>
      </p:sp>
      <p:pic>
        <p:nvPicPr>
          <p:cNvPr id="45080" name="Picture 51" descr="D:\Tifa_LKPP\image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87950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Content Placeholder 2"/>
          <p:cNvSpPr txBox="1">
            <a:spLocks/>
          </p:cNvSpPr>
          <p:nvPr/>
        </p:nvSpPr>
        <p:spPr bwMode="auto">
          <a:xfrm>
            <a:off x="1625600" y="9909175"/>
            <a:ext cx="21948775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7728" tIns="108864" rIns="217728" bIns="108864"/>
          <a:lstStyle>
            <a:lvl1pPr marL="806450" indent="-3429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</a:pPr>
            <a:endParaRPr lang="id-ID" altLang="id-ID" sz="7600">
              <a:solidFill>
                <a:srgbClr val="000000"/>
              </a:solidFill>
            </a:endParaRPr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id-ID" altLang="id-ID" sz="7600">
              <a:solidFill>
                <a:srgbClr val="000000"/>
              </a:solidFill>
            </a:endParaRPr>
          </a:p>
        </p:txBody>
      </p:sp>
      <p:sp>
        <p:nvSpPr>
          <p:cNvPr id="46083" name="Title 1"/>
          <p:cNvSpPr>
            <a:spLocks noGrp="1"/>
          </p:cNvSpPr>
          <p:nvPr>
            <p:ph type="title"/>
          </p:nvPr>
        </p:nvSpPr>
        <p:spPr>
          <a:xfrm>
            <a:off x="3619500" y="0"/>
            <a:ext cx="21948775" cy="2286000"/>
          </a:xfrm>
        </p:spPr>
        <p:txBody>
          <a:bodyPr/>
          <a:lstStyle/>
          <a:p>
            <a:pPr eaLnBrk="1" hangingPunct="1"/>
            <a:r>
              <a:rPr lang="en-ID" altLang="id-ID" sz="48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 Kompetensi dan Portofolio untuk Jenjang Pertama</a:t>
            </a:r>
            <a:endParaRPr lang="en-US" altLang="id-ID" sz="4800" b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084" name="Content Placeholder 4"/>
          <p:cNvSpPr txBox="1">
            <a:spLocks/>
          </p:cNvSpPr>
          <p:nvPr/>
        </p:nvSpPr>
        <p:spPr bwMode="auto">
          <a:xfrm>
            <a:off x="3619500" y="857250"/>
            <a:ext cx="21948775" cy="905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7728" tIns="108864" rIns="217728" bIns="108864"/>
          <a:lstStyle>
            <a:lvl1pPr marL="342900" indent="-3429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id-ID" altLang="id-ID" sz="6700"/>
              <a:t>										 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endParaRPr lang="id-ID" altLang="id-ID" sz="6700"/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endParaRPr lang="id-ID" altLang="id-ID" sz="6700"/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endParaRPr lang="id-ID" altLang="id-ID" sz="6700"/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endParaRPr lang="id-ID" altLang="id-ID" sz="6700"/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endParaRPr lang="id-ID" altLang="id-ID" sz="6700" b="1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68338" y="1946275"/>
          <a:ext cx="22278975" cy="11182350"/>
        </p:xfrm>
        <a:graphic>
          <a:graphicData uri="http://schemas.openxmlformats.org/drawingml/2006/table">
            <a:tbl>
              <a:tblPr/>
              <a:tblGrid>
                <a:gridCol w="13596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227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965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51556">
                <a:tc>
                  <a:txBody>
                    <a:bodyPr/>
                    <a:lstStyle/>
                    <a:p>
                      <a:pPr algn="ctr" fontAlgn="b"/>
                      <a:r>
                        <a:rPr lang="id-ID" sz="3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</a:p>
                  </a:txBody>
                  <a:tcPr marL="11009" marR="11009" marT="8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3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Unit Kompetensi</a:t>
                      </a:r>
                    </a:p>
                  </a:txBody>
                  <a:tcPr marL="11009" marR="11009" marT="8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3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Contoh Portofolio (hasil kerja dan/atau pelatihan)</a:t>
                      </a:r>
                      <a:endParaRPr lang="id-ID" sz="3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1009" marR="11009" marT="8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3660">
                <a:tc>
                  <a:txBody>
                    <a:bodyPr/>
                    <a:lstStyle/>
                    <a:p>
                      <a:pPr algn="ctr" fontAlgn="t"/>
                      <a:r>
                        <a:rPr lang="id-ID" sz="3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11009" marR="11009" marT="82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3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Mengkaji</a:t>
                      </a:r>
                      <a:r>
                        <a:rPr lang="id-ID" sz="32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Ulang Paket Pengadaan Barang/Jasa </a:t>
                      </a:r>
                      <a:endParaRPr lang="id-ID" sz="3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1009" marR="11009" marT="82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3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Hasil</a:t>
                      </a:r>
                      <a:r>
                        <a:rPr lang="id-ID" sz="32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kaji ulang dan notulensi rapat kaji ulang</a:t>
                      </a:r>
                      <a:endParaRPr lang="id-ID" sz="3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1009" marR="11009" marT="82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2847">
                <a:tc>
                  <a:txBody>
                    <a:bodyPr/>
                    <a:lstStyle/>
                    <a:p>
                      <a:pPr algn="ctr" fontAlgn="t"/>
                      <a:r>
                        <a:rPr lang="id-ID" sz="3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11009" marR="11009" marT="82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3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Memilih Penyedia Barang/Jasa</a:t>
                      </a:r>
                      <a:endParaRPr lang="id-ID" sz="3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1009" marR="11009" marT="82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32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Summary Report</a:t>
                      </a:r>
                      <a:endParaRPr lang="id-ID" sz="32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1009" marR="11009" marT="82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3660">
                <a:tc>
                  <a:txBody>
                    <a:bodyPr/>
                    <a:lstStyle/>
                    <a:p>
                      <a:pPr algn="ctr" fontAlgn="t"/>
                      <a:r>
                        <a:rPr lang="id-ID" sz="3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11009" marR="11009" marT="82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3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Menyusun</a:t>
                      </a:r>
                      <a:r>
                        <a:rPr lang="id-ID" sz="32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Rancangan Kontrak Pengadaan Barang/Jasa</a:t>
                      </a:r>
                      <a:endParaRPr lang="id-ID" sz="3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1009" marR="11009" marT="82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3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Dokumen</a:t>
                      </a:r>
                      <a:r>
                        <a:rPr lang="id-ID" sz="32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rancangan kontrak</a:t>
                      </a:r>
                      <a:endParaRPr lang="fi-FI" sz="3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1009" marR="11009" marT="82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83660">
                <a:tc>
                  <a:txBody>
                    <a:bodyPr/>
                    <a:lstStyle/>
                    <a:p>
                      <a:pPr algn="ctr" fontAlgn="t"/>
                      <a:r>
                        <a:rPr lang="id-ID" sz="3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11009" marR="11009" marT="82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3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Menyusun</a:t>
                      </a:r>
                      <a:r>
                        <a:rPr lang="id-ID" sz="32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Dokumen Pengadaan Barang/Jasa</a:t>
                      </a:r>
                      <a:endParaRPr lang="id-ID" sz="3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1009" marR="11009" marT="82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3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Dokumen pengadaan (LDP, LDK)</a:t>
                      </a:r>
                      <a:endParaRPr lang="id-ID" sz="3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1009" marR="11009" marT="82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19551">
                <a:tc>
                  <a:txBody>
                    <a:bodyPr/>
                    <a:lstStyle/>
                    <a:p>
                      <a:pPr algn="ctr" fontAlgn="t"/>
                      <a:r>
                        <a:rPr lang="id-ID" sz="3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11009" marR="11009" marT="82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3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Melakukan</a:t>
                      </a:r>
                      <a:r>
                        <a:rPr lang="id-ID" sz="32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kualifikasi Penyedia Barang/Jasa</a:t>
                      </a:r>
                      <a:endParaRPr lang="id-ID" sz="3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1009" marR="11009" marT="82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3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Hasil</a:t>
                      </a:r>
                      <a:r>
                        <a:rPr lang="id-ID" sz="32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seleksi kualifikasi penyedia</a:t>
                      </a:r>
                      <a:endParaRPr lang="fi-FI" sz="3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1009" marR="11009" marT="82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58944">
                <a:tc>
                  <a:txBody>
                    <a:bodyPr/>
                    <a:lstStyle/>
                    <a:p>
                      <a:pPr algn="ctr" fontAlgn="t"/>
                      <a:r>
                        <a:rPr lang="id-ID" sz="3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11009" marR="11009" marT="82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3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Menyampaikan</a:t>
                      </a:r>
                      <a:r>
                        <a:rPr lang="id-ID" sz="32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Penjelasan Dokumen Pengadaan Barang/Jasa</a:t>
                      </a:r>
                      <a:endParaRPr lang="id-ID" sz="3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1009" marR="11009" marT="82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32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</a:t>
                      </a:r>
                      <a:r>
                        <a:rPr lang="id-ID" sz="32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ummary Report</a:t>
                      </a:r>
                      <a:endParaRPr lang="fi-FI" sz="32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1009" marR="11009" marT="82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71272">
                <a:tc>
                  <a:txBody>
                    <a:bodyPr/>
                    <a:lstStyle/>
                    <a:p>
                      <a:pPr algn="ctr" fontAlgn="t"/>
                      <a:r>
                        <a:rPr lang="id-ID" sz="3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11009" marR="11009" marT="82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3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Mengevaluasi</a:t>
                      </a:r>
                      <a:r>
                        <a:rPr lang="id-ID" sz="32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Dokumen Penawaran</a:t>
                      </a:r>
                      <a:endParaRPr lang="id-ID" sz="3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1009" marR="11009" marT="82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3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Berita Acara hasil lelang</a:t>
                      </a:r>
                      <a:endParaRPr lang="id-ID" sz="3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1009" marR="11009" marT="82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83600">
                <a:tc>
                  <a:txBody>
                    <a:bodyPr/>
                    <a:lstStyle/>
                    <a:p>
                      <a:pPr algn="ctr" fontAlgn="t"/>
                      <a:r>
                        <a:rPr lang="id-ID" sz="3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11009" marR="11009" marT="82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3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Mengelola</a:t>
                      </a:r>
                      <a:r>
                        <a:rPr lang="id-ID" sz="32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Sanggahan</a:t>
                      </a:r>
                      <a:endParaRPr lang="id-ID" sz="3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1009" marR="11009" marT="82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32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Summary Report</a:t>
                      </a:r>
                      <a:endParaRPr lang="id-ID" sz="32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1009" marR="11009" marT="82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983600">
                <a:tc>
                  <a:txBody>
                    <a:bodyPr/>
                    <a:lstStyle/>
                    <a:p>
                      <a:pPr algn="ctr" fontAlgn="t"/>
                      <a:r>
                        <a:rPr lang="id-ID" sz="3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  <a:endParaRPr lang="id-ID" sz="3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1009" marR="11009" marT="82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3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Melakukan Negosiasi</a:t>
                      </a:r>
                      <a:endParaRPr lang="id-ID" sz="3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1009" marR="11009" marT="82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3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Berita Acara Hasil Negosiasi</a:t>
                      </a:r>
                      <a:endParaRPr lang="id-ID" sz="3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1009" marR="11009" marT="82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46131" name="Picture 51" descr="D:\Tifa_LKPP\imag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57200"/>
            <a:ext cx="4608513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Content Placeholder 2"/>
          <p:cNvSpPr txBox="1">
            <a:spLocks/>
          </p:cNvSpPr>
          <p:nvPr/>
        </p:nvSpPr>
        <p:spPr bwMode="auto">
          <a:xfrm>
            <a:off x="1625600" y="9909175"/>
            <a:ext cx="21948775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7728" tIns="108864" rIns="217728" bIns="108864"/>
          <a:lstStyle>
            <a:lvl1pPr marL="806450" indent="-3429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</a:pPr>
            <a:endParaRPr lang="id-ID" altLang="id-ID" sz="7600">
              <a:solidFill>
                <a:srgbClr val="000000"/>
              </a:solidFill>
            </a:endParaRPr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id-ID" altLang="id-ID" sz="7600">
              <a:solidFill>
                <a:srgbClr val="000000"/>
              </a:solidFill>
            </a:endParaRPr>
          </a:p>
        </p:txBody>
      </p:sp>
      <p:sp>
        <p:nvSpPr>
          <p:cNvPr id="47107" name="Title 1"/>
          <p:cNvSpPr>
            <a:spLocks noGrp="1"/>
          </p:cNvSpPr>
          <p:nvPr>
            <p:ph type="title"/>
          </p:nvPr>
        </p:nvSpPr>
        <p:spPr>
          <a:xfrm>
            <a:off x="3619500" y="0"/>
            <a:ext cx="21948775" cy="2286000"/>
          </a:xfrm>
        </p:spPr>
        <p:txBody>
          <a:bodyPr/>
          <a:lstStyle/>
          <a:p>
            <a:pPr eaLnBrk="1" hangingPunct="1"/>
            <a:r>
              <a:rPr lang="en-ID" altLang="id-ID" sz="48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 Kompetensi dan Portofolio untuk Jenjang Muda</a:t>
            </a:r>
            <a:endParaRPr lang="en-US" altLang="id-ID" sz="4800" b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108" name="Content Placeholder 4"/>
          <p:cNvSpPr txBox="1">
            <a:spLocks/>
          </p:cNvSpPr>
          <p:nvPr/>
        </p:nvSpPr>
        <p:spPr bwMode="auto">
          <a:xfrm>
            <a:off x="3619500" y="857250"/>
            <a:ext cx="21948775" cy="905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7728" tIns="108864" rIns="217728" bIns="108864"/>
          <a:lstStyle>
            <a:lvl1pPr marL="342900" indent="-3429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id-ID" altLang="id-ID" sz="6700">
                <a:solidFill>
                  <a:srgbClr val="000000"/>
                </a:solidFill>
              </a:rPr>
              <a:t>										 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endParaRPr lang="id-ID" altLang="id-ID" sz="6700">
              <a:solidFill>
                <a:srgbClr val="000000"/>
              </a:solidFill>
            </a:endParaRPr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endParaRPr lang="id-ID" altLang="id-ID" sz="6700">
              <a:solidFill>
                <a:srgbClr val="000000"/>
              </a:solidFill>
            </a:endParaRPr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endParaRPr lang="id-ID" altLang="id-ID" sz="6700">
              <a:solidFill>
                <a:srgbClr val="000000"/>
              </a:solidFill>
            </a:endParaRPr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endParaRPr lang="id-ID" altLang="id-ID" sz="6700">
              <a:solidFill>
                <a:srgbClr val="000000"/>
              </a:solidFill>
            </a:endParaRPr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endParaRPr lang="id-ID" altLang="id-ID" sz="6700" b="1">
              <a:solidFill>
                <a:srgbClr val="000000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68338" y="2286000"/>
          <a:ext cx="22278975" cy="10198100"/>
        </p:xfrm>
        <a:graphic>
          <a:graphicData uri="http://schemas.openxmlformats.org/drawingml/2006/table">
            <a:tbl>
              <a:tblPr/>
              <a:tblGrid>
                <a:gridCol w="13596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227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965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51493">
                <a:tc>
                  <a:txBody>
                    <a:bodyPr/>
                    <a:lstStyle/>
                    <a:p>
                      <a:pPr algn="ctr" fontAlgn="b"/>
                      <a:r>
                        <a:rPr lang="id-ID" sz="3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</a:p>
                  </a:txBody>
                  <a:tcPr marL="11009" marR="11009" marT="8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3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Unit Kompetensi</a:t>
                      </a:r>
                    </a:p>
                  </a:txBody>
                  <a:tcPr marL="11009" marR="11009" marT="8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3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Contoh Portofolio (hasil kerja dan/atau pelatihan)</a:t>
                      </a:r>
                      <a:endParaRPr lang="id-ID" sz="3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1009" marR="11009" marT="8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3612">
                <a:tc>
                  <a:txBody>
                    <a:bodyPr/>
                    <a:lstStyle/>
                    <a:p>
                      <a:pPr algn="ctr" fontAlgn="t"/>
                      <a:r>
                        <a:rPr lang="id-ID" sz="3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11009" marR="11009" marT="82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3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Menyusun Spesifikasi Teknis</a:t>
                      </a:r>
                    </a:p>
                  </a:txBody>
                  <a:tcPr marL="11009" marR="11009" marT="82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3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Dokumen Spesifikasi Teknis, Berita acara kaji ulang dokumen </a:t>
                      </a:r>
                      <a:r>
                        <a:rPr lang="id-ID" sz="3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teknis. Surat tugas/</a:t>
                      </a:r>
                      <a:r>
                        <a:rPr lang="id-ID" sz="32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surat rekomendasi, sertifikat pelatihan</a:t>
                      </a:r>
                      <a:endParaRPr lang="id-ID" sz="3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1009" marR="11009" marT="82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2759">
                <a:tc>
                  <a:txBody>
                    <a:bodyPr/>
                    <a:lstStyle/>
                    <a:p>
                      <a:pPr algn="ctr" fontAlgn="t"/>
                      <a:r>
                        <a:rPr lang="id-ID" sz="3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11009" marR="11009" marT="82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3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Menyusun Harga Perkiraan</a:t>
                      </a:r>
                    </a:p>
                  </a:txBody>
                  <a:tcPr marL="11009" marR="11009" marT="82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3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RAB, HPS, Hasil analisis </a:t>
                      </a:r>
                      <a:r>
                        <a:rPr lang="id-ID" sz="3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pasar, </a:t>
                      </a:r>
                      <a:r>
                        <a:rPr lang="id-ID" sz="3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Surat tugas/</a:t>
                      </a:r>
                      <a:r>
                        <a:rPr lang="id-ID" sz="32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surat rekomendasi, sertifikat pelatihan</a:t>
                      </a:r>
                      <a:endParaRPr lang="id-ID" sz="3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1009" marR="11009" marT="82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3612">
                <a:tc>
                  <a:txBody>
                    <a:bodyPr/>
                    <a:lstStyle/>
                    <a:p>
                      <a:pPr algn="ctr" fontAlgn="t"/>
                      <a:r>
                        <a:rPr lang="id-ID" sz="3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11009" marR="11009" marT="82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3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Melakukan Evaluasi Kinerja Penyedia</a:t>
                      </a:r>
                    </a:p>
                  </a:txBody>
                  <a:tcPr marL="11009" marR="11009" marT="82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3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laporan </a:t>
                      </a:r>
                      <a:r>
                        <a:rPr lang="fi-FI" sz="3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hasil evaluasi </a:t>
                      </a:r>
                      <a:r>
                        <a:rPr lang="fi-FI" sz="3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kinerja</a:t>
                      </a:r>
                      <a:r>
                        <a:rPr lang="id-ID" sz="3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id-ID" sz="32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penyedia</a:t>
                      </a:r>
                      <a:r>
                        <a:rPr lang="id-ID" sz="3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. Surat tugas/</a:t>
                      </a:r>
                      <a:r>
                        <a:rPr lang="id-ID" sz="32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surat rekomendasi, sertifikat pelatihan</a:t>
                      </a:r>
                      <a:endParaRPr lang="fi-FI" sz="3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1009" marR="11009" marT="82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83612">
                <a:tc>
                  <a:txBody>
                    <a:bodyPr/>
                    <a:lstStyle/>
                    <a:p>
                      <a:pPr algn="ctr" fontAlgn="t"/>
                      <a:r>
                        <a:rPr lang="id-ID" sz="3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11009" marR="11009" marT="82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3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Melakukan finalisasi dokumen kontrak</a:t>
                      </a:r>
                    </a:p>
                  </a:txBody>
                  <a:tcPr marL="11009" marR="11009" marT="82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3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dokumen </a:t>
                      </a:r>
                      <a:r>
                        <a:rPr lang="id-ID" sz="3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kontrak. Surat tugas/</a:t>
                      </a:r>
                      <a:r>
                        <a:rPr lang="id-ID" sz="32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surat rekomendasi, sertifikat pelatihan</a:t>
                      </a:r>
                      <a:endParaRPr lang="id-ID" sz="3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1009" marR="11009" marT="82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19467">
                <a:tc>
                  <a:txBody>
                    <a:bodyPr/>
                    <a:lstStyle/>
                    <a:p>
                      <a:pPr algn="ctr" fontAlgn="t"/>
                      <a:r>
                        <a:rPr lang="id-ID" sz="3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11009" marR="11009" marT="82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3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Menyusun Rencana Pengelolaan Kontrak</a:t>
                      </a:r>
                    </a:p>
                  </a:txBody>
                  <a:tcPr marL="11009" marR="11009" marT="82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3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Berita acara/ notulensi rapat persiapan pelaksanaan </a:t>
                      </a:r>
                      <a:r>
                        <a:rPr lang="fi-FI" sz="3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kontrak</a:t>
                      </a:r>
                      <a:r>
                        <a:rPr lang="id-ID" sz="3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. Surat tugas/</a:t>
                      </a:r>
                      <a:r>
                        <a:rPr lang="id-ID" sz="32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surat rekomendasi, sertifikat pelatihan</a:t>
                      </a:r>
                      <a:endParaRPr lang="fi-FI" sz="3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1009" marR="11009" marT="82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58783">
                <a:tc>
                  <a:txBody>
                    <a:bodyPr/>
                    <a:lstStyle/>
                    <a:p>
                      <a:pPr algn="ctr" fontAlgn="t"/>
                      <a:r>
                        <a:rPr lang="id-ID" sz="3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11009" marR="11009" marT="82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3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Mengendalikan Pelaksanaan Kontrak</a:t>
                      </a:r>
                    </a:p>
                  </a:txBody>
                  <a:tcPr marL="11009" marR="11009" marT="82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3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Berita acara pelaksanaan kontrak, Berita acara panitia peneliti pelaksanaan kontrak, notulensi rapat  pelaksanaan </a:t>
                      </a:r>
                      <a:r>
                        <a:rPr lang="fi-FI" sz="3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kontrak</a:t>
                      </a:r>
                      <a:r>
                        <a:rPr lang="id-ID" sz="3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,</a:t>
                      </a:r>
                      <a:r>
                        <a:rPr lang="id-ID" sz="32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Laporan monitoring pelaksanaan kontrak, </a:t>
                      </a:r>
                      <a:r>
                        <a:rPr lang="id-ID" sz="3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Surat tugas/</a:t>
                      </a:r>
                      <a:r>
                        <a:rPr lang="id-ID" sz="32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surat rekomendasi, sertifikat pelatihan</a:t>
                      </a:r>
                      <a:endParaRPr lang="fi-FI" sz="3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1009" marR="11009" marT="82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71151">
                <a:tc>
                  <a:txBody>
                    <a:bodyPr/>
                    <a:lstStyle/>
                    <a:p>
                      <a:pPr algn="ctr" fontAlgn="t"/>
                      <a:r>
                        <a:rPr lang="id-ID" sz="3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11009" marR="11009" marT="82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3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</a:t>
                      </a:r>
                      <a:r>
                        <a:rPr lang="id-ID" sz="3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elakukan </a:t>
                      </a:r>
                      <a:r>
                        <a:rPr lang="id-ID" sz="3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penerimaan hasil </a:t>
                      </a:r>
                      <a:r>
                        <a:rPr lang="id-ID" sz="3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pengadaan</a:t>
                      </a:r>
                      <a:endParaRPr lang="id-ID" sz="3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1009" marR="11009" marT="82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3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Berita acara serah terima, hasil kerja dalam penerimaan hasil, ceklist penerimaan hasil </a:t>
                      </a:r>
                      <a:r>
                        <a:rPr lang="id-ID" sz="3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penerimaan. Surat tugas/</a:t>
                      </a:r>
                      <a:r>
                        <a:rPr lang="id-ID" sz="32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surat rekomendasi, sertifikat pelatihan</a:t>
                      </a:r>
                      <a:endParaRPr lang="id-ID" sz="3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1009" marR="11009" marT="82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83612">
                <a:tc>
                  <a:txBody>
                    <a:bodyPr/>
                    <a:lstStyle/>
                    <a:p>
                      <a:pPr algn="ctr" fontAlgn="t"/>
                      <a:r>
                        <a:rPr lang="id-ID" sz="3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11009" marR="11009" marT="82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3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Mengelola </a:t>
                      </a:r>
                      <a:r>
                        <a:rPr lang="id-ID" sz="3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risiko</a:t>
                      </a:r>
                    </a:p>
                  </a:txBody>
                  <a:tcPr marL="11009" marR="11009" marT="82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3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Form / notulensi</a:t>
                      </a:r>
                      <a:r>
                        <a:rPr lang="id-ID" sz="32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rapat yang membahas risiko pengadaan / pekerjaan. Surat tugas / surat rekomendasi, sertifikat pelatihan</a:t>
                      </a:r>
                      <a:endParaRPr lang="id-ID" sz="3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1009" marR="11009" marT="82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47151" name="Picture 51" descr="D:\Tifa_LKPP\imag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57200"/>
            <a:ext cx="4608513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220788" y="806450"/>
            <a:ext cx="3698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2889" tIns="91445" rIns="182889" bIns="91445">
            <a:spAutoFit/>
          </a:bodyPr>
          <a:lstStyle>
            <a:lvl1pPr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5400" b="1" i="1">
              <a:latin typeface="Open Sans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09625" y="2019300"/>
            <a:ext cx="22807613" cy="128588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9" tIns="45672" rIns="91339" bIns="45672" anchor="ctr"/>
          <a:lstStyle/>
          <a:p>
            <a:pPr algn="ctr" defTabSz="1087444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accent2"/>
              </a:solidFill>
              <a:latin typeface="Open Sans Light"/>
            </a:endParaRPr>
          </a:p>
        </p:txBody>
      </p:sp>
      <p:pic>
        <p:nvPicPr>
          <p:cNvPr id="48132" name="Pictur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0113" y="174625"/>
            <a:ext cx="289877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220788" y="174625"/>
            <a:ext cx="10752137" cy="1647825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en-US" sz="6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Portofolio</a:t>
            </a:r>
            <a:r>
              <a:rPr lang="en-US" altLang="en-US" sz="6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altLang="en-US" sz="6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Madya</a:t>
            </a:r>
            <a:endParaRPr lang="en-US" sz="6600" dirty="0">
              <a:solidFill>
                <a:schemeClr val="tx1"/>
              </a:solidFill>
              <a:latin typeface="Open Sans Light"/>
            </a:endParaRPr>
          </a:p>
        </p:txBody>
      </p:sp>
      <p:graphicFrame>
        <p:nvGraphicFramePr>
          <p:cNvPr id="10" name="Table 9"/>
          <p:cNvGraphicFramePr>
            <a:graphicFrameLocks/>
          </p:cNvGraphicFramePr>
          <p:nvPr/>
        </p:nvGraphicFramePr>
        <p:xfrm>
          <a:off x="250825" y="2806700"/>
          <a:ext cx="23366413" cy="9310688"/>
        </p:xfrm>
        <a:graphic>
          <a:graphicData uri="http://schemas.openxmlformats.org/drawingml/2006/table">
            <a:tbl>
              <a:tblPr/>
              <a:tblGrid>
                <a:gridCol w="14227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868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568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7894">
                <a:tc>
                  <a:txBody>
                    <a:bodyPr/>
                    <a:lstStyle/>
                    <a:p>
                      <a:pPr lvl="0" algn="ctr" eaLnBrk="1" fontAlgn="ctr" latinLnBrk="1" hangingPunct="1"/>
                      <a:r>
                        <a:rPr lang="en-US" altLang="en-US" sz="2800" b="1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No</a:t>
                      </a:r>
                    </a:p>
                  </a:txBody>
                  <a:tcPr marL="5754" marR="5754" marT="5754" marB="0" anchor="ctr">
                    <a:lnL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L>
                    <a:lnR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R>
                    <a:lnT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T>
                    <a:lnB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eaLnBrk="1" fontAlgn="ctr" latinLnBrk="1" hangingPunct="1"/>
                      <a:r>
                        <a:rPr lang="en-US" altLang="en-US" sz="2800" b="1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Judul Unit Kompetensi</a:t>
                      </a:r>
                    </a:p>
                  </a:txBody>
                  <a:tcPr marL="5754" marR="5754" marT="5754" marB="0" anchor="ctr">
                    <a:lnL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L>
                    <a:lnR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R>
                    <a:lnT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T>
                    <a:lnB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eaLnBrk="1" fontAlgn="ctr" latinLnBrk="1" hangingPunct="1"/>
                      <a:r>
                        <a:rPr lang="en-US" altLang="en-US" sz="2800" b="1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Contoh Portofolio  (hasil kerja dan/atau pelatihan)</a:t>
                      </a:r>
                    </a:p>
                  </a:txBody>
                  <a:tcPr marL="5754" marR="5754" marT="5754" marB="0" anchor="ctr">
                    <a:lnL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L>
                    <a:lnR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R>
                    <a:lnT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T>
                    <a:lnB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2493">
                <a:tc>
                  <a:txBody>
                    <a:bodyPr/>
                    <a:lstStyle/>
                    <a:p>
                      <a:pPr lvl="0" algn="ctr" eaLnBrk="1" fontAlgn="ctr" latinLnBrk="1" hangingPunct="1"/>
                      <a:r>
                        <a:rPr lang="en-US" altLang="en-US" sz="2800" b="1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</a:t>
                      </a:r>
                    </a:p>
                  </a:txBody>
                  <a:tcPr marL="5754" marR="5754" marT="5754" marB="0" anchor="ctr">
                    <a:lnL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L>
                    <a:lnR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R>
                    <a:lnT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T>
                    <a:lnB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fontAlgn="ctr" latinLnBrk="1" hangingPunct="1"/>
                      <a:r>
                        <a:rPr lang="en-US" altLang="en-US" sz="2800" b="0" dirty="0" err="1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Menelaah</a:t>
                      </a:r>
                      <a:r>
                        <a:rPr lang="en-US" altLang="en-US" sz="2800" b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altLang="en-US" sz="2800" b="0" dirty="0" err="1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Lingkungan</a:t>
                      </a:r>
                      <a:endParaRPr lang="en-US" altLang="en-US" sz="2800" b="0" dirty="0" smtClean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  <a:p>
                      <a:pPr lvl="0" algn="ctr" eaLnBrk="1" fontAlgn="ctr" latinLnBrk="1" hangingPunct="1"/>
                      <a:r>
                        <a:rPr lang="en-US" altLang="en-US" sz="2800" b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altLang="en-US" sz="2800" b="0" dirty="0" err="1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Pengadaan</a:t>
                      </a:r>
                      <a:r>
                        <a:rPr lang="en-US" altLang="en-US" sz="2800" b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altLang="en-US" sz="2800" b="0" dirty="0" err="1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Barang</a:t>
                      </a:r>
                      <a:r>
                        <a:rPr lang="en-US" altLang="en-US" sz="2800" b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/ </a:t>
                      </a:r>
                      <a:r>
                        <a:rPr lang="en-US" altLang="en-US" sz="2800" b="0" dirty="0" err="1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Jasa</a:t>
                      </a:r>
                      <a:endParaRPr lang="en-US" altLang="en-US" sz="2800" b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5754" marR="5754" marT="5754" marB="0" anchor="ctr">
                    <a:lnL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L>
                    <a:lnR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R>
                    <a:lnT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T>
                    <a:lnB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just" eaLnBrk="1" fontAlgn="ctr" latinLnBrk="1" hangingPunct="1"/>
                      <a:r>
                        <a:rPr lang="en-US" altLang="en-US" sz="2800" b="0" dirty="0" err="1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Dokumen</a:t>
                      </a:r>
                      <a:r>
                        <a:rPr lang="en-US" altLang="en-US" sz="2800" b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altLang="en-US" sz="2800" b="0" dirty="0" err="1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Hasil</a:t>
                      </a:r>
                      <a:r>
                        <a:rPr lang="en-US" altLang="en-US" sz="2800" b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altLang="en-US" sz="2800" b="0" dirty="0" err="1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telaahan</a:t>
                      </a:r>
                      <a:r>
                        <a:rPr lang="en-US" altLang="en-US" sz="2800" b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altLang="en-US" sz="2800" b="0" dirty="0" err="1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profil</a:t>
                      </a:r>
                      <a:r>
                        <a:rPr lang="en-US" altLang="en-US" sz="2800" b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altLang="en-US" sz="2800" b="0" dirty="0" err="1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organisasi</a:t>
                      </a:r>
                      <a:r>
                        <a:rPr lang="en-US" altLang="en-US" sz="2800" b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, </a:t>
                      </a:r>
                      <a:r>
                        <a:rPr lang="en-US" altLang="en-US" sz="2800" b="0" dirty="0" err="1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baik</a:t>
                      </a:r>
                      <a:r>
                        <a:rPr lang="en-US" altLang="en-US" sz="2800" b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altLang="en-US" sz="2800" b="0" dirty="0" err="1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budaya</a:t>
                      </a:r>
                      <a:r>
                        <a:rPr lang="en-US" altLang="en-US" sz="2800" b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, </a:t>
                      </a:r>
                      <a:r>
                        <a:rPr lang="en-US" altLang="en-US" sz="2800" b="0" dirty="0" err="1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visi</a:t>
                      </a:r>
                      <a:r>
                        <a:rPr lang="en-US" altLang="en-US" sz="2800" b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, </a:t>
                      </a:r>
                      <a:r>
                        <a:rPr lang="en-US" altLang="en-US" sz="2800" b="0" dirty="0" err="1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misi</a:t>
                      </a:r>
                      <a:r>
                        <a:rPr lang="en-US" altLang="en-US" sz="2800" b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altLang="en-US" sz="2800" b="0" dirty="0" err="1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tujuan</a:t>
                      </a:r>
                      <a:r>
                        <a:rPr lang="en-US" altLang="en-US" sz="2800" b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altLang="en-US" sz="2800" b="0" dirty="0" err="1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dan</a:t>
                      </a:r>
                      <a:r>
                        <a:rPr lang="en-US" altLang="en-US" sz="2800" b="0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altLang="en-US" sz="2800" b="0" dirty="0" err="1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renstranya</a:t>
                      </a:r>
                      <a:r>
                        <a:rPr lang="en-US" altLang="en-US" sz="2800" b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.  </a:t>
                      </a:r>
                      <a:r>
                        <a:rPr lang="en-US" altLang="en-US" sz="2800" b="0" dirty="0" err="1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Dokumen</a:t>
                      </a:r>
                      <a:r>
                        <a:rPr lang="en-US" altLang="en-US" sz="2800" b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altLang="en-US" sz="2800" b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     </a:t>
                      </a:r>
                      <a:r>
                        <a:rPr lang="en-US" altLang="en-US" sz="2800" b="0" dirty="0" err="1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hasil</a:t>
                      </a:r>
                      <a:r>
                        <a:rPr lang="en-US" altLang="en-US" sz="2800" b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altLang="en-US" sz="2800" b="0" dirty="0" err="1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telaahan</a:t>
                      </a:r>
                      <a:r>
                        <a:rPr lang="en-US" altLang="en-US" sz="2800" b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altLang="en-US" sz="2800" b="0" dirty="0" err="1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lingkungan</a:t>
                      </a:r>
                      <a:r>
                        <a:rPr lang="en-US" altLang="en-US" sz="2800" b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altLang="en-US" sz="2800" b="0" dirty="0" err="1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pengadaan</a:t>
                      </a:r>
                      <a:r>
                        <a:rPr lang="en-US" altLang="en-US" sz="2800" b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 </a:t>
                      </a:r>
                      <a:r>
                        <a:rPr lang="en-US" altLang="en-US" sz="2800" b="0" dirty="0" err="1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termasuk</a:t>
                      </a:r>
                      <a:r>
                        <a:rPr lang="en-US" altLang="en-US" sz="2800" b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altLang="en-US" sz="2800" b="0" dirty="0" err="1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didalamnya</a:t>
                      </a:r>
                      <a:r>
                        <a:rPr lang="en-US" altLang="en-US" sz="2800" b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altLang="en-US" sz="2800" b="0" dirty="0" err="1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para</a:t>
                      </a:r>
                      <a:r>
                        <a:rPr lang="en-US" altLang="en-US" sz="2800" b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altLang="en-US" sz="2800" b="0" dirty="0" err="1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pihak</a:t>
                      </a:r>
                      <a:r>
                        <a:rPr lang="en-US" altLang="en-US" sz="2800" b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, </a:t>
                      </a:r>
                      <a:r>
                        <a:rPr lang="en-US" altLang="en-US" sz="2800" b="0" dirty="0" err="1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peraturan</a:t>
                      </a:r>
                      <a:r>
                        <a:rPr lang="en-US" altLang="en-US" sz="2800" b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altLang="en-US" sz="2800" b="0" dirty="0" err="1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pengadaan</a:t>
                      </a:r>
                      <a:r>
                        <a:rPr lang="en-US" altLang="en-US" sz="2800" b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altLang="en-US" sz="2800" b="0" dirty="0" err="1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sesuai</a:t>
                      </a:r>
                      <a:r>
                        <a:rPr lang="en-US" altLang="en-US" sz="2800" b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altLang="en-US" sz="2800" b="0" dirty="0" err="1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kebutuhan</a:t>
                      </a:r>
                      <a:r>
                        <a:rPr lang="en-US" altLang="en-US" sz="2800" b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altLang="en-US" sz="2800" b="0" dirty="0" err="1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organisasi</a:t>
                      </a:r>
                      <a:r>
                        <a:rPr lang="en-US" altLang="en-US" sz="2800" b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altLang="en-US" sz="2800" b="0" dirty="0" err="1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serta</a:t>
                      </a:r>
                      <a:r>
                        <a:rPr lang="en-US" altLang="en-US" sz="2800" b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altLang="en-US" sz="2800" b="0" dirty="0" err="1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nilai</a:t>
                      </a:r>
                      <a:r>
                        <a:rPr lang="en-US" altLang="en-US" sz="2800" b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altLang="en-US" sz="2800" b="0" dirty="0" err="1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pengadaan</a:t>
                      </a:r>
                      <a:r>
                        <a:rPr lang="en-US" altLang="en-US" sz="2800" b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altLang="en-US" sz="2800" b="0" dirty="0" err="1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dan</a:t>
                      </a:r>
                      <a:r>
                        <a:rPr lang="en-US" altLang="en-US" sz="2800" b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altLang="en-US" sz="2800" b="0" dirty="0" err="1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dampaknya</a:t>
                      </a:r>
                      <a:r>
                        <a:rPr lang="en-US" altLang="en-US" sz="2800" b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.  </a:t>
                      </a:r>
                      <a:r>
                        <a:rPr lang="en-US" altLang="en-US" sz="2800" b="0" dirty="0" err="1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Hasil</a:t>
                      </a:r>
                      <a:r>
                        <a:rPr lang="en-US" altLang="en-US" sz="2800" b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altLang="en-US" sz="2800" b="0" dirty="0" err="1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telaahan</a:t>
                      </a:r>
                      <a:r>
                        <a:rPr lang="en-US" altLang="en-US" sz="2800" b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altLang="en-US" sz="2800" b="0" dirty="0" err="1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hal-hal</a:t>
                      </a:r>
                      <a:r>
                        <a:rPr lang="en-US" altLang="en-US" sz="2800" b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altLang="en-US" sz="2800" b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yang  </a:t>
                      </a:r>
                      <a:r>
                        <a:rPr lang="en-US" altLang="en-US" sz="2800" b="0" dirty="0" err="1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mempengaruhi</a:t>
                      </a:r>
                      <a:r>
                        <a:rPr lang="en-US" altLang="en-US" sz="2800" b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altLang="en-US" sz="2800" b="0" dirty="0" err="1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lingkungan</a:t>
                      </a:r>
                      <a:r>
                        <a:rPr lang="en-US" altLang="en-US" sz="2800" b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altLang="en-US" sz="2800" b="0" dirty="0" err="1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pengadaan</a:t>
                      </a:r>
                      <a:r>
                        <a:rPr lang="en-US" altLang="en-US" sz="2800" b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.</a:t>
                      </a:r>
                    </a:p>
                  </a:txBody>
                  <a:tcPr marL="5754" marR="5754" marT="5754" marB="0" anchor="ctr">
                    <a:lnL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L>
                    <a:lnR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R>
                    <a:lnT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T>
                    <a:lnB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85808">
                <a:tc>
                  <a:txBody>
                    <a:bodyPr/>
                    <a:lstStyle/>
                    <a:p>
                      <a:pPr lvl="0" algn="ctr" eaLnBrk="1" fontAlgn="ctr" latinLnBrk="1" hangingPunct="1"/>
                      <a:r>
                        <a:rPr lang="en-US" altLang="en-US" sz="2800" b="1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</a:t>
                      </a:r>
                    </a:p>
                  </a:txBody>
                  <a:tcPr marL="5754" marR="5754" marT="5754" marB="0" anchor="ctr">
                    <a:lnL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L>
                    <a:lnR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R>
                    <a:lnT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T>
                    <a:lnB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fontAlgn="ctr" latinLnBrk="1" hangingPunct="1"/>
                      <a:r>
                        <a:rPr lang="en-US" altLang="en-US" sz="2800" b="0" dirty="0" err="1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Melakukan</a:t>
                      </a:r>
                      <a:r>
                        <a:rPr lang="en-US" altLang="en-US" sz="2800" b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altLang="en-US" sz="2800" b="0" dirty="0" err="1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Penyelarasan</a:t>
                      </a:r>
                      <a:endParaRPr lang="en-US" altLang="en-US" sz="2800" b="0" dirty="0" smtClean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  <a:p>
                      <a:pPr lvl="0" algn="ctr" eaLnBrk="1" fontAlgn="ctr" latinLnBrk="1" hangingPunct="1"/>
                      <a:r>
                        <a:rPr lang="en-US" altLang="en-US" sz="2800" b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altLang="en-US" sz="2800" b="0" dirty="0" err="1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Kebijakan</a:t>
                      </a:r>
                      <a:r>
                        <a:rPr lang="en-US" altLang="en-US" sz="2800" b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altLang="en-US" sz="2800" b="0" dirty="0" err="1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Pengadaan</a:t>
                      </a:r>
                      <a:endParaRPr lang="en-US" altLang="en-US" sz="2800" b="0" dirty="0" smtClean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  <a:p>
                      <a:pPr lvl="0" algn="ctr" eaLnBrk="1" fontAlgn="ctr" latinLnBrk="1" hangingPunct="1"/>
                      <a:r>
                        <a:rPr lang="en-US" altLang="en-US" sz="2800" b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altLang="en-US" sz="2800" b="0" dirty="0" err="1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Barang</a:t>
                      </a:r>
                      <a:r>
                        <a:rPr lang="en-US" altLang="en-US" sz="2800" b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/ </a:t>
                      </a:r>
                      <a:r>
                        <a:rPr lang="en-US" altLang="en-US" sz="2800" b="0" dirty="0" err="1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Jasa</a:t>
                      </a:r>
                      <a:endParaRPr lang="en-US" altLang="en-US" sz="2800" b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5754" marR="5754" marT="5754" marB="0" anchor="ctr">
                    <a:lnL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L>
                    <a:lnR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R>
                    <a:lnT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T>
                    <a:lnB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just" eaLnBrk="1" fontAlgn="ctr" latinLnBrk="1" hangingPunct="1"/>
                      <a:r>
                        <a:rPr lang="en-US" altLang="en-US" sz="2800" b="0" dirty="0" err="1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Dokumen</a:t>
                      </a:r>
                      <a:r>
                        <a:rPr lang="en-US" altLang="en-US" sz="2800" b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altLang="en-US" sz="2800" b="0" dirty="0" err="1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hasil</a:t>
                      </a:r>
                      <a:r>
                        <a:rPr lang="en-US" altLang="en-US" sz="2800" b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altLang="en-US" sz="2800" b="0" dirty="0" err="1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identifikasi</a:t>
                      </a:r>
                      <a:r>
                        <a:rPr lang="en-US" altLang="en-US" sz="2800" b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altLang="en-US" sz="2800" b="0" dirty="0" err="1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kebijakan</a:t>
                      </a:r>
                      <a:r>
                        <a:rPr lang="en-US" altLang="en-US" sz="2800" b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PBJ </a:t>
                      </a:r>
                      <a:r>
                        <a:rPr lang="en-US" altLang="en-US" sz="2800" b="0" dirty="0" err="1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organisasi</a:t>
                      </a:r>
                      <a:r>
                        <a:rPr lang="en-US" altLang="en-US" sz="2800" b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, </a:t>
                      </a:r>
                      <a:r>
                        <a:rPr lang="en-US" altLang="en-US" sz="2800" b="0" dirty="0" err="1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dokumen</a:t>
                      </a:r>
                      <a:r>
                        <a:rPr lang="en-US" altLang="en-US" sz="2800" b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altLang="en-US" sz="2800" b="0" dirty="0" err="1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hasil</a:t>
                      </a:r>
                      <a:r>
                        <a:rPr lang="en-US" altLang="en-US" sz="2800" b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altLang="en-US" sz="2800" b="0" dirty="0" err="1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analisa</a:t>
                      </a:r>
                      <a:r>
                        <a:rPr lang="en-US" altLang="en-US" sz="2800" b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altLang="en-US" sz="2800" b="0" dirty="0" err="1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penyelarasan</a:t>
                      </a:r>
                      <a:r>
                        <a:rPr lang="en-US" altLang="en-US" sz="2800" b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altLang="en-US" sz="2800" b="0" dirty="0" err="1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kebijakan</a:t>
                      </a:r>
                      <a:r>
                        <a:rPr lang="en-US" altLang="en-US" sz="2800" b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altLang="en-US" sz="2800" b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     </a:t>
                      </a:r>
                      <a:r>
                        <a:rPr lang="en-US" altLang="en-US" sz="2800" b="0" dirty="0" err="1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dengan</a:t>
                      </a:r>
                      <a:r>
                        <a:rPr lang="en-US" altLang="en-US" sz="2800" b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altLang="en-US" sz="2800" b="0" dirty="0" err="1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tujuan</a:t>
                      </a:r>
                      <a:r>
                        <a:rPr lang="en-US" altLang="en-US" sz="2800" b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altLang="en-US" sz="2800" b="0" dirty="0" err="1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organisasi</a:t>
                      </a:r>
                      <a:endParaRPr lang="en-US" altLang="en-US" sz="2800" b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5754" marR="5754" marT="5754" marB="0" anchor="ctr">
                    <a:lnL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L>
                    <a:lnR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R>
                    <a:lnT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T>
                    <a:lnB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85808">
                <a:tc>
                  <a:txBody>
                    <a:bodyPr/>
                    <a:lstStyle/>
                    <a:p>
                      <a:pPr lvl="0" algn="ctr" eaLnBrk="1" fontAlgn="ctr" latinLnBrk="1" hangingPunct="1"/>
                      <a:r>
                        <a:rPr lang="en-US" altLang="en-US" sz="2800" b="1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</a:t>
                      </a:r>
                    </a:p>
                  </a:txBody>
                  <a:tcPr marL="5754" marR="5754" marT="5754" marB="0" anchor="ctr">
                    <a:lnL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L>
                    <a:lnR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R>
                    <a:lnT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T>
                    <a:lnB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fontAlgn="ctr" latinLnBrk="1" hangingPunct="1"/>
                      <a:r>
                        <a:rPr lang="en-US" altLang="en-US" sz="2800" b="0" dirty="0" err="1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Merumuskan</a:t>
                      </a:r>
                      <a:r>
                        <a:rPr lang="en-US" altLang="en-US" sz="2800" b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altLang="en-US" sz="2800" b="0" dirty="0" err="1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Organisasi</a:t>
                      </a:r>
                      <a:endParaRPr lang="en-US" altLang="en-US" sz="2800" b="0" dirty="0" smtClean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  <a:p>
                      <a:pPr lvl="0" algn="ctr" eaLnBrk="1" fontAlgn="ctr" latinLnBrk="1" hangingPunct="1"/>
                      <a:r>
                        <a:rPr lang="en-US" altLang="en-US" sz="2800" b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altLang="en-US" sz="2800" b="0" dirty="0" err="1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Pengadaan</a:t>
                      </a:r>
                      <a:r>
                        <a:rPr lang="en-US" altLang="en-US" sz="2800" b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altLang="en-US" sz="2800" b="0" dirty="0" err="1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Barang</a:t>
                      </a:r>
                      <a:r>
                        <a:rPr lang="en-US" altLang="en-US" sz="2800" b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/ </a:t>
                      </a:r>
                      <a:r>
                        <a:rPr lang="en-US" altLang="en-US" sz="2800" b="0" dirty="0" err="1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Jasa</a:t>
                      </a:r>
                      <a:endParaRPr lang="en-US" altLang="en-US" sz="2800" b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5754" marR="5754" marT="5754" marB="0" anchor="ctr">
                    <a:lnL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L>
                    <a:lnR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R>
                    <a:lnT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T>
                    <a:lnB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just" eaLnBrk="1" fontAlgn="ctr" latinLnBrk="1" hangingPunct="1"/>
                      <a:r>
                        <a:rPr lang="en-US" altLang="en-US" sz="2800" b="0" dirty="0" err="1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Dokumen</a:t>
                      </a:r>
                      <a:r>
                        <a:rPr lang="en-US" altLang="en-US" sz="2800" b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altLang="en-US" sz="2800" b="0" dirty="0" err="1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hasil</a:t>
                      </a:r>
                      <a:r>
                        <a:rPr lang="en-US" altLang="en-US" sz="2800" b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 </a:t>
                      </a:r>
                      <a:r>
                        <a:rPr lang="en-US" altLang="en-US" sz="2800" b="0" dirty="0" err="1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identifikasi</a:t>
                      </a:r>
                      <a:r>
                        <a:rPr lang="en-US" altLang="en-US" sz="2800" b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altLang="en-US" sz="2800" b="0" dirty="0" err="1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tujuan</a:t>
                      </a:r>
                      <a:r>
                        <a:rPr lang="en-US" altLang="en-US" sz="2800" b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altLang="en-US" sz="2800" b="0" dirty="0" err="1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pengadaan</a:t>
                      </a:r>
                      <a:r>
                        <a:rPr lang="en-US" altLang="en-US" sz="2800" b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yang </a:t>
                      </a:r>
                      <a:r>
                        <a:rPr lang="en-US" altLang="en-US" sz="2800" b="0" dirty="0" err="1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menghasilkan</a:t>
                      </a:r>
                      <a:r>
                        <a:rPr lang="en-US" altLang="en-US" sz="2800" b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altLang="en-US" sz="2800" b="0" dirty="0" err="1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nilai</a:t>
                      </a:r>
                      <a:r>
                        <a:rPr lang="en-US" altLang="en-US" sz="2800" b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altLang="en-US" sz="2800" b="0" dirty="0" err="1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manfaat</a:t>
                      </a:r>
                      <a:r>
                        <a:rPr lang="en-US" altLang="en-US" sz="2800" b="0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altLang="en-US" sz="2800" b="0" dirty="0" err="1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tinggi</a:t>
                      </a:r>
                      <a:r>
                        <a:rPr lang="en-US" altLang="en-US" sz="2800" b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, </a:t>
                      </a:r>
                      <a:r>
                        <a:rPr lang="en-US" altLang="en-US" sz="2800" b="0" dirty="0" err="1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rumusan</a:t>
                      </a:r>
                      <a:r>
                        <a:rPr lang="en-US" altLang="en-US" sz="2800" b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altLang="en-US" sz="2800" b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altLang="en-US" sz="2800" b="0" dirty="0" err="1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fungsi</a:t>
                      </a:r>
                      <a:r>
                        <a:rPr lang="en-US" altLang="en-US" sz="2800" b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altLang="en-US" sz="2800" b="0" dirty="0" err="1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organisasi</a:t>
                      </a:r>
                      <a:r>
                        <a:rPr lang="en-US" altLang="en-US" sz="2800" b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PBJ yang </a:t>
                      </a:r>
                      <a:r>
                        <a:rPr lang="en-US" altLang="en-US" sz="2800" b="0" dirty="0" err="1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telah</a:t>
                      </a:r>
                      <a:r>
                        <a:rPr lang="en-US" altLang="en-US" sz="2800" b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altLang="en-US" sz="2800" b="0" dirty="0" err="1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disesuaikan</a:t>
                      </a:r>
                      <a:r>
                        <a:rPr lang="en-US" altLang="en-US" sz="2800" b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altLang="en-US" sz="2800" b="0" dirty="0" err="1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dengan</a:t>
                      </a:r>
                      <a:r>
                        <a:rPr lang="en-US" altLang="en-US" sz="2800" b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altLang="en-US" sz="2800" b="0" dirty="0" err="1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tujuan</a:t>
                      </a:r>
                      <a:r>
                        <a:rPr lang="en-US" altLang="en-US" sz="2800" b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altLang="en-US" sz="2800" b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PBJ, </a:t>
                      </a:r>
                      <a:r>
                        <a:rPr lang="en-US" altLang="en-US" sz="2800" b="0" dirty="0" err="1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susunan</a:t>
                      </a:r>
                      <a:r>
                        <a:rPr lang="en-US" altLang="en-US" sz="2800" b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altLang="en-US" sz="2800" b="0" dirty="0" err="1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organisasi</a:t>
                      </a:r>
                      <a:r>
                        <a:rPr lang="en-US" altLang="en-US" sz="2800" b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altLang="en-US" sz="2800" b="0" dirty="0" err="1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dan</a:t>
                      </a:r>
                      <a:r>
                        <a:rPr lang="en-US" altLang="en-US" sz="2800" b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altLang="en-US" sz="2800" b="0" dirty="0" err="1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uraian</a:t>
                      </a:r>
                      <a:r>
                        <a:rPr lang="en-US" altLang="en-US" sz="2800" b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altLang="en-US" sz="2800" b="0" dirty="0" err="1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tugas</a:t>
                      </a:r>
                      <a:r>
                        <a:rPr lang="en-US" altLang="en-US" sz="2800" b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altLang="en-US" sz="2800" b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              </a:t>
                      </a:r>
                      <a:r>
                        <a:rPr lang="en-US" altLang="en-US" sz="2800" b="0" dirty="0" err="1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perangkat</a:t>
                      </a:r>
                      <a:r>
                        <a:rPr lang="en-US" altLang="en-US" sz="2800" b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altLang="en-US" sz="2800" b="0" dirty="0" err="1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oraganisasi</a:t>
                      </a:r>
                      <a:r>
                        <a:rPr lang="en-US" altLang="en-US" sz="2800" b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PBJ.</a:t>
                      </a:r>
                    </a:p>
                  </a:txBody>
                  <a:tcPr marL="5754" marR="5754" marT="5754" marB="0" anchor="ctr">
                    <a:lnL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L>
                    <a:lnR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R>
                    <a:lnT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T>
                    <a:lnB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12493">
                <a:tc>
                  <a:txBody>
                    <a:bodyPr/>
                    <a:lstStyle/>
                    <a:p>
                      <a:pPr lvl="0" algn="ctr" eaLnBrk="1" fontAlgn="ctr" latinLnBrk="1" hangingPunct="1"/>
                      <a:r>
                        <a:rPr lang="en-US" altLang="en-US" sz="2800" b="1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</a:t>
                      </a:r>
                    </a:p>
                  </a:txBody>
                  <a:tcPr marL="5754" marR="5754" marT="5754" marB="0" anchor="ctr">
                    <a:lnL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L>
                    <a:lnR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R>
                    <a:lnT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T>
                    <a:lnB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fontAlgn="ctr" latinLnBrk="1" hangingPunct="1"/>
                      <a:r>
                        <a:rPr lang="en-US" altLang="en-US" sz="2800" b="0" dirty="0" err="1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Menyusun</a:t>
                      </a:r>
                      <a:r>
                        <a:rPr lang="en-US" altLang="en-US" sz="2800" b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altLang="en-US" sz="2800" b="0" dirty="0" err="1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Kebutuhan</a:t>
                      </a:r>
                      <a:r>
                        <a:rPr lang="en-US" altLang="en-US" sz="2800" b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altLang="en-US" sz="2800" b="0" dirty="0" err="1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dan</a:t>
                      </a:r>
                      <a:endParaRPr lang="en-US" altLang="en-US" sz="2800" b="0" dirty="0" smtClean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  <a:p>
                      <a:pPr lvl="0" algn="ctr" eaLnBrk="1" fontAlgn="ctr" latinLnBrk="1" hangingPunct="1"/>
                      <a:r>
                        <a:rPr lang="en-US" altLang="en-US" sz="2800" b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altLang="en-US" sz="2800" b="0" dirty="0" err="1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Anggaran</a:t>
                      </a:r>
                      <a:r>
                        <a:rPr lang="en-US" altLang="en-US" sz="2800" b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altLang="en-US" sz="2800" b="0" dirty="0" err="1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Pengadaan</a:t>
                      </a:r>
                      <a:r>
                        <a:rPr lang="en-US" altLang="en-US" sz="2800" b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</a:t>
                      </a:r>
                      <a:endParaRPr lang="en-US" altLang="en-US" sz="2800" b="0" dirty="0" smtClean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  <a:p>
                      <a:pPr lvl="0" algn="ctr" eaLnBrk="1" fontAlgn="ctr" latinLnBrk="1" hangingPunct="1"/>
                      <a:r>
                        <a:rPr lang="en-US" altLang="en-US" sz="2800" b="0" dirty="0" err="1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Barang</a:t>
                      </a:r>
                      <a:r>
                        <a:rPr lang="en-US" altLang="en-US" sz="2800" b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/ </a:t>
                      </a:r>
                      <a:r>
                        <a:rPr lang="en-US" altLang="en-US" sz="2800" b="0" dirty="0" err="1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Jasa</a:t>
                      </a:r>
                      <a:endParaRPr lang="en-US" altLang="en-US" sz="2800" b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5754" marR="5754" marT="5754" marB="0" anchor="ctr">
                    <a:lnL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L>
                    <a:lnR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R>
                    <a:lnT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T>
                    <a:lnB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just" eaLnBrk="1" fontAlgn="t" latinLnBrk="1" hangingPunct="1"/>
                      <a:r>
                        <a:rPr lang="en-US" altLang="en-US" sz="2800" b="0" dirty="0" err="1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Hasil</a:t>
                      </a:r>
                      <a:r>
                        <a:rPr lang="en-US" altLang="en-US" sz="2800" b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altLang="en-US" sz="2800" b="0" dirty="0" err="1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identifikasi</a:t>
                      </a:r>
                      <a:r>
                        <a:rPr lang="en-US" altLang="en-US" sz="2800" b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altLang="en-US" sz="2800" b="0" dirty="0" err="1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pengadaan</a:t>
                      </a:r>
                      <a:r>
                        <a:rPr lang="en-US" altLang="en-US" sz="2800" b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altLang="en-US" sz="2800" b="0" dirty="0" err="1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dan</a:t>
                      </a:r>
                      <a:r>
                        <a:rPr lang="en-US" altLang="en-US" sz="2800" b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altLang="en-US" sz="2800" b="0" dirty="0" err="1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kondisi</a:t>
                      </a:r>
                      <a:r>
                        <a:rPr lang="en-US" altLang="en-US" sz="2800" b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altLang="en-US" sz="2800" b="0" dirty="0" err="1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penyedia</a:t>
                      </a:r>
                      <a:r>
                        <a:rPr lang="en-US" altLang="en-US" sz="2800" b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altLang="en-US" sz="2800" b="0" dirty="0" err="1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pada</a:t>
                      </a:r>
                      <a:r>
                        <a:rPr lang="en-US" altLang="en-US" sz="2800" b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altLang="en-US" sz="2800" b="0" dirty="0" err="1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tahun-tahun</a:t>
                      </a:r>
                      <a:r>
                        <a:rPr lang="en-US" altLang="en-US" sz="2800" b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altLang="en-US" sz="2800" b="0" dirty="0" err="1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sebelumnya</a:t>
                      </a:r>
                      <a:r>
                        <a:rPr lang="en-US" altLang="en-US" sz="2800" b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altLang="en-US" sz="2800" b="0" dirty="0" err="1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dan</a:t>
                      </a:r>
                      <a:r>
                        <a:rPr lang="en-US" altLang="en-US" sz="2800" b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altLang="en-US" sz="2800" b="0" dirty="0" err="1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dikelompokkan</a:t>
                      </a:r>
                      <a:r>
                        <a:rPr lang="en-US" altLang="en-US" sz="2800" b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altLang="en-US" sz="2800" b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 </a:t>
                      </a:r>
                      <a:r>
                        <a:rPr lang="en-US" altLang="en-US" sz="2800" b="0" dirty="0" err="1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sesuai</a:t>
                      </a:r>
                      <a:r>
                        <a:rPr lang="en-US" altLang="en-US" sz="2800" b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altLang="en-US" sz="2800" b="0" dirty="0" err="1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jenis</a:t>
                      </a:r>
                      <a:r>
                        <a:rPr lang="en-US" altLang="en-US" sz="2800" b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, </a:t>
                      </a:r>
                      <a:r>
                        <a:rPr lang="en-US" altLang="en-US" sz="2800" b="0" dirty="0" err="1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nilai</a:t>
                      </a:r>
                      <a:r>
                        <a:rPr lang="en-US" altLang="en-US" sz="2800" b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, </a:t>
                      </a:r>
                      <a:r>
                        <a:rPr lang="en-US" altLang="en-US" sz="2800" b="0" dirty="0" err="1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risiko</a:t>
                      </a:r>
                      <a:r>
                        <a:rPr lang="en-US" altLang="en-US" sz="2800" b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altLang="en-US" sz="2800" b="0" dirty="0" err="1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dan</a:t>
                      </a:r>
                      <a:r>
                        <a:rPr lang="en-US" altLang="en-US" sz="2800" b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altLang="en-US" sz="2800" b="0" dirty="0" err="1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dampaknya</a:t>
                      </a:r>
                      <a:r>
                        <a:rPr lang="en-US" altLang="en-US" sz="2800" b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. </a:t>
                      </a:r>
                      <a:r>
                        <a:rPr lang="en-US" altLang="en-US" sz="2800" b="0" dirty="0" err="1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Daftar</a:t>
                      </a:r>
                      <a:r>
                        <a:rPr lang="en-US" altLang="en-US" sz="2800" b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 </a:t>
                      </a:r>
                      <a:r>
                        <a:rPr lang="en-US" altLang="en-US" sz="2800" b="0" dirty="0" err="1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identifikasi</a:t>
                      </a:r>
                      <a:r>
                        <a:rPr lang="en-US" altLang="en-US" sz="2800" b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altLang="en-US" sz="2800" b="0" dirty="0" err="1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kebutuhan</a:t>
                      </a:r>
                      <a:r>
                        <a:rPr lang="en-US" altLang="en-US" sz="2800" b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altLang="en-US" sz="2800" b="0" dirty="0" err="1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pengadaan</a:t>
                      </a:r>
                      <a:r>
                        <a:rPr lang="en-US" altLang="en-US" sz="2800" b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altLang="en-US" sz="2800" b="0" dirty="0" err="1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untuk</a:t>
                      </a:r>
                      <a:r>
                        <a:rPr lang="en-US" altLang="en-US" sz="2800" b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altLang="en-US" sz="2800" b="0" dirty="0" err="1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mendukung</a:t>
                      </a:r>
                      <a:r>
                        <a:rPr lang="en-US" altLang="en-US" sz="2800" b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altLang="en-US" sz="2800" b="0" dirty="0" err="1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tujuan</a:t>
                      </a:r>
                      <a:r>
                        <a:rPr lang="en-US" altLang="en-US" sz="2800" b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altLang="en-US" sz="2800" b="0" dirty="0" err="1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organisasi</a:t>
                      </a:r>
                      <a:r>
                        <a:rPr lang="en-US" altLang="en-US" sz="2800" b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(</a:t>
                      </a:r>
                      <a:r>
                        <a:rPr lang="en-US" altLang="en-US" sz="2800" b="0" dirty="0" err="1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jangka</a:t>
                      </a:r>
                      <a:r>
                        <a:rPr lang="en-US" altLang="en-US" sz="2800" b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altLang="en-US" sz="2800" b="0" dirty="0" err="1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pendek,menengah</a:t>
                      </a:r>
                      <a:r>
                        <a:rPr lang="en-US" altLang="en-US" sz="2800" b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altLang="en-US" sz="2800" b="0" dirty="0" err="1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dan</a:t>
                      </a:r>
                      <a:r>
                        <a:rPr lang="en-US" altLang="en-US" sz="2800" b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altLang="en-US" sz="2800" b="0" dirty="0" err="1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panjang</a:t>
                      </a:r>
                      <a:r>
                        <a:rPr lang="en-US" altLang="en-US" sz="2800" b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) </a:t>
                      </a:r>
                      <a:r>
                        <a:rPr lang="en-US" altLang="en-US" sz="2800" b="0" dirty="0" err="1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berdasarkan</a:t>
                      </a:r>
                      <a:r>
                        <a:rPr lang="en-US" altLang="en-US" sz="2800" b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altLang="en-US" sz="2800" b="0" i="1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spend analysis, </a:t>
                      </a:r>
                      <a:r>
                        <a:rPr lang="en-US" altLang="en-US" sz="2800" b="0" i="1" dirty="0" err="1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dokumen</a:t>
                      </a:r>
                      <a:r>
                        <a:rPr lang="en-US" altLang="en-US" sz="2800" b="0" i="1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altLang="en-US" sz="2800" b="0" i="1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          </a:t>
                      </a:r>
                      <a:r>
                        <a:rPr lang="en-US" altLang="en-US" sz="2800" b="0" i="1" dirty="0" err="1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penyusunan</a:t>
                      </a:r>
                      <a:r>
                        <a:rPr lang="en-US" altLang="en-US" sz="2800" b="0" i="1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altLang="en-US" sz="2800" b="0" i="1" dirty="0" err="1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paket</a:t>
                      </a:r>
                      <a:r>
                        <a:rPr lang="en-US" altLang="en-US" sz="2800" b="0" i="1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altLang="en-US" sz="2800" b="0" i="1" dirty="0" err="1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dan</a:t>
                      </a:r>
                      <a:r>
                        <a:rPr lang="en-US" altLang="en-US" sz="2800" b="0" i="1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altLang="en-US" sz="2800" b="0" i="1" dirty="0" err="1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priritas</a:t>
                      </a:r>
                      <a:r>
                        <a:rPr lang="en-US" altLang="en-US" sz="2800" b="0" i="1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altLang="en-US" sz="2800" b="0" i="1" dirty="0" err="1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pengadaan</a:t>
                      </a:r>
                      <a:r>
                        <a:rPr lang="en-US" altLang="en-US" sz="2800" b="0" i="1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, </a:t>
                      </a:r>
                      <a:r>
                        <a:rPr lang="en-US" altLang="en-US" sz="2800" b="0" dirty="0" err="1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dokumen</a:t>
                      </a:r>
                      <a:r>
                        <a:rPr lang="en-US" altLang="en-US" sz="2800" b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RAB</a:t>
                      </a:r>
                    </a:p>
                  </a:txBody>
                  <a:tcPr marL="5754" marR="5754" marT="5754" marB="0">
                    <a:lnL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L>
                    <a:lnR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R>
                    <a:lnT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T>
                    <a:lnB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85883">
                <a:tc>
                  <a:txBody>
                    <a:bodyPr/>
                    <a:lstStyle/>
                    <a:p>
                      <a:pPr lvl="0" algn="ctr" eaLnBrk="1" fontAlgn="ctr" latinLnBrk="1" hangingPunct="1"/>
                      <a:r>
                        <a:rPr lang="en-US" altLang="en-US" sz="2800" b="1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</a:t>
                      </a:r>
                    </a:p>
                  </a:txBody>
                  <a:tcPr marL="5754" marR="5754" marT="5754" marB="0" anchor="ctr">
                    <a:lnL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L>
                    <a:lnR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R>
                    <a:lnT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T>
                    <a:lnB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fontAlgn="t" latinLnBrk="1" hangingPunct="1"/>
                      <a:r>
                        <a:rPr lang="en-US" altLang="en-US" sz="2800" b="0" dirty="0" err="1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Membentuk</a:t>
                      </a:r>
                      <a:r>
                        <a:rPr lang="en-US" altLang="en-US" sz="2800" b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Tim </a:t>
                      </a:r>
                      <a:r>
                        <a:rPr lang="en-US" altLang="en-US" sz="2800" b="0" dirty="0" err="1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Pengelola</a:t>
                      </a:r>
                      <a:endParaRPr lang="en-US" altLang="en-US" sz="2800" b="0" dirty="0" smtClean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  <a:p>
                      <a:pPr lvl="0" algn="ctr" eaLnBrk="1" fontAlgn="t" latinLnBrk="1" hangingPunct="1"/>
                      <a:r>
                        <a:rPr lang="en-US" altLang="en-US" sz="2800" b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altLang="en-US" sz="2800" b="0" dirty="0" err="1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Kontrak</a:t>
                      </a:r>
                      <a:endParaRPr lang="en-US" altLang="en-US" sz="2800" b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5754" marR="5754" marT="5754" marB="0">
                    <a:lnL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L>
                    <a:lnR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R>
                    <a:lnT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T>
                    <a:lnB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just" eaLnBrk="1" fontAlgn="t" latinLnBrk="1" hangingPunct="1"/>
                      <a:r>
                        <a:rPr lang="en-US" altLang="en-US" sz="2800" b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altLang="en-US" sz="2800" b="0" dirty="0" err="1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Konsep</a:t>
                      </a:r>
                      <a:r>
                        <a:rPr lang="en-US" altLang="en-US" sz="2800" b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altLang="en-US" sz="2800" b="0" dirty="0" err="1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draf</a:t>
                      </a:r>
                      <a:r>
                        <a:rPr lang="en-US" altLang="en-US" sz="2800" b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SK TIM, SK </a:t>
                      </a:r>
                      <a:r>
                        <a:rPr lang="en-US" altLang="en-US" sz="2800" b="0" dirty="0" err="1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pengelola</a:t>
                      </a:r>
                      <a:r>
                        <a:rPr lang="en-US" altLang="en-US" sz="2800" b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altLang="en-US" sz="2800" b="0" dirty="0" err="1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kontrak</a:t>
                      </a:r>
                      <a:r>
                        <a:rPr lang="en-US" altLang="en-US" sz="2800" b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, </a:t>
                      </a:r>
                      <a:r>
                        <a:rPr lang="en-US" altLang="en-US" sz="2800" b="0" dirty="0" err="1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dokumen</a:t>
                      </a:r>
                      <a:r>
                        <a:rPr lang="en-US" altLang="en-US" sz="2800" b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altLang="en-US" sz="2800" b="0" dirty="0" err="1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perumusan</a:t>
                      </a:r>
                      <a:r>
                        <a:rPr lang="en-US" altLang="en-US" sz="2800" b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altLang="en-US" sz="2800" b="0" dirty="0" err="1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uraian</a:t>
                      </a:r>
                      <a:r>
                        <a:rPr lang="en-US" altLang="en-US" sz="2800" b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altLang="en-US" sz="2800" b="0" dirty="0" err="1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jabatan</a:t>
                      </a:r>
                      <a:r>
                        <a:rPr lang="en-US" altLang="en-US" sz="2800" b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/ </a:t>
                      </a:r>
                      <a:r>
                        <a:rPr lang="en-US" altLang="en-US" sz="2800" b="0" dirty="0" err="1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tugas</a:t>
                      </a:r>
                      <a:r>
                        <a:rPr lang="en-US" altLang="en-US" sz="2800" b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altLang="en-US" sz="2800" b="0" dirty="0" err="1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tim</a:t>
                      </a:r>
                      <a:r>
                        <a:rPr lang="en-US" altLang="en-US" sz="2800" b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altLang="en-US" sz="2800" b="0" dirty="0" err="1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serta</a:t>
                      </a:r>
                      <a:r>
                        <a:rPr lang="en-US" altLang="en-US" sz="2800" b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altLang="en-US" sz="2800" b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        </a:t>
                      </a:r>
                      <a:r>
                        <a:rPr lang="en-US" altLang="en-US" sz="2800" b="0" dirty="0" err="1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persyaratan</a:t>
                      </a:r>
                      <a:r>
                        <a:rPr lang="en-US" altLang="en-US" sz="2800" b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altLang="en-US" sz="2800" b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/ </a:t>
                      </a:r>
                      <a:r>
                        <a:rPr lang="en-US" altLang="en-US" sz="2800" b="0" dirty="0" err="1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kualifikasi</a:t>
                      </a:r>
                      <a:r>
                        <a:rPr lang="en-US" altLang="en-US" sz="2800" b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altLang="en-US" sz="2800" b="0" dirty="0" err="1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personil</a:t>
                      </a:r>
                      <a:r>
                        <a:rPr lang="en-US" altLang="en-US" sz="2800" b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altLang="en-US" sz="2800" b="0" dirty="0" err="1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tim</a:t>
                      </a:r>
                      <a:r>
                        <a:rPr lang="en-US" altLang="en-US" sz="2800" b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.</a:t>
                      </a:r>
                    </a:p>
                  </a:txBody>
                  <a:tcPr marL="5754" marR="5754" marT="5754" marB="0">
                    <a:lnL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L>
                    <a:lnR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R>
                    <a:lnT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T>
                    <a:lnB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00308">
                <a:tc>
                  <a:txBody>
                    <a:bodyPr/>
                    <a:lstStyle/>
                    <a:p>
                      <a:pPr lvl="0" algn="ctr" eaLnBrk="1" fontAlgn="ctr" latinLnBrk="1" hangingPunct="1"/>
                      <a:r>
                        <a:rPr lang="en-US" altLang="en-US" sz="2800" b="1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6</a:t>
                      </a:r>
                    </a:p>
                  </a:txBody>
                  <a:tcPr marL="5754" marR="5754" marT="5754" marB="0" anchor="ctr">
                    <a:lnL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L>
                    <a:lnR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R>
                    <a:lnT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T>
                    <a:lnB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fontAlgn="t" latinLnBrk="1" hangingPunct="1"/>
                      <a:r>
                        <a:rPr lang="en-US" altLang="en-US" sz="2800" b="0" dirty="0" err="1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mengelola</a:t>
                      </a:r>
                      <a:r>
                        <a:rPr lang="en-US" altLang="en-US" sz="2800" b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altLang="en-US" sz="2800" b="0" dirty="0" err="1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kinerja</a:t>
                      </a:r>
                      <a:endParaRPr lang="en-US" altLang="en-US" sz="2800" b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5754" marR="5754" marT="5754" marB="0">
                    <a:lnL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L>
                    <a:lnR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R>
                    <a:lnT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T>
                    <a:lnB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just" eaLnBrk="1" fontAlgn="t" latinLnBrk="1" hangingPunct="1"/>
                      <a:r>
                        <a:rPr lang="en-US" altLang="en-US" sz="2800" b="0" dirty="0" err="1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Dokumen</a:t>
                      </a:r>
                      <a:r>
                        <a:rPr lang="en-US" altLang="en-US" sz="2800" b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altLang="en-US" sz="2800" b="0" dirty="0" err="1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penetapan</a:t>
                      </a:r>
                      <a:r>
                        <a:rPr lang="en-US" altLang="en-US" sz="2800" b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parameter </a:t>
                      </a:r>
                      <a:r>
                        <a:rPr lang="en-US" altLang="en-US" sz="2800" b="0" dirty="0" err="1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kinerja</a:t>
                      </a:r>
                      <a:r>
                        <a:rPr lang="en-US" altLang="en-US" sz="2800" b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, </a:t>
                      </a:r>
                      <a:r>
                        <a:rPr lang="en-US" altLang="en-US" sz="2800" b="0" dirty="0" err="1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metode</a:t>
                      </a:r>
                      <a:r>
                        <a:rPr lang="en-US" altLang="en-US" sz="2800" b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altLang="en-US" sz="2800" b="0" dirty="0" err="1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dan</a:t>
                      </a:r>
                      <a:r>
                        <a:rPr lang="en-US" altLang="en-US" sz="2800" b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target </a:t>
                      </a:r>
                      <a:r>
                        <a:rPr lang="en-US" altLang="en-US" sz="2800" b="0" dirty="0" err="1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pengukuran</a:t>
                      </a:r>
                      <a:r>
                        <a:rPr lang="en-US" altLang="en-US" sz="2800" b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altLang="en-US" sz="2800" b="0" dirty="0" err="1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kinerja,instrumen</a:t>
                      </a:r>
                      <a:r>
                        <a:rPr lang="en-US" altLang="en-US" sz="2800" b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altLang="en-US" sz="2800" b="0" dirty="0" err="1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pengukuran</a:t>
                      </a:r>
                      <a:r>
                        <a:rPr lang="en-US" altLang="en-US" sz="2800" b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altLang="en-US" sz="2800" b="0" dirty="0" err="1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kinerja</a:t>
                      </a:r>
                      <a:r>
                        <a:rPr lang="en-US" altLang="en-US" sz="2800" b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.  </a:t>
                      </a:r>
                      <a:r>
                        <a:rPr lang="en-US" altLang="en-US" sz="2800" b="0" dirty="0" err="1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Dokumen</a:t>
                      </a:r>
                      <a:r>
                        <a:rPr lang="en-US" altLang="en-US" sz="2800" b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altLang="en-US" sz="2800" b="0" dirty="0" err="1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identifikasi</a:t>
                      </a:r>
                      <a:r>
                        <a:rPr lang="en-US" altLang="en-US" sz="2800" b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altLang="en-US" sz="2800" b="0" dirty="0" err="1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faktor</a:t>
                      </a:r>
                      <a:r>
                        <a:rPr lang="en-US" altLang="en-US" sz="2800" b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altLang="en-US" sz="2800" b="0" dirty="0" err="1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pendukung</a:t>
                      </a:r>
                      <a:r>
                        <a:rPr lang="en-US" altLang="en-US" sz="2800" b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altLang="en-US" sz="2800" b="0" dirty="0" err="1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dan</a:t>
                      </a:r>
                      <a:r>
                        <a:rPr lang="en-US" altLang="en-US" sz="2800" b="0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altLang="en-US" sz="2800" b="0" dirty="0" err="1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penghambat</a:t>
                      </a:r>
                      <a:r>
                        <a:rPr lang="en-US" altLang="en-US" sz="2800" b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altLang="en-US" sz="2800" b="0" dirty="0" err="1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kinerja</a:t>
                      </a:r>
                      <a:r>
                        <a:rPr lang="en-US" altLang="en-US" sz="2800" b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.  </a:t>
                      </a:r>
                      <a:r>
                        <a:rPr lang="en-US" altLang="en-US" sz="2800" b="0" dirty="0" err="1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Dokumen</a:t>
                      </a:r>
                      <a:r>
                        <a:rPr lang="en-US" altLang="en-US" sz="2800" b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altLang="en-US" sz="2800" b="0" dirty="0" err="1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penetapan</a:t>
                      </a:r>
                      <a:r>
                        <a:rPr lang="en-US" altLang="en-US" sz="2800" b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altLang="en-US" sz="2800" b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         program </a:t>
                      </a:r>
                      <a:r>
                        <a:rPr lang="en-US" altLang="en-US" sz="2800" b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/ </a:t>
                      </a:r>
                      <a:r>
                        <a:rPr lang="en-US" altLang="en-US" sz="2800" b="0" dirty="0" err="1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kegiatan</a:t>
                      </a:r>
                      <a:r>
                        <a:rPr lang="en-US" altLang="en-US" sz="2800" b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altLang="en-US" sz="2800" b="0" dirty="0" err="1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perbaikan</a:t>
                      </a:r>
                      <a:r>
                        <a:rPr lang="en-US" altLang="en-US" sz="2800" b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altLang="en-US" sz="2800" b="0" dirty="0" err="1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kinerja</a:t>
                      </a:r>
                      <a:r>
                        <a:rPr lang="en-US" altLang="en-US" sz="2800" b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. </a:t>
                      </a:r>
                    </a:p>
                  </a:txBody>
                  <a:tcPr marL="5754" marR="5754" marT="5754" marB="0">
                    <a:lnL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L>
                    <a:lnR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R>
                    <a:lnT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T>
                    <a:lnB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11791950"/>
            <a:ext cx="4875213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33488" y="2019300"/>
            <a:ext cx="22383750" cy="128588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9" tIns="45672" rIns="91339" bIns="45672" anchor="ctr"/>
          <a:lstStyle/>
          <a:p>
            <a:pPr algn="ctr" defTabSz="108744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accent2"/>
              </a:solidFill>
              <a:latin typeface="Open Sans Light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482725" y="693738"/>
            <a:ext cx="182245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id-ID" altLang="en-US" sz="6000" b="1">
                <a:latin typeface="Open Sans" pitchFamily="34" charset="0"/>
              </a:rPr>
              <a:t>Kedudukan Jafung dalam UU No. 5 Tahun 2014</a:t>
            </a:r>
          </a:p>
        </p:txBody>
      </p:sp>
      <p:grpSp>
        <p:nvGrpSpPr>
          <p:cNvPr id="21509" name="Group 3"/>
          <p:cNvGrpSpPr>
            <a:grpSpLocks/>
          </p:cNvGrpSpPr>
          <p:nvPr/>
        </p:nvGrpSpPr>
        <p:grpSpPr bwMode="auto">
          <a:xfrm>
            <a:off x="346075" y="2305050"/>
            <a:ext cx="5103813" cy="9563100"/>
            <a:chOff x="1233488" y="2305050"/>
            <a:chExt cx="5103812" cy="9562889"/>
          </a:xfrm>
        </p:grpSpPr>
        <p:grpSp>
          <p:nvGrpSpPr>
            <p:cNvPr id="21530" name="Group 27"/>
            <p:cNvGrpSpPr>
              <a:grpSpLocks/>
            </p:cNvGrpSpPr>
            <p:nvPr/>
          </p:nvGrpSpPr>
          <p:grpSpPr bwMode="auto">
            <a:xfrm>
              <a:off x="1233488" y="2305050"/>
              <a:ext cx="5103812" cy="9486900"/>
              <a:chOff x="1233488" y="2305543"/>
              <a:chExt cx="5104250" cy="9707781"/>
            </a:xfrm>
          </p:grpSpPr>
          <p:sp>
            <p:nvSpPr>
              <p:cNvPr id="26" name="Rounded Rectangle 25"/>
              <p:cNvSpPr/>
              <p:nvPr/>
            </p:nvSpPr>
            <p:spPr>
              <a:xfrm>
                <a:off x="1233488" y="2305543"/>
                <a:ext cx="5104250" cy="9707567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d-ID" dirty="0">
                  <a:latin typeface="Open Sans Light"/>
                </a:endParaRPr>
              </a:p>
            </p:txBody>
          </p:sp>
          <p:sp>
            <p:nvSpPr>
              <p:cNvPr id="21539" name="TextBox 26"/>
              <p:cNvSpPr txBox="1">
                <a:spLocks noChangeArrowheads="1"/>
              </p:cNvSpPr>
              <p:nvPr/>
            </p:nvSpPr>
            <p:spPr bwMode="auto">
              <a:xfrm>
                <a:off x="1954924" y="2400136"/>
                <a:ext cx="3405352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1087438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1087438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1087438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1087438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id-ID" altLang="en-US" sz="3600" b="1">
                    <a:latin typeface="Roboto" pitchFamily="2" charset="0"/>
                  </a:rPr>
                  <a:t>ASN</a:t>
                </a:r>
              </a:p>
            </p:txBody>
          </p:sp>
        </p:grpSp>
        <p:sp>
          <p:nvSpPr>
            <p:cNvPr id="7" name="Rectangle 6"/>
            <p:cNvSpPr/>
            <p:nvPr/>
          </p:nvSpPr>
          <p:spPr>
            <a:xfrm>
              <a:off x="1585890" y="5982730"/>
              <a:ext cx="4399007" cy="316865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  <a:outerShdw blurRad="50800" dist="38100" dir="13500000" algn="br" rotWithShape="0">
                <a:prstClr val="black">
                  <a:alpha val="40000"/>
                </a:prstClr>
              </a:outerShdw>
            </a:effectLst>
            <a:scene3d>
              <a:camera prst="obliqueBottomLeft"/>
              <a:lightRig rig="threePt" dir="t"/>
            </a:scene3d>
            <a:sp3d>
              <a:bevelT/>
            </a:sp3d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lIns="217728" tIns="108864" rIns="217728" bIns="108864" anchor="ctr"/>
            <a:lstStyle/>
            <a:p>
              <a:pPr algn="ctr">
                <a:defRPr/>
              </a:pPr>
              <a:r>
                <a:rPr lang="id-ID" sz="40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Jabatan Administrasi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1514199" y="9586694"/>
              <a:ext cx="4399007" cy="2281245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lIns="217728" tIns="108864" rIns="217728" bIns="108864" anchor="ctr"/>
            <a:lstStyle/>
            <a:p>
              <a:pPr algn="ctr">
                <a:defRPr/>
              </a:pPr>
              <a:r>
                <a:rPr lang="id-ID" sz="40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Jabatan Fungsional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1748961" y="3362178"/>
              <a:ext cx="4399007" cy="2062752"/>
            </a:xfrm>
            <a:prstGeom prst="rect">
              <a:avLst/>
            </a:prstGeom>
            <a:solidFill>
              <a:srgbClr val="99CCFF"/>
            </a:solidFill>
            <a:ln>
              <a:solidFill>
                <a:schemeClr val="tx1"/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  <a:outerShdw blurRad="50800" dist="38100" dir="13500000" algn="b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lIns="217728" tIns="108864" rIns="217728" bIns="108864" anchor="ctr"/>
            <a:lstStyle/>
            <a:p>
              <a:pPr algn="ctr">
                <a:defRPr/>
              </a:pPr>
              <a:r>
                <a:rPr lang="id-ID" sz="40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Jabatan Pimpinan Tinggi</a:t>
              </a:r>
            </a:p>
          </p:txBody>
        </p:sp>
      </p:grp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802313" y="5842000"/>
            <a:ext cx="5295900" cy="773113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7728" tIns="108864" rIns="217728" bIns="108864">
            <a:spAutoFit/>
          </a:bodyPr>
          <a:lstStyle>
            <a:lvl1pPr marL="649288" indent="-649288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600" b="1">
                <a:latin typeface="Arial" panose="020B0604020202020204" pitchFamily="34" charset="0"/>
              </a:rPr>
              <a:t>Jabatan Administrator</a:t>
            </a:r>
            <a:endParaRPr lang="id-ID" altLang="en-US" sz="3600" b="1">
              <a:latin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753725" y="9672638"/>
            <a:ext cx="3929063" cy="275907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lIns="217728" tIns="108864" rIns="217728" bIns="108864">
            <a:spAutoFit/>
          </a:bodyPr>
          <a:lstStyle/>
          <a:p>
            <a:pPr>
              <a:defRPr/>
            </a:pPr>
            <a:r>
              <a:rPr lang="id-ID" sz="3300" b="1" dirty="0">
                <a:solidFill>
                  <a:schemeClr val="dk1"/>
                </a:solidFill>
                <a:latin typeface="Arial" pitchFamily="34" charset="0"/>
              </a:rPr>
              <a:t>JF K</a:t>
            </a:r>
            <a:r>
              <a:rPr lang="en-US" sz="3300" b="1" dirty="0" err="1">
                <a:solidFill>
                  <a:schemeClr val="dk1"/>
                </a:solidFill>
                <a:latin typeface="Arial" pitchFamily="34" charset="0"/>
              </a:rPr>
              <a:t>eterampila</a:t>
            </a:r>
            <a:r>
              <a:rPr lang="id-ID" sz="3300" b="1" dirty="0">
                <a:solidFill>
                  <a:schemeClr val="dk1"/>
                </a:solidFill>
                <a:latin typeface="Arial" pitchFamily="34" charset="0"/>
              </a:rPr>
              <a:t>n:</a:t>
            </a:r>
            <a:endParaRPr lang="en-US" sz="3300" b="1" dirty="0">
              <a:solidFill>
                <a:schemeClr val="dk1"/>
              </a:solidFill>
              <a:latin typeface="Arial" pitchFamily="34" charset="0"/>
            </a:endParaRPr>
          </a:p>
          <a:p>
            <a:pPr>
              <a:defRPr/>
            </a:pPr>
            <a:r>
              <a:rPr lang="id-ID" sz="3300" dirty="0">
                <a:solidFill>
                  <a:schemeClr val="dk1"/>
                </a:solidFill>
                <a:latin typeface="Arial" pitchFamily="34" charset="0"/>
              </a:rPr>
              <a:t>a) Penyelia;</a:t>
            </a:r>
            <a:endParaRPr lang="en-US" sz="3300" dirty="0">
              <a:solidFill>
                <a:schemeClr val="dk1"/>
              </a:solidFill>
              <a:latin typeface="Arial" pitchFamily="34" charset="0"/>
            </a:endParaRPr>
          </a:p>
          <a:p>
            <a:pPr>
              <a:defRPr/>
            </a:pPr>
            <a:r>
              <a:rPr lang="id-ID" sz="3300" dirty="0">
                <a:solidFill>
                  <a:schemeClr val="dk1"/>
                </a:solidFill>
                <a:latin typeface="Arial" pitchFamily="34" charset="0"/>
              </a:rPr>
              <a:t>b) M</a:t>
            </a:r>
            <a:r>
              <a:rPr lang="en-US" sz="3300" dirty="0" err="1">
                <a:solidFill>
                  <a:schemeClr val="dk1"/>
                </a:solidFill>
                <a:latin typeface="Arial" pitchFamily="34" charset="0"/>
              </a:rPr>
              <a:t>ahir</a:t>
            </a:r>
            <a:r>
              <a:rPr lang="id-ID" sz="3300" dirty="0">
                <a:solidFill>
                  <a:schemeClr val="dk1"/>
                </a:solidFill>
                <a:latin typeface="Arial" pitchFamily="34" charset="0"/>
              </a:rPr>
              <a:t>;</a:t>
            </a:r>
            <a:endParaRPr lang="en-US" sz="3300" dirty="0">
              <a:solidFill>
                <a:schemeClr val="dk1"/>
              </a:solidFill>
              <a:latin typeface="Arial" pitchFamily="34" charset="0"/>
            </a:endParaRPr>
          </a:p>
          <a:p>
            <a:pPr>
              <a:defRPr/>
            </a:pPr>
            <a:r>
              <a:rPr lang="id-ID" sz="3300" dirty="0">
                <a:solidFill>
                  <a:schemeClr val="dk1"/>
                </a:solidFill>
                <a:latin typeface="Arial" pitchFamily="34" charset="0"/>
              </a:rPr>
              <a:t>c) T</a:t>
            </a:r>
            <a:r>
              <a:rPr lang="en-US" sz="3300" dirty="0" err="1">
                <a:solidFill>
                  <a:schemeClr val="dk1"/>
                </a:solidFill>
                <a:latin typeface="Arial" pitchFamily="34" charset="0"/>
              </a:rPr>
              <a:t>erampil</a:t>
            </a:r>
            <a:r>
              <a:rPr lang="en-US" sz="3300" dirty="0">
                <a:solidFill>
                  <a:schemeClr val="dk1"/>
                </a:solidFill>
                <a:latin typeface="Arial" pitchFamily="34" charset="0"/>
              </a:rPr>
              <a:t>; </a:t>
            </a:r>
            <a:r>
              <a:rPr lang="id-ID" sz="3300" dirty="0">
                <a:solidFill>
                  <a:schemeClr val="dk1"/>
                </a:solidFill>
                <a:latin typeface="Arial" pitchFamily="34" charset="0"/>
              </a:rPr>
              <a:t>da</a:t>
            </a:r>
            <a:r>
              <a:rPr lang="en-US" sz="3300" dirty="0">
                <a:solidFill>
                  <a:schemeClr val="dk1"/>
                </a:solidFill>
                <a:latin typeface="Arial" pitchFamily="34" charset="0"/>
              </a:rPr>
              <a:t>n</a:t>
            </a:r>
          </a:p>
          <a:p>
            <a:pPr>
              <a:defRPr/>
            </a:pPr>
            <a:r>
              <a:rPr lang="id-ID" sz="3300" dirty="0">
                <a:solidFill>
                  <a:schemeClr val="dk1"/>
                </a:solidFill>
                <a:latin typeface="Arial" pitchFamily="34" charset="0"/>
              </a:rPr>
              <a:t>d) P</a:t>
            </a:r>
            <a:r>
              <a:rPr lang="en-US" sz="3300" dirty="0" err="1">
                <a:solidFill>
                  <a:schemeClr val="dk1"/>
                </a:solidFill>
                <a:latin typeface="Arial" pitchFamily="34" charset="0"/>
              </a:rPr>
              <a:t>emula</a:t>
            </a:r>
            <a:endParaRPr lang="id-ID" sz="3300" dirty="0">
              <a:latin typeface="Arial" pitchFamily="34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794375" y="6807200"/>
            <a:ext cx="5303838" cy="7747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7728" tIns="108864" rIns="217728" bIns="108864">
            <a:spAutoFit/>
          </a:bodyPr>
          <a:lstStyle>
            <a:lvl1pPr marL="649288" indent="-649288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600" b="1">
                <a:latin typeface="Arial" panose="020B0604020202020204" pitchFamily="34" charset="0"/>
              </a:rPr>
              <a:t>Jabatan</a:t>
            </a:r>
            <a:r>
              <a:rPr lang="id-ID" altLang="en-US" sz="3600" b="1">
                <a:latin typeface="Arial" panose="020B0604020202020204" pitchFamily="34" charset="0"/>
              </a:rPr>
              <a:t> </a:t>
            </a:r>
            <a:r>
              <a:rPr lang="en-US" altLang="en-US" sz="3600" b="1">
                <a:latin typeface="Arial" panose="020B0604020202020204" pitchFamily="34" charset="0"/>
              </a:rPr>
              <a:t>Pengawas</a:t>
            </a:r>
            <a:endParaRPr lang="id-ID" altLang="en-US" sz="3600" b="1">
              <a:latin typeface="Arial" panose="020B0604020202020204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5759450" y="7773988"/>
            <a:ext cx="5338763" cy="773112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7728" tIns="108864" rIns="217728" bIns="108864">
            <a:spAutoFit/>
          </a:bodyPr>
          <a:lstStyle>
            <a:lvl1pPr marL="649288" indent="-649288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600" b="1">
                <a:latin typeface="Arial" panose="020B0604020202020204" pitchFamily="34" charset="0"/>
              </a:rPr>
              <a:t>Jabatan Pelaksana</a:t>
            </a:r>
            <a:endParaRPr lang="id-ID" altLang="en-US" sz="3600" b="1">
              <a:latin typeface="Arial" panose="020B0604020202020204" pitchFamily="34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5759450" y="3362325"/>
            <a:ext cx="9671050" cy="2066925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7728" tIns="108864" rIns="217728" bIns="108864" anchor="ctr">
            <a:spAutoFit/>
          </a:bodyPr>
          <a:lstStyle>
            <a:lvl1pPr marL="422275" indent="-422275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422275" indent="-422275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lvl="3" eaLnBrk="1" hangingPunct="1">
              <a:buFont typeface="Arial" panose="020B0604020202020204" pitchFamily="34" charset="0"/>
              <a:buChar char="•"/>
            </a:pPr>
            <a:r>
              <a:rPr lang="id-ID" altLang="en-US" sz="4000">
                <a:solidFill>
                  <a:srgbClr val="000000"/>
                </a:solidFill>
                <a:latin typeface="Arial" panose="020B0604020202020204" pitchFamily="34" charset="0"/>
              </a:rPr>
              <a:t>Jabatan Pimpinan Tinggi Utama</a:t>
            </a:r>
            <a:r>
              <a:rPr lang="en-US" altLang="en-US" sz="4000">
                <a:solidFill>
                  <a:srgbClr val="000000"/>
                </a:solidFill>
                <a:latin typeface="Arial" panose="020B0604020202020204" pitchFamily="34" charset="0"/>
              </a:rPr>
              <a:t>;</a:t>
            </a:r>
          </a:p>
          <a:p>
            <a:pPr lvl="3" eaLnBrk="1" hangingPunct="1">
              <a:buFont typeface="Arial" panose="020B0604020202020204" pitchFamily="34" charset="0"/>
              <a:buChar char="•"/>
            </a:pPr>
            <a:r>
              <a:rPr lang="id-ID" altLang="en-US" sz="4000">
                <a:solidFill>
                  <a:srgbClr val="000000"/>
                </a:solidFill>
                <a:latin typeface="Arial" panose="020B0604020202020204" pitchFamily="34" charset="0"/>
              </a:rPr>
              <a:t>Jabatan Pimpinan Tinggi Madya; </a:t>
            </a:r>
            <a:r>
              <a:rPr lang="en-US" altLang="en-US" sz="4000">
                <a:solidFill>
                  <a:srgbClr val="000000"/>
                </a:solidFill>
                <a:latin typeface="Arial" panose="020B0604020202020204" pitchFamily="34" charset="0"/>
              </a:rPr>
              <a:t>d</a:t>
            </a:r>
            <a:r>
              <a:rPr lang="id-ID" altLang="en-US" sz="4000">
                <a:solidFill>
                  <a:srgbClr val="000000"/>
                </a:solidFill>
                <a:latin typeface="Arial" panose="020B0604020202020204" pitchFamily="34" charset="0"/>
              </a:rPr>
              <a:t>an</a:t>
            </a:r>
            <a:endParaRPr lang="en-US" altLang="en-US" sz="40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id-ID" altLang="en-US" sz="4000">
                <a:solidFill>
                  <a:srgbClr val="000000"/>
                </a:solidFill>
                <a:latin typeface="Arial" panose="020B0604020202020204" pitchFamily="34" charset="0"/>
              </a:rPr>
              <a:t>Jabatan Pimpinan Tinggi Pratama</a:t>
            </a:r>
          </a:p>
        </p:txBody>
      </p:sp>
      <p:grpSp>
        <p:nvGrpSpPr>
          <p:cNvPr id="21515" name="Group 5"/>
          <p:cNvGrpSpPr>
            <a:grpSpLocks/>
          </p:cNvGrpSpPr>
          <p:nvPr/>
        </p:nvGrpSpPr>
        <p:grpSpPr bwMode="auto">
          <a:xfrm>
            <a:off x="5197475" y="8964613"/>
            <a:ext cx="5387975" cy="3524250"/>
            <a:chOff x="5385559" y="8969648"/>
            <a:chExt cx="8635241" cy="3524250"/>
          </a:xfrm>
        </p:grpSpPr>
        <p:sp>
          <p:nvSpPr>
            <p:cNvPr id="29" name="Rectangle 28"/>
            <p:cNvSpPr/>
            <p:nvPr/>
          </p:nvSpPr>
          <p:spPr>
            <a:xfrm>
              <a:off x="6566099" y="9677673"/>
              <a:ext cx="7454701" cy="252730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650159" indent="-650159">
                <a:tabLst>
                  <a:tab pos="2562837" algn="l"/>
                </a:tabLst>
                <a:defRPr/>
              </a:pPr>
              <a:r>
                <a:rPr lang="id-ID" sz="3600" b="1" dirty="0">
                  <a:solidFill>
                    <a:schemeClr val="dk1"/>
                  </a:solidFill>
                  <a:latin typeface="Arial" pitchFamily="34" charset="0"/>
                  <a:cs typeface="Arial" pitchFamily="34" charset="0"/>
                </a:rPr>
                <a:t>JF K</a:t>
              </a:r>
              <a:r>
                <a:rPr lang="en-US" sz="3600" b="1" dirty="0" err="1">
                  <a:solidFill>
                    <a:schemeClr val="dk1"/>
                  </a:solidFill>
                  <a:latin typeface="Arial" pitchFamily="34" charset="0"/>
                  <a:cs typeface="Arial" pitchFamily="34" charset="0"/>
                </a:rPr>
                <a:t>eahlian</a:t>
              </a:r>
              <a:r>
                <a:rPr lang="id-ID" sz="3600" b="1" dirty="0">
                  <a:solidFill>
                    <a:schemeClr val="dk1"/>
                  </a:solidFill>
                  <a:latin typeface="Arial" pitchFamily="34" charset="0"/>
                  <a:cs typeface="Arial" pitchFamily="34" charset="0"/>
                </a:rPr>
                <a:t>: </a:t>
              </a:r>
              <a:endParaRPr lang="en-US" sz="3600" b="1" dirty="0">
                <a:solidFill>
                  <a:schemeClr val="dk1"/>
                </a:solidFill>
                <a:latin typeface="Arial" pitchFamily="34" charset="0"/>
                <a:cs typeface="Arial" pitchFamily="34" charset="0"/>
              </a:endParaRPr>
            </a:p>
            <a:p>
              <a:pPr marL="650159" indent="-650159">
                <a:buFontTx/>
                <a:buAutoNum type="alphaLcParenR"/>
                <a:tabLst>
                  <a:tab pos="2562837" algn="l"/>
                </a:tabLst>
                <a:defRPr/>
              </a:pPr>
              <a:r>
                <a:rPr lang="id-ID" sz="3400" b="1" dirty="0">
                  <a:solidFill>
                    <a:schemeClr val="dk1"/>
                  </a:solidFill>
                  <a:latin typeface="Arial" pitchFamily="34" charset="0"/>
                  <a:cs typeface="Arial" pitchFamily="34" charset="0"/>
                </a:rPr>
                <a:t>A</a:t>
              </a:r>
              <a:r>
                <a:rPr lang="en-US" sz="3400" b="1" dirty="0" err="1">
                  <a:solidFill>
                    <a:schemeClr val="dk1"/>
                  </a:solidFill>
                  <a:latin typeface="Arial" pitchFamily="34" charset="0"/>
                  <a:cs typeface="Arial" pitchFamily="34" charset="0"/>
                </a:rPr>
                <a:t>hli</a:t>
              </a:r>
              <a:r>
                <a:rPr lang="en-US" sz="3400" b="1" dirty="0">
                  <a:solidFill>
                    <a:schemeClr val="dk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id-ID" sz="3400" b="1" dirty="0">
                  <a:solidFill>
                    <a:schemeClr val="dk1"/>
                  </a:solidFill>
                  <a:latin typeface="Arial" pitchFamily="34" charset="0"/>
                  <a:cs typeface="Arial" pitchFamily="34" charset="0"/>
                </a:rPr>
                <a:t>U</a:t>
              </a:r>
              <a:r>
                <a:rPr lang="en-US" sz="3400" b="1" dirty="0">
                  <a:solidFill>
                    <a:schemeClr val="dk1"/>
                  </a:solidFill>
                  <a:latin typeface="Arial" pitchFamily="34" charset="0"/>
                  <a:cs typeface="Arial" pitchFamily="34" charset="0"/>
                </a:rPr>
                <a:t>tama; </a:t>
              </a:r>
            </a:p>
            <a:p>
              <a:pPr marL="650159" indent="-650159">
                <a:buFontTx/>
                <a:buAutoNum type="alphaLcParenR"/>
                <a:tabLst>
                  <a:tab pos="2562837" algn="l"/>
                </a:tabLst>
                <a:defRPr/>
              </a:pPr>
              <a:r>
                <a:rPr lang="id-ID" sz="3400" b="1" dirty="0">
                  <a:solidFill>
                    <a:schemeClr val="dk1"/>
                  </a:solidFill>
                  <a:latin typeface="Arial" pitchFamily="34" charset="0"/>
                  <a:cs typeface="Arial" pitchFamily="34" charset="0"/>
                </a:rPr>
                <a:t>A</a:t>
              </a:r>
              <a:r>
                <a:rPr lang="en-US" sz="3400" b="1" dirty="0" err="1">
                  <a:solidFill>
                    <a:schemeClr val="dk1"/>
                  </a:solidFill>
                  <a:latin typeface="Arial" pitchFamily="34" charset="0"/>
                  <a:cs typeface="Arial" pitchFamily="34" charset="0"/>
                </a:rPr>
                <a:t>hli</a:t>
              </a:r>
              <a:r>
                <a:rPr lang="en-US" sz="3400" b="1" dirty="0">
                  <a:solidFill>
                    <a:schemeClr val="dk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id-ID" sz="3400" b="1" dirty="0">
                  <a:solidFill>
                    <a:schemeClr val="dk1"/>
                  </a:solidFill>
                  <a:latin typeface="Arial" pitchFamily="34" charset="0"/>
                  <a:cs typeface="Arial" pitchFamily="34" charset="0"/>
                </a:rPr>
                <a:t>M</a:t>
              </a:r>
              <a:r>
                <a:rPr lang="en-US" sz="3400" b="1" dirty="0" err="1">
                  <a:solidFill>
                    <a:schemeClr val="dk1"/>
                  </a:solidFill>
                  <a:latin typeface="Arial" pitchFamily="34" charset="0"/>
                  <a:cs typeface="Arial" pitchFamily="34" charset="0"/>
                </a:rPr>
                <a:t>adya</a:t>
              </a:r>
              <a:r>
                <a:rPr lang="en-US" sz="3400" b="1" dirty="0">
                  <a:solidFill>
                    <a:schemeClr val="dk1"/>
                  </a:solidFill>
                  <a:latin typeface="Arial" pitchFamily="34" charset="0"/>
                  <a:cs typeface="Arial" pitchFamily="34" charset="0"/>
                </a:rPr>
                <a:t>; </a:t>
              </a:r>
            </a:p>
            <a:p>
              <a:pPr marL="650159" indent="-650159">
                <a:buFontTx/>
                <a:buAutoNum type="alphaLcParenR"/>
                <a:tabLst>
                  <a:tab pos="2562837" algn="l"/>
                </a:tabLst>
                <a:defRPr/>
              </a:pPr>
              <a:r>
                <a:rPr lang="id-ID" sz="3400" b="1" dirty="0">
                  <a:solidFill>
                    <a:schemeClr val="dk1"/>
                  </a:solidFill>
                  <a:latin typeface="Arial" pitchFamily="34" charset="0"/>
                  <a:cs typeface="Arial" pitchFamily="34" charset="0"/>
                </a:rPr>
                <a:t>A</a:t>
              </a:r>
              <a:r>
                <a:rPr lang="en-US" sz="3400" b="1" dirty="0" err="1">
                  <a:solidFill>
                    <a:schemeClr val="dk1"/>
                  </a:solidFill>
                  <a:latin typeface="Arial" pitchFamily="34" charset="0"/>
                  <a:cs typeface="Arial" pitchFamily="34" charset="0"/>
                </a:rPr>
                <a:t>hli</a:t>
              </a:r>
              <a:r>
                <a:rPr lang="en-US" sz="3400" b="1" dirty="0">
                  <a:solidFill>
                    <a:schemeClr val="dk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id-ID" sz="3400" b="1" dirty="0">
                  <a:solidFill>
                    <a:schemeClr val="dk1"/>
                  </a:solidFill>
                  <a:latin typeface="Arial" pitchFamily="34" charset="0"/>
                  <a:cs typeface="Arial" pitchFamily="34" charset="0"/>
                </a:rPr>
                <a:t>M</a:t>
              </a:r>
              <a:r>
                <a:rPr lang="en-US" sz="3400" b="1" dirty="0" err="1">
                  <a:solidFill>
                    <a:schemeClr val="dk1"/>
                  </a:solidFill>
                  <a:latin typeface="Arial" pitchFamily="34" charset="0"/>
                  <a:cs typeface="Arial" pitchFamily="34" charset="0"/>
                </a:rPr>
                <a:t>uda</a:t>
              </a:r>
              <a:r>
                <a:rPr lang="en-US" sz="3400" b="1" dirty="0">
                  <a:solidFill>
                    <a:schemeClr val="dk1"/>
                  </a:solidFill>
                  <a:latin typeface="Arial" pitchFamily="34" charset="0"/>
                  <a:cs typeface="Arial" pitchFamily="34" charset="0"/>
                </a:rPr>
                <a:t>; </a:t>
              </a:r>
              <a:r>
                <a:rPr lang="en-US" sz="3400" b="1" dirty="0" err="1">
                  <a:solidFill>
                    <a:schemeClr val="dk1"/>
                  </a:solidFill>
                  <a:latin typeface="Arial" pitchFamily="34" charset="0"/>
                  <a:cs typeface="Arial" pitchFamily="34" charset="0"/>
                </a:rPr>
                <a:t>dan</a:t>
              </a:r>
              <a:endParaRPr lang="en-US" sz="3400" b="1" dirty="0">
                <a:solidFill>
                  <a:schemeClr val="dk1"/>
                </a:solidFill>
                <a:latin typeface="Arial" pitchFamily="34" charset="0"/>
                <a:cs typeface="Arial" pitchFamily="34" charset="0"/>
              </a:endParaRPr>
            </a:p>
            <a:p>
              <a:pPr marL="650159" indent="-650159">
                <a:buFontTx/>
                <a:buAutoNum type="alphaLcParenR"/>
                <a:tabLst>
                  <a:tab pos="2562837" algn="l"/>
                </a:tabLst>
                <a:defRPr/>
              </a:pPr>
              <a:r>
                <a:rPr lang="id-ID" sz="3400" b="1" dirty="0">
                  <a:solidFill>
                    <a:schemeClr val="dk1"/>
                  </a:solidFill>
                  <a:latin typeface="Arial" pitchFamily="34" charset="0"/>
                  <a:cs typeface="Arial" pitchFamily="34" charset="0"/>
                </a:rPr>
                <a:t>A</a:t>
              </a:r>
              <a:r>
                <a:rPr lang="en-US" sz="3400" b="1" dirty="0" err="1">
                  <a:solidFill>
                    <a:schemeClr val="dk1"/>
                  </a:solidFill>
                  <a:latin typeface="Arial" pitchFamily="34" charset="0"/>
                  <a:cs typeface="Arial" pitchFamily="34" charset="0"/>
                </a:rPr>
                <a:t>hli</a:t>
              </a:r>
              <a:r>
                <a:rPr lang="en-US" sz="3400" b="1" dirty="0">
                  <a:solidFill>
                    <a:schemeClr val="dk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id-ID" sz="3400" b="1" dirty="0">
                  <a:solidFill>
                    <a:schemeClr val="dk1"/>
                  </a:solidFill>
                  <a:latin typeface="Arial" pitchFamily="34" charset="0"/>
                  <a:cs typeface="Arial" pitchFamily="34" charset="0"/>
                </a:rPr>
                <a:t>P</a:t>
              </a:r>
              <a:r>
                <a:rPr lang="en-US" sz="3400" b="1" dirty="0" err="1">
                  <a:solidFill>
                    <a:schemeClr val="dk1"/>
                  </a:solidFill>
                  <a:latin typeface="Arial" pitchFamily="34" charset="0"/>
                  <a:cs typeface="Arial" pitchFamily="34" charset="0"/>
                </a:rPr>
                <a:t>ertama</a:t>
              </a:r>
              <a:r>
                <a:rPr lang="en-US" sz="3600" b="1" dirty="0">
                  <a:solidFill>
                    <a:schemeClr val="dk1"/>
                  </a:solidFill>
                  <a:latin typeface="Arial" pitchFamily="34" charset="0"/>
                  <a:cs typeface="Arial" pitchFamily="34" charset="0"/>
                </a:rPr>
                <a:t>.</a:t>
              </a:r>
            </a:p>
          </p:txBody>
        </p:sp>
        <p:sp>
          <p:nvSpPr>
            <p:cNvPr id="30" name="Oval 29"/>
            <p:cNvSpPr/>
            <p:nvPr/>
          </p:nvSpPr>
          <p:spPr>
            <a:xfrm>
              <a:off x="5385559" y="8969648"/>
              <a:ext cx="8424068" cy="352425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 dirty="0">
                <a:latin typeface="Open Sans Light"/>
              </a:endParaRPr>
            </a:p>
          </p:txBody>
        </p:sp>
      </p:grp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5567363" y="2419350"/>
            <a:ext cx="91154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id-ID" altLang="en-US" sz="4000" b="1">
                <a:latin typeface="Arial" panose="020B0604020202020204" pitchFamily="34" charset="0"/>
              </a:rPr>
              <a:t>Jabatan Aparatur Sipil Negara (ASN) </a:t>
            </a:r>
          </a:p>
        </p:txBody>
      </p:sp>
      <p:sp>
        <p:nvSpPr>
          <p:cNvPr id="21517" name="Slide Number Placeholder 50"/>
          <p:cNvSpPr txBox="1">
            <a:spLocks/>
          </p:cNvSpPr>
          <p:nvPr/>
        </p:nvSpPr>
        <p:spPr bwMode="auto">
          <a:xfrm>
            <a:off x="22909213" y="403225"/>
            <a:ext cx="825500" cy="67786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fld id="{4037F4FE-CB47-498D-BD01-5997BCE4C063}" type="slidenum">
              <a:rPr lang="en-US" altLang="en-US" sz="2800">
                <a:solidFill>
                  <a:schemeClr val="bg1"/>
                </a:solidFill>
              </a:rPr>
              <a:pPr algn="ctr" eaLnBrk="1" hangingPunct="1"/>
              <a:t>3</a:t>
            </a:fld>
            <a:endParaRPr lang="en-US" altLang="en-US" sz="280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1250613" y="5872163"/>
            <a:ext cx="5297487" cy="7747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7728" tIns="108864" rIns="217728" bIns="108864">
            <a:spAutoFit/>
          </a:bodyPr>
          <a:lstStyle>
            <a:lvl1pPr marL="649288" indent="-649288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600" b="1">
                <a:latin typeface="Arial" panose="020B0604020202020204" pitchFamily="34" charset="0"/>
              </a:rPr>
              <a:t>Kabag, Kasubdit,</a:t>
            </a:r>
            <a:endParaRPr lang="id-ID" altLang="en-US" sz="3600" b="1">
              <a:latin typeface="Arial" panose="020B0604020202020204" pitchFamily="34" charset="0"/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11250613" y="6851650"/>
            <a:ext cx="5297487" cy="7747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7728" tIns="108864" rIns="217728" bIns="108864">
            <a:spAutoFit/>
          </a:bodyPr>
          <a:lstStyle>
            <a:lvl1pPr marL="649288" indent="-649288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600" b="1">
                <a:latin typeface="Arial" panose="020B0604020202020204" pitchFamily="34" charset="0"/>
              </a:rPr>
              <a:t>Kasubbag, Kasie</a:t>
            </a:r>
            <a:endParaRPr lang="id-ID" altLang="en-US" sz="3600" b="1">
              <a:latin typeface="Arial" panose="020B0604020202020204" pitchFamily="34" charset="0"/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11263313" y="7758113"/>
            <a:ext cx="5295900" cy="773112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7728" tIns="108864" rIns="217728" bIns="108864">
            <a:spAutoFit/>
          </a:bodyPr>
          <a:lstStyle>
            <a:lvl1pPr marL="649288" indent="-649288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600" b="1">
                <a:latin typeface="Arial" panose="020B0604020202020204" pitchFamily="34" charset="0"/>
              </a:rPr>
              <a:t>Penganasilis</a:t>
            </a:r>
            <a:endParaRPr lang="id-ID" altLang="en-US" sz="3600" b="1">
              <a:latin typeface="Arial" panose="020B0604020202020204" pitchFamily="34" charset="0"/>
            </a:endParaRPr>
          </a:p>
        </p:txBody>
      </p:sp>
      <p:sp>
        <p:nvSpPr>
          <p:cNvPr id="21521" name="Rectangle 10"/>
          <p:cNvSpPr>
            <a:spLocks noChangeArrowheads="1"/>
          </p:cNvSpPr>
          <p:nvPr/>
        </p:nvSpPr>
        <p:spPr bwMode="auto">
          <a:xfrm>
            <a:off x="17327563" y="2473325"/>
            <a:ext cx="55816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4400" b="1">
                <a:latin typeface="Arial" panose="020B0604020202020204" pitchFamily="34" charset="0"/>
              </a:rPr>
              <a:t>Batas Usia Pensiun</a:t>
            </a:r>
            <a:r>
              <a:rPr lang="id-ID" altLang="en-US" sz="4400" b="1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17438688" y="3357563"/>
            <a:ext cx="3400425" cy="2066925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7728" tIns="108864" rIns="217728" bIns="108864" anchor="ctr">
            <a:spAutoFit/>
          </a:bodyPr>
          <a:lstStyle>
            <a:lvl1pPr marL="342900" indent="-3429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422275" indent="-422275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lvl="3" eaLnBrk="1" hangingPunct="1">
              <a:buFont typeface="Arial" panose="020B0604020202020204" pitchFamily="34" charset="0"/>
              <a:buChar char="•"/>
            </a:pPr>
            <a:r>
              <a:rPr lang="en-US" altLang="en-US" sz="4000">
                <a:solidFill>
                  <a:srgbClr val="000000"/>
                </a:solidFill>
                <a:latin typeface="Arial" panose="020B0604020202020204" pitchFamily="34" charset="0"/>
              </a:rPr>
              <a:t>60 Tahun</a:t>
            </a:r>
          </a:p>
          <a:p>
            <a:pPr lvl="3" eaLnBrk="1" hangingPunct="1">
              <a:buFont typeface="Arial" panose="020B0604020202020204" pitchFamily="34" charset="0"/>
              <a:buChar char="•"/>
            </a:pPr>
            <a:r>
              <a:rPr lang="en-US" altLang="en-US" sz="4000">
                <a:solidFill>
                  <a:srgbClr val="000000"/>
                </a:solidFill>
                <a:latin typeface="Arial" panose="020B0604020202020204" pitchFamily="34" charset="0"/>
              </a:rPr>
              <a:t>60 Tahun</a:t>
            </a:r>
          </a:p>
          <a:p>
            <a:pPr lvl="3" eaLnBrk="1" hangingPunct="1">
              <a:buFont typeface="Arial" panose="020B0604020202020204" pitchFamily="34" charset="0"/>
              <a:buChar char="•"/>
            </a:pPr>
            <a:r>
              <a:rPr lang="en-US" altLang="en-US" sz="4000">
                <a:solidFill>
                  <a:srgbClr val="000000"/>
                </a:solidFill>
                <a:latin typeface="Arial" panose="020B0604020202020204" pitchFamily="34" charset="0"/>
              </a:rPr>
              <a:t>60 Tahun</a:t>
            </a:r>
            <a:endParaRPr lang="id-ID" altLang="en-US" sz="4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17375188" y="5872163"/>
            <a:ext cx="3370262" cy="7747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7728" tIns="108864" rIns="217728" bIns="108864">
            <a:spAutoFit/>
          </a:bodyPr>
          <a:lstStyle>
            <a:lvl1pPr marL="649288" indent="-649288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600" b="1">
                <a:latin typeface="Arial" panose="020B0604020202020204" pitchFamily="34" charset="0"/>
              </a:rPr>
              <a:t>58 Tahun</a:t>
            </a:r>
            <a:endParaRPr lang="id-ID" altLang="en-US" sz="3600" b="1">
              <a:latin typeface="Arial" panose="020B0604020202020204" pitchFamily="34" charset="0"/>
            </a:endParaRPr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17375188" y="6851650"/>
            <a:ext cx="3370262" cy="7747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7728" tIns="108864" rIns="217728" bIns="108864">
            <a:spAutoFit/>
          </a:bodyPr>
          <a:lstStyle>
            <a:lvl1pPr marL="649288" indent="-649288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600" b="1">
                <a:latin typeface="Arial" panose="020B0604020202020204" pitchFamily="34" charset="0"/>
              </a:rPr>
              <a:t>58 Tahun</a:t>
            </a:r>
            <a:endParaRPr lang="id-ID" altLang="en-US" sz="3600" b="1">
              <a:latin typeface="Arial" panose="020B0604020202020204" pitchFamily="34" charset="0"/>
            </a:endParaRPr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17375188" y="7773988"/>
            <a:ext cx="3370262" cy="773112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7728" tIns="108864" rIns="217728" bIns="108864">
            <a:spAutoFit/>
          </a:bodyPr>
          <a:lstStyle>
            <a:lvl1pPr marL="649288" indent="-649288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600" b="1">
                <a:latin typeface="Arial" panose="020B0604020202020204" pitchFamily="34" charset="0"/>
              </a:rPr>
              <a:t>58 Tahun</a:t>
            </a:r>
            <a:endParaRPr lang="id-ID" altLang="en-US" sz="3600" b="1">
              <a:latin typeface="Arial" panose="020B060402020202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7327563" y="9440863"/>
            <a:ext cx="6289675" cy="123666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lIns="217728" tIns="108864" rIns="217728" bIns="108864">
            <a:spAutoFit/>
          </a:bodyPr>
          <a:lstStyle/>
          <a:p>
            <a:pPr>
              <a:defRPr/>
            </a:pPr>
            <a:r>
              <a:rPr lang="en-US" sz="3300" dirty="0" err="1">
                <a:latin typeface="Arial" pitchFamily="34" charset="0"/>
              </a:rPr>
              <a:t>Terampil</a:t>
            </a:r>
            <a:r>
              <a:rPr lang="en-US" sz="3300" dirty="0">
                <a:latin typeface="Arial" pitchFamily="34" charset="0"/>
              </a:rPr>
              <a:t>, Ahli </a:t>
            </a:r>
            <a:r>
              <a:rPr lang="en-US" sz="3300" dirty="0" err="1">
                <a:latin typeface="Arial" pitchFamily="34" charset="0"/>
              </a:rPr>
              <a:t>Pertama</a:t>
            </a:r>
            <a:r>
              <a:rPr lang="en-US" sz="3300" dirty="0">
                <a:latin typeface="Arial" pitchFamily="34" charset="0"/>
              </a:rPr>
              <a:t> </a:t>
            </a:r>
            <a:r>
              <a:rPr lang="en-US" sz="3300" dirty="0" err="1">
                <a:latin typeface="Arial" pitchFamily="34" charset="0"/>
              </a:rPr>
              <a:t>dan</a:t>
            </a:r>
            <a:r>
              <a:rPr lang="en-US" sz="3300" dirty="0">
                <a:latin typeface="Arial" pitchFamily="34" charset="0"/>
              </a:rPr>
              <a:t> Ahli Muda</a:t>
            </a:r>
            <a:r>
              <a:rPr lang="en-US" sz="3300" b="1" dirty="0">
                <a:latin typeface="Arial" pitchFamily="34" charset="0"/>
              </a:rPr>
              <a:t>: 58 </a:t>
            </a:r>
            <a:r>
              <a:rPr lang="en-US" sz="3300" b="1" dirty="0" err="1">
                <a:latin typeface="Arial" pitchFamily="34" charset="0"/>
              </a:rPr>
              <a:t>Tahun</a:t>
            </a:r>
            <a:endParaRPr lang="id-ID" sz="3300" b="1" dirty="0">
              <a:latin typeface="Arial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7327563" y="10964863"/>
            <a:ext cx="6289675" cy="123507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lIns="217728" tIns="108864" rIns="217728" bIns="108864">
            <a:spAutoFit/>
          </a:bodyPr>
          <a:lstStyle/>
          <a:p>
            <a:pPr>
              <a:defRPr/>
            </a:pPr>
            <a:r>
              <a:rPr lang="en-US" sz="3300" dirty="0">
                <a:latin typeface="Arial" pitchFamily="34" charset="0"/>
              </a:rPr>
              <a:t>Ahli </a:t>
            </a:r>
            <a:r>
              <a:rPr lang="en-US" sz="3300" dirty="0" err="1">
                <a:latin typeface="Arial" pitchFamily="34" charset="0"/>
              </a:rPr>
              <a:t>Madya</a:t>
            </a:r>
            <a:r>
              <a:rPr lang="en-US" sz="3300" dirty="0">
                <a:latin typeface="Arial" pitchFamily="34" charset="0"/>
              </a:rPr>
              <a:t> </a:t>
            </a:r>
            <a:r>
              <a:rPr lang="en-US" sz="3300" dirty="0" err="1">
                <a:latin typeface="Arial" pitchFamily="34" charset="0"/>
              </a:rPr>
              <a:t>dan</a:t>
            </a:r>
            <a:r>
              <a:rPr lang="en-US" sz="3300" dirty="0">
                <a:latin typeface="Arial" pitchFamily="34" charset="0"/>
              </a:rPr>
              <a:t> Ahli </a:t>
            </a:r>
            <a:r>
              <a:rPr lang="en-US" sz="3300" dirty="0" err="1">
                <a:latin typeface="Arial" pitchFamily="34" charset="0"/>
              </a:rPr>
              <a:t>Utama</a:t>
            </a:r>
            <a:r>
              <a:rPr lang="en-US" sz="3300" dirty="0">
                <a:latin typeface="Arial" pitchFamily="34" charset="0"/>
              </a:rPr>
              <a:t>: </a:t>
            </a:r>
            <a:r>
              <a:rPr lang="en-US" sz="3300" b="1" dirty="0">
                <a:latin typeface="Arial" pitchFamily="34" charset="0"/>
              </a:rPr>
              <a:t>60 </a:t>
            </a:r>
            <a:r>
              <a:rPr lang="en-US" sz="3300" b="1" dirty="0" err="1">
                <a:latin typeface="Arial" pitchFamily="34" charset="0"/>
              </a:rPr>
              <a:t>Tahun</a:t>
            </a:r>
            <a:endParaRPr lang="en-US" sz="3300" b="1" dirty="0">
              <a:latin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9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10" grpId="0" animBg="1"/>
      <p:bldP spid="12" grpId="0" animBg="1"/>
      <p:bldP spid="13" grpId="0" animBg="1"/>
      <p:bldP spid="14" grpId="0" animBg="1"/>
      <p:bldP spid="15" grpId="0" animBg="1"/>
      <p:bldP spid="37" grpId="0"/>
      <p:bldP spid="22" grpId="0" animBg="1"/>
      <p:bldP spid="23" grpId="0" animBg="1"/>
      <p:bldP spid="24" grpId="0" animBg="1"/>
      <p:bldP spid="27" grpId="0" animBg="1"/>
      <p:bldP spid="32" grpId="0" animBg="1"/>
      <p:bldP spid="35" grpId="0" animBg="1"/>
      <p:bldP spid="36" grpId="0" animBg="1"/>
      <p:bldP spid="38" grpId="0" animBg="1"/>
      <p:bldP spid="4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7250" y="347663"/>
            <a:ext cx="20132675" cy="984250"/>
          </a:xfrm>
        </p:spPr>
        <p:txBody>
          <a:bodyPr/>
          <a:lstStyle/>
          <a:p>
            <a:pPr>
              <a:defRPr/>
            </a:pPr>
            <a:r>
              <a:rPr lang="id-ID" dirty="0" smtClean="0">
                <a:solidFill>
                  <a:schemeClr val="accent6">
                    <a:lumMod val="50000"/>
                  </a:schemeClr>
                </a:solidFill>
              </a:rPr>
              <a:t>(2) Tes Tertulis</a:t>
            </a:r>
            <a:endParaRPr lang="id-ID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4068763"/>
            <a:ext cx="22082125" cy="4432300"/>
          </a:xfrm>
        </p:spPr>
        <p:txBody>
          <a:bodyPr/>
          <a:lstStyle/>
          <a:p>
            <a:pPr marL="680399" indent="-680399">
              <a:buFont typeface="Wingdings" pitchFamily="2" charset="2"/>
              <a:buChar char="ü"/>
              <a:defRPr/>
            </a:pPr>
            <a:r>
              <a:rPr lang="id-ID" sz="3600" dirty="0" smtClean="0">
                <a:solidFill>
                  <a:srgbClr val="7030A0"/>
                </a:solidFill>
              </a:rPr>
              <a:t>Berisi soal pilihan ganda dengan menggunakan media komputer</a:t>
            </a:r>
            <a:endParaRPr lang="id-ID" sz="3600" dirty="0">
              <a:solidFill>
                <a:srgbClr val="7030A0"/>
              </a:solidFill>
            </a:endParaRPr>
          </a:p>
          <a:p>
            <a:pPr marL="680399" indent="-680399">
              <a:buFont typeface="Wingdings" pitchFamily="2" charset="2"/>
              <a:buChar char="ü"/>
              <a:defRPr/>
            </a:pPr>
            <a:r>
              <a:rPr lang="id-ID" sz="3600" dirty="0" smtClean="0">
                <a:solidFill>
                  <a:srgbClr val="7030A0"/>
                </a:solidFill>
              </a:rPr>
              <a:t>Nilai peserta uji kompetensi penyesuaian/</a:t>
            </a:r>
            <a:r>
              <a:rPr lang="id-ID" sz="3600" i="1" dirty="0" smtClean="0">
                <a:solidFill>
                  <a:srgbClr val="7030A0"/>
                </a:solidFill>
              </a:rPr>
              <a:t>inpassing </a:t>
            </a:r>
            <a:r>
              <a:rPr lang="id-ID" sz="3600" dirty="0" smtClean="0">
                <a:solidFill>
                  <a:srgbClr val="7030A0"/>
                </a:solidFill>
              </a:rPr>
              <a:t>dapat diketahui langsung saat peserta telah menyelesaikan </a:t>
            </a:r>
            <a:r>
              <a:rPr lang="id-ID" sz="3600" dirty="0">
                <a:solidFill>
                  <a:srgbClr val="7030A0"/>
                </a:solidFill>
              </a:rPr>
              <a:t>uji kompetensi </a:t>
            </a:r>
            <a:r>
              <a:rPr lang="id-ID" sz="3600" dirty="0" smtClean="0">
                <a:solidFill>
                  <a:srgbClr val="7030A0"/>
                </a:solidFill>
              </a:rPr>
              <a:t>penyesuaian/</a:t>
            </a:r>
            <a:r>
              <a:rPr lang="id-ID" sz="3600" i="1" dirty="0" smtClean="0">
                <a:solidFill>
                  <a:srgbClr val="7030A0"/>
                </a:solidFill>
              </a:rPr>
              <a:t>inpassing. </a:t>
            </a:r>
            <a:endParaRPr lang="id-ID" sz="3600" i="1" dirty="0">
              <a:solidFill>
                <a:srgbClr val="7030A0"/>
              </a:solidFill>
            </a:endParaRPr>
          </a:p>
          <a:p>
            <a:pPr marL="680399" indent="-680399">
              <a:buFont typeface="Wingdings" pitchFamily="2" charset="2"/>
              <a:buChar char="ü"/>
              <a:defRPr/>
            </a:pPr>
            <a:r>
              <a:rPr lang="id-ID" sz="3600" dirty="0" smtClean="0">
                <a:solidFill>
                  <a:srgbClr val="7030A0"/>
                </a:solidFill>
              </a:rPr>
              <a:t>Kelulusan peserta dinilai berdasarkan pemenuhan nilai ambang batas kelulusan sebagai berikut</a:t>
            </a:r>
            <a:r>
              <a:rPr lang="id-ID" sz="2800" dirty="0" smtClean="0">
                <a:solidFill>
                  <a:srgbClr val="7030A0"/>
                </a:solidFill>
              </a:rPr>
              <a:t>:</a:t>
            </a:r>
          </a:p>
          <a:p>
            <a:pPr marL="680399" indent="-680399">
              <a:buFont typeface="Wingdings" pitchFamily="2" charset="2"/>
              <a:buChar char="ü"/>
              <a:defRPr/>
            </a:pPr>
            <a:endParaRPr lang="id-ID" sz="2800" dirty="0">
              <a:solidFill>
                <a:srgbClr val="7030A0"/>
              </a:solidFill>
            </a:endParaRPr>
          </a:p>
          <a:p>
            <a:pPr>
              <a:defRPr/>
            </a:pPr>
            <a:r>
              <a:rPr lang="id-ID" sz="2800" dirty="0" smtClean="0">
                <a:solidFill>
                  <a:srgbClr val="7030A0"/>
                </a:solidFill>
              </a:rPr>
              <a:t> </a:t>
            </a:r>
            <a:endParaRPr lang="id-ID" sz="2800" dirty="0">
              <a:solidFill>
                <a:srgbClr val="7030A0"/>
              </a:solidFill>
            </a:endParaRPr>
          </a:p>
          <a:p>
            <a:pPr>
              <a:defRPr/>
            </a:pPr>
            <a:endParaRPr lang="id-ID" sz="2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828800" y="7315200"/>
          <a:ext cx="20932775" cy="5181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8288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039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01085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4400" dirty="0">
                          <a:effectLst/>
                        </a:rPr>
                        <a:t>Jenjang Jabatan</a:t>
                      </a:r>
                      <a:endParaRPr lang="id-ID" sz="4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2908" marR="182908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4400" dirty="0">
                          <a:effectLst/>
                        </a:rPr>
                        <a:t>Nilai Ambang Batas</a:t>
                      </a:r>
                      <a:endParaRPr lang="id-ID" sz="4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2908" marR="182908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6838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4400">
                          <a:effectLst/>
                        </a:rPr>
                        <a:t>Pertama</a:t>
                      </a:r>
                      <a:endParaRPr lang="id-ID" sz="4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2908" marR="182908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4400" dirty="0">
                          <a:effectLst/>
                        </a:rPr>
                        <a:t>186 (</a:t>
                      </a:r>
                      <a:r>
                        <a:rPr lang="en-US" sz="4400" dirty="0">
                          <a:effectLst/>
                        </a:rPr>
                        <a:t>70</a:t>
                      </a:r>
                      <a:r>
                        <a:rPr lang="id-ID" sz="4400" dirty="0">
                          <a:effectLst/>
                        </a:rPr>
                        <a:t>% dari nilai total) </a:t>
                      </a:r>
                      <a:endParaRPr lang="id-ID" sz="4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2908" marR="182908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6838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4400">
                          <a:effectLst/>
                        </a:rPr>
                        <a:t>Muda</a:t>
                      </a:r>
                      <a:endParaRPr lang="id-ID" sz="4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2908" marR="182908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4400" dirty="0">
                          <a:effectLst/>
                        </a:rPr>
                        <a:t>198 (</a:t>
                      </a:r>
                      <a:r>
                        <a:rPr lang="en-US" sz="4400" dirty="0">
                          <a:effectLst/>
                        </a:rPr>
                        <a:t>75</a:t>
                      </a:r>
                      <a:r>
                        <a:rPr lang="id-ID" sz="4400" dirty="0">
                          <a:effectLst/>
                        </a:rPr>
                        <a:t>% dari nilai total)</a:t>
                      </a:r>
                      <a:endParaRPr lang="id-ID" sz="4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2908" marR="182908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6838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4400">
                          <a:effectLst/>
                        </a:rPr>
                        <a:t>Madya</a:t>
                      </a:r>
                      <a:endParaRPr lang="id-ID" sz="4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2908" marR="182908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4400" dirty="0">
                          <a:effectLst/>
                        </a:rPr>
                        <a:t>212 (</a:t>
                      </a:r>
                      <a:r>
                        <a:rPr lang="en-US" sz="4400" dirty="0">
                          <a:effectLst/>
                        </a:rPr>
                        <a:t>80</a:t>
                      </a:r>
                      <a:r>
                        <a:rPr lang="id-ID" sz="4400" dirty="0">
                          <a:effectLst/>
                        </a:rPr>
                        <a:t>% dari nilai total) </a:t>
                      </a:r>
                      <a:endParaRPr lang="id-ID" sz="4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2908" marR="182908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9173" name="Picture 1" descr="D:\Tifa_LKPP\writer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8150" y="147638"/>
            <a:ext cx="6096000" cy="475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74" name="Picture 51" descr="D:\Tifa_LKPP\imag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" y="147638"/>
            <a:ext cx="5273675" cy="179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Rectangle 464"/>
          <p:cNvSpPr/>
          <p:nvPr/>
        </p:nvSpPr>
        <p:spPr>
          <a:xfrm>
            <a:off x="809625" y="2019300"/>
            <a:ext cx="22807613" cy="128588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9" tIns="45672" rIns="91339" bIns="45672" anchor="ctr"/>
          <a:lstStyle/>
          <a:p>
            <a:pPr algn="ctr" defTabSz="108744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accent2"/>
              </a:solidFill>
              <a:latin typeface="Open Sans Light"/>
            </a:endParaRPr>
          </a:p>
        </p:txBody>
      </p:sp>
      <p:pic>
        <p:nvPicPr>
          <p:cNvPr id="50179" name="Pictur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0113" y="174625"/>
            <a:ext cx="289877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7" name="Title 1"/>
          <p:cNvSpPr txBox="1">
            <a:spLocks/>
          </p:cNvSpPr>
          <p:nvPr/>
        </p:nvSpPr>
        <p:spPr bwMode="auto">
          <a:xfrm>
            <a:off x="1408113" y="798513"/>
            <a:ext cx="2066290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id-ID" altLang="en-US" sz="5400" b="1">
                <a:latin typeface="Arial" panose="020B0604020202020204" pitchFamily="34" charset="0"/>
              </a:rPr>
              <a:t>Tempat dan Waktu Uji Kompetensi</a:t>
            </a:r>
            <a:endParaRPr lang="en-US" altLang="en-US" sz="5400" b="1">
              <a:latin typeface="Arial" panose="020B0604020202020204" pitchFamily="34" charset="0"/>
            </a:endParaRPr>
          </a:p>
        </p:txBody>
      </p:sp>
      <p:sp>
        <p:nvSpPr>
          <p:cNvPr id="470" name="Round Diagonal Corner Rectangle 469"/>
          <p:cNvSpPr/>
          <p:nvPr/>
        </p:nvSpPr>
        <p:spPr>
          <a:xfrm>
            <a:off x="809625" y="3073400"/>
            <a:ext cx="22764750" cy="9255125"/>
          </a:xfrm>
          <a:prstGeom prst="round2DiagRect">
            <a:avLst/>
          </a:prstGeom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217728" tIns="108864" rIns="217728" bIns="108864" anchor="ctr"/>
          <a:lstStyle/>
          <a:p>
            <a:pPr marL="816479" indent="-816479">
              <a:lnSpc>
                <a:spcPct val="150000"/>
              </a:lnSpc>
              <a:buFont typeface="Wingdings" pitchFamily="2" charset="2"/>
              <a:buChar char="v"/>
              <a:defRPr/>
            </a:pPr>
            <a:r>
              <a:rPr lang="id-ID" altLang="x-none" sz="4200" b="1" noProof="1">
                <a:solidFill>
                  <a:schemeClr val="tx1"/>
                </a:solidFill>
                <a:latin typeface="Arial" pitchFamily="34" charset="0"/>
                <a:ea typeface="GungsuhChe" pitchFamily="49" charset="-127"/>
                <a:cs typeface="Arial" pitchFamily="34" charset="0"/>
              </a:rPr>
              <a:t>Uji Kompetensi dapat berada di kantor LKPP/tempat yang ditentukan oleh LKPP.</a:t>
            </a:r>
          </a:p>
          <a:p>
            <a:pPr marL="816479" indent="-816479">
              <a:lnSpc>
                <a:spcPct val="150000"/>
              </a:lnSpc>
              <a:buFont typeface="Wingdings" pitchFamily="2" charset="2"/>
              <a:buChar char="v"/>
              <a:defRPr/>
            </a:pPr>
            <a:r>
              <a:rPr lang="id-ID" altLang="x-none" sz="4200" b="1" noProof="1">
                <a:solidFill>
                  <a:schemeClr val="tx1"/>
                </a:solidFill>
                <a:latin typeface="Arial" pitchFamily="34" charset="0"/>
                <a:ea typeface="GungsuhChe" pitchFamily="49" charset="-127"/>
                <a:cs typeface="Arial" pitchFamily="34" charset="0"/>
              </a:rPr>
              <a:t>Waktu Pelaksanaan Uji Kompetensi dilaksanakan sesuai dengan jadwal yang ditetapkan LKPP.</a:t>
            </a:r>
          </a:p>
          <a:p>
            <a:pPr marL="816479" indent="-816479">
              <a:lnSpc>
                <a:spcPct val="150000"/>
              </a:lnSpc>
              <a:buFont typeface="Wingdings" pitchFamily="2" charset="2"/>
              <a:buChar char="v"/>
              <a:defRPr/>
            </a:pPr>
            <a:r>
              <a:rPr lang="id-ID" altLang="x-none" sz="4200" b="1" noProof="1">
                <a:solidFill>
                  <a:schemeClr val="tx1"/>
                </a:solidFill>
                <a:latin typeface="Arial" pitchFamily="34" charset="0"/>
                <a:ea typeface="GungsuhChe" pitchFamily="49" charset="-127"/>
                <a:cs typeface="Arial" pitchFamily="34" charset="0"/>
              </a:rPr>
              <a:t>Periode pelaksanaan Uji Kompetensi sampai dengan 30 September 2018.</a:t>
            </a:r>
          </a:p>
          <a:p>
            <a:pPr marL="816479" indent="-816479">
              <a:lnSpc>
                <a:spcPct val="150000"/>
              </a:lnSpc>
              <a:buFont typeface="Wingdings" pitchFamily="2" charset="2"/>
              <a:buChar char="v"/>
              <a:defRPr/>
            </a:pPr>
            <a:r>
              <a:rPr lang="id-ID" altLang="x-none" sz="4200" b="1" noProof="1">
                <a:solidFill>
                  <a:schemeClr val="tx1"/>
                </a:solidFill>
                <a:latin typeface="Arial" pitchFamily="34" charset="0"/>
                <a:ea typeface="GungsuhChe" pitchFamily="49" charset="-127"/>
                <a:cs typeface="Arial" pitchFamily="34" charset="0"/>
              </a:rPr>
              <a:t>Pembiayaan Uji Kompetensi Penyesuaian/Inpassing:</a:t>
            </a:r>
          </a:p>
          <a:p>
            <a:pPr>
              <a:lnSpc>
                <a:spcPct val="150000"/>
              </a:lnSpc>
              <a:defRPr/>
            </a:pPr>
            <a:r>
              <a:rPr lang="id-ID" altLang="x-none" sz="4200" b="1" noProof="1">
                <a:solidFill>
                  <a:schemeClr val="tx1"/>
                </a:solidFill>
                <a:latin typeface="Arial" pitchFamily="34" charset="0"/>
                <a:ea typeface="GungsuhChe" pitchFamily="49" charset="-127"/>
                <a:cs typeface="Arial" pitchFamily="34" charset="0"/>
              </a:rPr>
              <a:t>      a. Pembiayaan seluruhnya berasal dari anggaran LKPP; atau</a:t>
            </a:r>
          </a:p>
          <a:p>
            <a:pPr>
              <a:lnSpc>
                <a:spcPct val="150000"/>
              </a:lnSpc>
              <a:defRPr/>
            </a:pPr>
            <a:r>
              <a:rPr lang="id-ID" altLang="x-none" sz="4200" b="1" noProof="1">
                <a:solidFill>
                  <a:schemeClr val="tx1"/>
                </a:solidFill>
                <a:latin typeface="Arial" pitchFamily="34" charset="0"/>
                <a:ea typeface="GungsuhChe" pitchFamily="49" charset="-127"/>
                <a:cs typeface="Arial" pitchFamily="34" charset="0"/>
              </a:rPr>
              <a:t>      b. Pembiayaan sebagian berasal dari anggaran LKPP dan Instansi Pemerintah.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5" grpId="0" animBg="1"/>
      <p:bldP spid="46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Rectangle 464"/>
          <p:cNvSpPr/>
          <p:nvPr/>
        </p:nvSpPr>
        <p:spPr>
          <a:xfrm>
            <a:off x="809625" y="2019300"/>
            <a:ext cx="22807613" cy="128588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9" tIns="45672" rIns="91339" bIns="45672" anchor="ctr"/>
          <a:lstStyle/>
          <a:p>
            <a:pPr algn="ctr" defTabSz="108744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accent2"/>
              </a:solidFill>
              <a:latin typeface="Open Sans Light"/>
            </a:endParaRPr>
          </a:p>
        </p:txBody>
      </p:sp>
      <p:pic>
        <p:nvPicPr>
          <p:cNvPr id="51203" name="Pictur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0113" y="174625"/>
            <a:ext cx="289877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7" name="Title 1"/>
          <p:cNvSpPr txBox="1">
            <a:spLocks/>
          </p:cNvSpPr>
          <p:nvPr/>
        </p:nvSpPr>
        <p:spPr bwMode="auto">
          <a:xfrm>
            <a:off x="1408113" y="798513"/>
            <a:ext cx="2066290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id-ID" altLang="en-US" sz="5400" b="1">
                <a:latin typeface="Arial" panose="020B0604020202020204" pitchFamily="34" charset="0"/>
              </a:rPr>
              <a:t>Rencana Jadwal Uji Kompetensi</a:t>
            </a:r>
            <a:endParaRPr lang="en-US" altLang="en-US" sz="5400" b="1">
              <a:latin typeface="Arial" panose="020B0604020202020204" pitchFamily="34" charset="0"/>
            </a:endParaRPr>
          </a:p>
        </p:txBody>
      </p:sp>
      <p:graphicFrame>
        <p:nvGraphicFramePr>
          <p:cNvPr id="468" name="Table 467"/>
          <p:cNvGraphicFramePr>
            <a:graphicFrameLocks noGrp="1"/>
          </p:cNvGraphicFramePr>
          <p:nvPr/>
        </p:nvGraphicFramePr>
        <p:xfrm>
          <a:off x="841375" y="2352675"/>
          <a:ext cx="22807613" cy="4835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025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025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025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05921">
                <a:tc>
                  <a:txBody>
                    <a:bodyPr/>
                    <a:lstStyle/>
                    <a:p>
                      <a:pPr algn="ctr"/>
                      <a:r>
                        <a:rPr lang="id-ID" sz="3600" dirty="0" smtClean="0">
                          <a:latin typeface="Arial" pitchFamily="34" charset="0"/>
                          <a:cs typeface="Arial" pitchFamily="34" charset="0"/>
                        </a:rPr>
                        <a:t>KEGIATAN</a:t>
                      </a:r>
                      <a:endParaRPr lang="id-ID" sz="3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3600" dirty="0" smtClean="0">
                          <a:latin typeface="Arial" pitchFamily="34" charset="0"/>
                          <a:cs typeface="Arial" pitchFamily="34" charset="0"/>
                        </a:rPr>
                        <a:t>WAKTU</a:t>
                      </a:r>
                      <a:endParaRPr lang="id-ID" sz="3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3600" dirty="0" smtClean="0">
                          <a:latin typeface="Arial" pitchFamily="34" charset="0"/>
                          <a:cs typeface="Arial" pitchFamily="34" charset="0"/>
                        </a:rPr>
                        <a:t>KET.</a:t>
                      </a:r>
                      <a:endParaRPr lang="id-ID" sz="3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5921">
                <a:tc>
                  <a:txBody>
                    <a:bodyPr/>
                    <a:lstStyle/>
                    <a:p>
                      <a:pPr algn="l"/>
                      <a:r>
                        <a:rPr lang="id-ID" sz="3600" dirty="0" smtClean="0">
                          <a:latin typeface="Arial" pitchFamily="34" charset="0"/>
                          <a:cs typeface="Arial" pitchFamily="34" charset="0"/>
                        </a:rPr>
                        <a:t>Pendaftaran Inpassing</a:t>
                      </a:r>
                      <a:endParaRPr lang="id-ID" sz="3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3600" dirty="0" smtClean="0">
                          <a:latin typeface="Arial" pitchFamily="34" charset="0"/>
                          <a:cs typeface="Arial" pitchFamily="34" charset="0"/>
                        </a:rPr>
                        <a:t>Juli – Sep</a:t>
                      </a:r>
                      <a:r>
                        <a:rPr lang="id-ID" sz="3600" baseline="0" dirty="0" smtClean="0">
                          <a:latin typeface="Arial" pitchFamily="34" charset="0"/>
                          <a:cs typeface="Arial" pitchFamily="34" charset="0"/>
                        </a:rPr>
                        <a:t> 2017</a:t>
                      </a:r>
                      <a:endParaRPr lang="id-ID" sz="3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 anchor="ctr"/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id-ID" sz="3600" b="1" dirty="0" smtClean="0">
                          <a:latin typeface="Arial" pitchFamily="34" charset="0"/>
                          <a:cs typeface="Arial" pitchFamily="34" charset="0"/>
                        </a:rPr>
                        <a:t>Inpassing</a:t>
                      </a:r>
                      <a:r>
                        <a:rPr lang="id-ID" sz="3600" b="1" baseline="0" dirty="0" smtClean="0">
                          <a:latin typeface="Arial" pitchFamily="34" charset="0"/>
                          <a:cs typeface="Arial" pitchFamily="34" charset="0"/>
                        </a:rPr>
                        <a:t> Periode 2017</a:t>
                      </a:r>
                      <a:endParaRPr lang="id-ID" sz="3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5921">
                <a:tc>
                  <a:txBody>
                    <a:bodyPr/>
                    <a:lstStyle/>
                    <a:p>
                      <a:pPr algn="l"/>
                      <a:r>
                        <a:rPr lang="id-ID" sz="3600" dirty="0" smtClean="0">
                          <a:latin typeface="Arial" pitchFamily="34" charset="0"/>
                          <a:cs typeface="Arial" pitchFamily="34" charset="0"/>
                        </a:rPr>
                        <a:t>Penerimaan  Berkas</a:t>
                      </a:r>
                      <a:endParaRPr lang="id-ID" sz="3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3600" dirty="0" smtClean="0">
                          <a:latin typeface="Arial" pitchFamily="34" charset="0"/>
                          <a:cs typeface="Arial" pitchFamily="34" charset="0"/>
                        </a:rPr>
                        <a:t>Juli – Okt 2017</a:t>
                      </a:r>
                      <a:endParaRPr lang="id-ID" sz="3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id-ID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5921">
                <a:tc>
                  <a:txBody>
                    <a:bodyPr/>
                    <a:lstStyle/>
                    <a:p>
                      <a:pPr algn="l"/>
                      <a:r>
                        <a:rPr lang="id-ID" sz="3600" dirty="0" smtClean="0">
                          <a:latin typeface="Arial" pitchFamily="34" charset="0"/>
                          <a:cs typeface="Arial" pitchFamily="34" charset="0"/>
                        </a:rPr>
                        <a:t>Uji Portfolio</a:t>
                      </a:r>
                      <a:endParaRPr lang="id-ID" sz="3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3600" dirty="0" smtClean="0">
                          <a:latin typeface="Arial" pitchFamily="34" charset="0"/>
                          <a:cs typeface="Arial" pitchFamily="34" charset="0"/>
                        </a:rPr>
                        <a:t>Okt – Nov</a:t>
                      </a:r>
                      <a:r>
                        <a:rPr lang="id-ID" sz="3600" baseline="0" dirty="0" smtClean="0">
                          <a:latin typeface="Arial" pitchFamily="34" charset="0"/>
                          <a:cs typeface="Arial" pitchFamily="34" charset="0"/>
                        </a:rPr>
                        <a:t> 2017</a:t>
                      </a:r>
                      <a:endParaRPr lang="id-ID" sz="3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id-ID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5921">
                <a:tc>
                  <a:txBody>
                    <a:bodyPr/>
                    <a:lstStyle/>
                    <a:p>
                      <a:pPr algn="l"/>
                      <a:r>
                        <a:rPr lang="id-ID" sz="3600" dirty="0" smtClean="0">
                          <a:latin typeface="Arial" pitchFamily="34" charset="0"/>
                          <a:cs typeface="Arial" pitchFamily="34" charset="0"/>
                        </a:rPr>
                        <a:t>Uji Tertulis (Berbasis Komputer)</a:t>
                      </a:r>
                      <a:endParaRPr lang="id-ID" sz="3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3600" dirty="0" smtClean="0">
                          <a:latin typeface="Arial" pitchFamily="34" charset="0"/>
                          <a:cs typeface="Arial" pitchFamily="34" charset="0"/>
                        </a:rPr>
                        <a:t>Okt – Nov</a:t>
                      </a:r>
                      <a:r>
                        <a:rPr lang="id-ID" sz="3600" baseline="0" dirty="0" smtClean="0">
                          <a:latin typeface="Arial" pitchFamily="34" charset="0"/>
                          <a:cs typeface="Arial" pitchFamily="34" charset="0"/>
                        </a:rPr>
                        <a:t> 2017</a:t>
                      </a:r>
                      <a:endParaRPr lang="id-ID" sz="3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id-ID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05921">
                <a:tc>
                  <a:txBody>
                    <a:bodyPr/>
                    <a:lstStyle/>
                    <a:p>
                      <a:pPr algn="l"/>
                      <a:r>
                        <a:rPr lang="id-ID" sz="3600" dirty="0" smtClean="0">
                          <a:latin typeface="Arial" pitchFamily="34" charset="0"/>
                          <a:cs typeface="Arial" pitchFamily="34" charset="0"/>
                        </a:rPr>
                        <a:t>Penetapan</a:t>
                      </a:r>
                      <a:endParaRPr lang="id-ID" sz="3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marL="0" marR="0" indent="0" algn="ctr" defTabSz="1087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3600" dirty="0" smtClean="0">
                          <a:latin typeface="Arial" pitchFamily="34" charset="0"/>
                          <a:cs typeface="Arial" pitchFamily="34" charset="0"/>
                        </a:rPr>
                        <a:t>Des </a:t>
                      </a:r>
                      <a:r>
                        <a:rPr lang="id-ID" sz="3600" baseline="0" dirty="0" smtClean="0">
                          <a:latin typeface="Arial" pitchFamily="34" charset="0"/>
                          <a:cs typeface="Arial" pitchFamily="34" charset="0"/>
                        </a:rPr>
                        <a:t>2017</a:t>
                      </a:r>
                      <a:endParaRPr lang="id-ID" sz="36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id-ID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469" name="Table 468"/>
          <p:cNvGraphicFramePr>
            <a:graphicFrameLocks noGrp="1"/>
          </p:cNvGraphicFramePr>
          <p:nvPr/>
        </p:nvGraphicFramePr>
        <p:xfrm>
          <a:off x="866775" y="7613650"/>
          <a:ext cx="22807613" cy="56419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025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025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025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05996">
                <a:tc>
                  <a:txBody>
                    <a:bodyPr/>
                    <a:lstStyle/>
                    <a:p>
                      <a:pPr algn="ctr"/>
                      <a:r>
                        <a:rPr lang="id-ID" sz="3600" dirty="0" smtClean="0">
                          <a:latin typeface="Arial" pitchFamily="34" charset="0"/>
                          <a:cs typeface="Arial" pitchFamily="34" charset="0"/>
                        </a:rPr>
                        <a:t>KEGIATAN</a:t>
                      </a:r>
                      <a:endParaRPr lang="id-ID" sz="3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3600" dirty="0" smtClean="0">
                          <a:latin typeface="Arial" pitchFamily="34" charset="0"/>
                          <a:cs typeface="Arial" pitchFamily="34" charset="0"/>
                        </a:rPr>
                        <a:t>WAKTU</a:t>
                      </a:r>
                      <a:endParaRPr lang="id-ID" sz="3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3600" dirty="0" smtClean="0">
                          <a:latin typeface="Arial" pitchFamily="34" charset="0"/>
                          <a:cs typeface="Arial" pitchFamily="34" charset="0"/>
                        </a:rPr>
                        <a:t>KET.</a:t>
                      </a:r>
                      <a:endParaRPr lang="id-ID" sz="3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9" marB="45719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5996">
                <a:tc>
                  <a:txBody>
                    <a:bodyPr/>
                    <a:lstStyle/>
                    <a:p>
                      <a:pPr algn="l"/>
                      <a:r>
                        <a:rPr lang="id-ID" sz="3600" dirty="0" smtClean="0">
                          <a:latin typeface="Arial" pitchFamily="34" charset="0"/>
                          <a:cs typeface="Arial" pitchFamily="34" charset="0"/>
                        </a:rPr>
                        <a:t>Pendaftaran Inpassing</a:t>
                      </a:r>
                      <a:endParaRPr lang="id-ID" sz="3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3600" dirty="0" smtClean="0">
                          <a:latin typeface="Arial" pitchFamily="34" charset="0"/>
                          <a:cs typeface="Arial" pitchFamily="34" charset="0"/>
                        </a:rPr>
                        <a:t>Agst</a:t>
                      </a:r>
                      <a:r>
                        <a:rPr lang="id-ID" sz="3600" baseline="0" dirty="0" smtClean="0">
                          <a:latin typeface="Arial" pitchFamily="34" charset="0"/>
                          <a:cs typeface="Arial" pitchFamily="34" charset="0"/>
                        </a:rPr>
                        <a:t> – Des 2017</a:t>
                      </a:r>
                      <a:endParaRPr lang="id-ID" sz="3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9" marB="45719" anchor="ctr"/>
                </a:tc>
                <a:tc rowSpan="6">
                  <a:txBody>
                    <a:bodyPr/>
                    <a:lstStyle/>
                    <a:p>
                      <a:pPr marL="0" marR="0" indent="0" algn="ctr" defTabSz="1087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3600" b="1" dirty="0" smtClean="0">
                          <a:latin typeface="Arial" pitchFamily="34" charset="0"/>
                          <a:cs typeface="Arial" pitchFamily="34" charset="0"/>
                        </a:rPr>
                        <a:t>Inpassing</a:t>
                      </a:r>
                      <a:r>
                        <a:rPr lang="id-ID" sz="3600" b="1" baseline="0" dirty="0" smtClean="0">
                          <a:latin typeface="Arial" pitchFamily="34" charset="0"/>
                          <a:cs typeface="Arial" pitchFamily="34" charset="0"/>
                        </a:rPr>
                        <a:t> Periode 2018</a:t>
                      </a:r>
                      <a:endParaRPr lang="id-ID" sz="36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9" marB="45719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5996">
                <a:tc>
                  <a:txBody>
                    <a:bodyPr/>
                    <a:lstStyle/>
                    <a:p>
                      <a:pPr algn="l"/>
                      <a:r>
                        <a:rPr lang="id-ID" sz="3600" dirty="0" smtClean="0">
                          <a:latin typeface="Arial" pitchFamily="34" charset="0"/>
                          <a:cs typeface="Arial" pitchFamily="34" charset="0"/>
                        </a:rPr>
                        <a:t>Penerimaan  Berkas</a:t>
                      </a:r>
                      <a:endParaRPr lang="id-ID" sz="3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3600" dirty="0" smtClean="0">
                          <a:latin typeface="Arial" pitchFamily="34" charset="0"/>
                          <a:cs typeface="Arial" pitchFamily="34" charset="0"/>
                        </a:rPr>
                        <a:t>Jan</a:t>
                      </a:r>
                      <a:r>
                        <a:rPr lang="id-ID" sz="3600" baseline="0" dirty="0" smtClean="0">
                          <a:latin typeface="Arial" pitchFamily="34" charset="0"/>
                          <a:cs typeface="Arial" pitchFamily="34" charset="0"/>
                        </a:rPr>
                        <a:t> – Feb </a:t>
                      </a:r>
                      <a:r>
                        <a:rPr lang="id-ID" sz="3600" dirty="0" smtClean="0">
                          <a:latin typeface="Arial" pitchFamily="34" charset="0"/>
                          <a:cs typeface="Arial" pitchFamily="34" charset="0"/>
                        </a:rPr>
                        <a:t>2018</a:t>
                      </a:r>
                      <a:endParaRPr lang="id-ID" sz="3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9" marB="45719" anchor="ctr"/>
                </a:tc>
                <a:tc vMerge="1">
                  <a:txBody>
                    <a:bodyPr/>
                    <a:lstStyle/>
                    <a:p>
                      <a:pPr marL="0" marR="0" indent="0" algn="ctr" defTabSz="1087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d-ID" sz="36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5996">
                <a:tc>
                  <a:txBody>
                    <a:bodyPr/>
                    <a:lstStyle/>
                    <a:p>
                      <a:pPr algn="l"/>
                      <a:r>
                        <a:rPr lang="id-ID" sz="3600" dirty="0" smtClean="0">
                          <a:latin typeface="Arial" pitchFamily="34" charset="0"/>
                          <a:cs typeface="Arial" pitchFamily="34" charset="0"/>
                        </a:rPr>
                        <a:t>Uji Portfolio</a:t>
                      </a:r>
                      <a:endParaRPr lang="id-ID" sz="3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3600" dirty="0" smtClean="0">
                          <a:latin typeface="Arial" pitchFamily="34" charset="0"/>
                          <a:cs typeface="Arial" pitchFamily="34" charset="0"/>
                        </a:rPr>
                        <a:t>Mar – Apr </a:t>
                      </a:r>
                      <a:r>
                        <a:rPr lang="id-ID" sz="3600" baseline="0" dirty="0" smtClean="0">
                          <a:latin typeface="Arial" pitchFamily="34" charset="0"/>
                          <a:cs typeface="Arial" pitchFamily="34" charset="0"/>
                        </a:rPr>
                        <a:t>2018</a:t>
                      </a:r>
                      <a:endParaRPr lang="id-ID" sz="3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9" marB="45719" anchor="ctr"/>
                </a:tc>
                <a:tc vMerge="1">
                  <a:txBody>
                    <a:bodyPr/>
                    <a:lstStyle/>
                    <a:p>
                      <a:pPr marL="0" marR="0" indent="0" algn="ctr" defTabSz="1087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d-ID" sz="36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5996">
                <a:tc>
                  <a:txBody>
                    <a:bodyPr/>
                    <a:lstStyle/>
                    <a:p>
                      <a:pPr algn="l"/>
                      <a:r>
                        <a:rPr lang="id-ID" sz="3600" dirty="0" smtClean="0">
                          <a:latin typeface="Arial" pitchFamily="34" charset="0"/>
                          <a:cs typeface="Arial" pitchFamily="34" charset="0"/>
                        </a:rPr>
                        <a:t>Uji Tertulis (Berbasis Komputer)</a:t>
                      </a:r>
                      <a:endParaRPr lang="id-ID" sz="3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3600" dirty="0" smtClean="0">
                          <a:latin typeface="Arial" pitchFamily="34" charset="0"/>
                          <a:cs typeface="Arial" pitchFamily="34" charset="0"/>
                        </a:rPr>
                        <a:t>Mei</a:t>
                      </a:r>
                      <a:r>
                        <a:rPr lang="id-ID" sz="3600" baseline="0" dirty="0" smtClean="0">
                          <a:latin typeface="Arial" pitchFamily="34" charset="0"/>
                          <a:cs typeface="Arial" pitchFamily="34" charset="0"/>
                        </a:rPr>
                        <a:t> – Jul 2018</a:t>
                      </a:r>
                      <a:endParaRPr lang="id-ID" sz="3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9" marB="45719" anchor="ctr"/>
                </a:tc>
                <a:tc vMerge="1">
                  <a:txBody>
                    <a:bodyPr/>
                    <a:lstStyle/>
                    <a:p>
                      <a:pPr marL="0" marR="0" indent="0" algn="ctr" defTabSz="1087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d-ID" sz="36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05996">
                <a:tc>
                  <a:txBody>
                    <a:bodyPr/>
                    <a:lstStyle/>
                    <a:p>
                      <a:pPr algn="l"/>
                      <a:r>
                        <a:rPr lang="id-ID" sz="3600" dirty="0" smtClean="0">
                          <a:latin typeface="Arial" pitchFamily="34" charset="0"/>
                          <a:cs typeface="Arial" pitchFamily="34" charset="0"/>
                        </a:rPr>
                        <a:t>Pengiriman Hasil Uji ke</a:t>
                      </a:r>
                      <a:r>
                        <a:rPr lang="id-ID" sz="3600" baseline="0" dirty="0" smtClean="0">
                          <a:latin typeface="Arial" pitchFamily="34" charset="0"/>
                          <a:cs typeface="Arial" pitchFamily="34" charset="0"/>
                        </a:rPr>
                        <a:t> LKPP</a:t>
                      </a:r>
                      <a:endParaRPr lang="id-ID" sz="3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3600" dirty="0" smtClean="0">
                          <a:latin typeface="Arial" pitchFamily="34" charset="0"/>
                          <a:cs typeface="Arial" pitchFamily="34" charset="0"/>
                        </a:rPr>
                        <a:t>Agst 2018</a:t>
                      </a:r>
                      <a:endParaRPr lang="id-ID" sz="3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9" marB="45719" anchor="ctr"/>
                </a:tc>
                <a:tc vMerge="1">
                  <a:txBody>
                    <a:bodyPr/>
                    <a:lstStyle/>
                    <a:p>
                      <a:pPr marL="0" marR="0" indent="0" algn="ctr" defTabSz="1087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d-ID" sz="36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05996">
                <a:tc>
                  <a:txBody>
                    <a:bodyPr/>
                    <a:lstStyle/>
                    <a:p>
                      <a:pPr algn="l"/>
                      <a:r>
                        <a:rPr lang="id-ID" sz="3600" dirty="0" smtClean="0">
                          <a:latin typeface="Arial" pitchFamily="34" charset="0"/>
                          <a:cs typeface="Arial" pitchFamily="34" charset="0"/>
                        </a:rPr>
                        <a:t>Penetapan</a:t>
                      </a:r>
                      <a:endParaRPr lang="id-ID" sz="3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9" marB="45719" anchor="ctr"/>
                </a:tc>
                <a:tc>
                  <a:txBody>
                    <a:bodyPr/>
                    <a:lstStyle/>
                    <a:p>
                      <a:pPr marL="0" marR="0" indent="0" algn="ctr" defTabSz="1087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3600" dirty="0" smtClean="0">
                          <a:latin typeface="Arial" pitchFamily="34" charset="0"/>
                          <a:cs typeface="Arial" pitchFamily="34" charset="0"/>
                        </a:rPr>
                        <a:t>Okt </a:t>
                      </a:r>
                      <a:r>
                        <a:rPr lang="id-ID" sz="3600" baseline="0" dirty="0" smtClean="0">
                          <a:latin typeface="Arial" pitchFamily="34" charset="0"/>
                          <a:cs typeface="Arial" pitchFamily="34" charset="0"/>
                        </a:rPr>
                        <a:t>2018</a:t>
                      </a:r>
                      <a:endParaRPr lang="id-ID" sz="36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9" marB="45719" anchor="ctr"/>
                </a:tc>
                <a:tc vMerge="1">
                  <a:txBody>
                    <a:bodyPr/>
                    <a:lstStyle/>
                    <a:p>
                      <a:pPr marL="0" marR="0" indent="0" algn="ctr" defTabSz="1087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d-ID" sz="36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5" grpId="0" animBg="1"/>
      <p:bldP spid="46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09625" y="2019300"/>
            <a:ext cx="22807613" cy="128588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9" tIns="45672" rIns="91339" bIns="45672" anchor="ctr"/>
          <a:lstStyle/>
          <a:p>
            <a:pPr algn="ctr" defTabSz="108744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accent2"/>
              </a:solidFill>
              <a:latin typeface="Open Sans Light"/>
            </a:endParaRPr>
          </a:p>
        </p:txBody>
      </p:sp>
      <p:pic>
        <p:nvPicPr>
          <p:cNvPr id="522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0113" y="174625"/>
            <a:ext cx="289877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1408113" y="798513"/>
            <a:ext cx="2066290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id-ID" altLang="en-US" sz="5400" b="1">
                <a:latin typeface="Arial" panose="020B0604020202020204" pitchFamily="34" charset="0"/>
              </a:rPr>
              <a:t>Pelaksanaan Penyesuaian/Inpassing</a:t>
            </a:r>
            <a:endParaRPr lang="en-US" altLang="en-US" sz="5400" b="1">
              <a:latin typeface="Arial" panose="020B0604020202020204" pitchFamily="34" charset="0"/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371475" y="2425755"/>
          <a:ext cx="23690263" cy="108428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Right Arrow 8"/>
          <p:cNvSpPr/>
          <p:nvPr/>
        </p:nvSpPr>
        <p:spPr>
          <a:xfrm>
            <a:off x="11509375" y="3752850"/>
            <a:ext cx="1449388" cy="2490788"/>
          </a:xfrm>
          <a:prstGeom prst="rightArrow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dirty="0">
              <a:latin typeface="Open Sans Light"/>
            </a:endParaRPr>
          </a:p>
        </p:txBody>
      </p:sp>
      <p:sp>
        <p:nvSpPr>
          <p:cNvPr id="10" name="Right Arrow 9"/>
          <p:cNvSpPr/>
          <p:nvPr/>
        </p:nvSpPr>
        <p:spPr>
          <a:xfrm rot="10800000">
            <a:off x="11477625" y="9548813"/>
            <a:ext cx="1450975" cy="2490787"/>
          </a:xfrm>
          <a:prstGeom prst="rightArrow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dirty="0">
              <a:latin typeface="Open Sans Light"/>
            </a:endParaRPr>
          </a:p>
        </p:txBody>
      </p:sp>
      <p:sp>
        <p:nvSpPr>
          <p:cNvPr id="11" name="Right Arrow 10"/>
          <p:cNvSpPr/>
          <p:nvPr/>
        </p:nvSpPr>
        <p:spPr>
          <a:xfrm rot="5400000">
            <a:off x="17710150" y="6599238"/>
            <a:ext cx="1449387" cy="2490788"/>
          </a:xfrm>
          <a:prstGeom prst="rightArrow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dirty="0">
              <a:latin typeface="Open Sans Ligh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09625" y="2019300"/>
            <a:ext cx="22807613" cy="1285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9" tIns="45672" rIns="91339" bIns="45672" anchor="ctr"/>
          <a:lstStyle/>
          <a:p>
            <a:pPr algn="ctr" defTabSz="108744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accent2"/>
              </a:solidFill>
              <a:latin typeface="Open Sans Light"/>
            </a:endParaRPr>
          </a:p>
        </p:txBody>
      </p:sp>
      <p:pic>
        <p:nvPicPr>
          <p:cNvPr id="53251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0113" y="174625"/>
            <a:ext cx="289877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1408113" y="798513"/>
            <a:ext cx="2066290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id-ID" altLang="en-US" sz="5400" b="1">
                <a:latin typeface="Arial" panose="020B0604020202020204" pitchFamily="34" charset="0"/>
              </a:rPr>
              <a:t>Ketentuan Lain dalam Penyesuaian/Inpassing</a:t>
            </a:r>
            <a:endParaRPr lang="en-US" altLang="en-US" sz="5400" b="1">
              <a:latin typeface="Arial" panose="020B0604020202020204" pitchFamily="34" charset="0"/>
            </a:endParaRPr>
          </a:p>
        </p:txBody>
      </p:sp>
      <p:graphicFrame>
        <p:nvGraphicFramePr>
          <p:cNvPr id="18" name="Diagram 17"/>
          <p:cNvGraphicFramePr/>
          <p:nvPr/>
        </p:nvGraphicFramePr>
        <p:xfrm>
          <a:off x="872687" y="3069349"/>
          <a:ext cx="22807613" cy="9534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24387175" cy="2359025"/>
          </a:xfrm>
        </p:spPr>
        <p:txBody>
          <a:bodyPr/>
          <a:lstStyle/>
          <a:p>
            <a:pPr algn="l"/>
            <a:r>
              <a:rPr lang="id-ID" altLang="id-ID" sz="3200" smtClean="0">
                <a:solidFill>
                  <a:schemeClr val="accent1"/>
                </a:solidFill>
                <a:latin typeface="Open Sans" pitchFamily="34" charset="0"/>
                <a:cs typeface="Open Sans" pitchFamily="34" charset="0"/>
              </a:rPr>
              <a:t>Sumber: PermenPAN-RB 26/2016</a:t>
            </a:r>
            <a:endParaRPr lang="en-US" altLang="id-ID" sz="3200" smtClean="0">
              <a:solidFill>
                <a:schemeClr val="accent1"/>
              </a:solidFill>
              <a:latin typeface="Open Sans" pitchFamily="34" charset="0"/>
              <a:cs typeface="Open Sans" pitchFamily="34" charset="0"/>
            </a:endParaRPr>
          </a:p>
        </p:txBody>
      </p:sp>
      <p:pic>
        <p:nvPicPr>
          <p:cNvPr id="54275" name="Picture 24" descr="new_lkp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1488" y="615950"/>
            <a:ext cx="3841750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6" name="Picture 2" descr="C:\Users\Jabfung\Downloads\Lampiran II Permenpan 26 tahun 2016-page-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6388"/>
            <a:ext cx="24387175" cy="1213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220788" y="207963"/>
            <a:ext cx="15241587" cy="184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2889" tIns="91445" rIns="182889" bIns="91445">
            <a:spAutoFit/>
          </a:bodyPr>
          <a:lstStyle>
            <a:lvl1pPr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id-ID" altLang="en-US" sz="5400" b="1">
                <a:latin typeface="Open Sans" pitchFamily="34" charset="0"/>
              </a:rPr>
              <a:t>Pengangkatan Pertama Pejabat Fungsional</a:t>
            </a:r>
          </a:p>
          <a:p>
            <a:pPr eaLnBrk="1" hangingPunct="1"/>
            <a:r>
              <a:rPr lang="id-ID" altLang="en-US" sz="5400" b="1">
                <a:latin typeface="Open Sans" pitchFamily="34" charset="0"/>
              </a:rPr>
              <a:t>Pengelola Pengadaan Barang/Jasa</a:t>
            </a:r>
            <a:endParaRPr lang="en-US" altLang="en-US" sz="5400" b="1">
              <a:latin typeface="Open Sans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09625" y="2019300"/>
            <a:ext cx="22807613" cy="128588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9" tIns="45672" rIns="91339" bIns="45672" anchor="ctr"/>
          <a:lstStyle/>
          <a:p>
            <a:pPr algn="ctr" defTabSz="1087444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accent2"/>
              </a:solidFill>
              <a:latin typeface="Open Sans Light"/>
            </a:endParaRP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0" y="3413125"/>
            <a:ext cx="6102350" cy="3911600"/>
            <a:chOff x="0" y="3413726"/>
            <a:chExt cx="6102891" cy="3911736"/>
          </a:xfrm>
        </p:grpSpPr>
        <p:sp>
          <p:nvSpPr>
            <p:cNvPr id="3" name="Rectangle 2"/>
            <p:cNvSpPr/>
            <p:nvPr/>
          </p:nvSpPr>
          <p:spPr>
            <a:xfrm>
              <a:off x="0" y="3413726"/>
              <a:ext cx="6102891" cy="391173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9" tIns="91445" rIns="182889" bIns="91445"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pic>
          <p:nvPicPr>
            <p:cNvPr id="55320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5669" y="4003250"/>
              <a:ext cx="1219359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321" name="Rectangle 1"/>
            <p:cNvSpPr>
              <a:spLocks noChangeArrowheads="1"/>
            </p:cNvSpPr>
            <p:nvPr/>
          </p:nvSpPr>
          <p:spPr bwMode="auto">
            <a:xfrm>
              <a:off x="0" y="5628162"/>
              <a:ext cx="6102891" cy="1421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1087438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1087438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1087438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1087438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buClr>
                  <a:schemeClr val="tx1"/>
                </a:buClr>
                <a:buSzPct val="105000"/>
              </a:pPr>
              <a:r>
                <a:rPr lang="id-ID" altLang="en-US" sz="3600">
                  <a:solidFill>
                    <a:schemeClr val="bg1"/>
                  </a:solidFill>
                  <a:latin typeface="Franklin Gothic Demi Cond" panose="020B0706030402020204" pitchFamily="34" charset="0"/>
                  <a:cs typeface="Microsoft Sans Serif" panose="020B0604020202020204" pitchFamily="34" charset="0"/>
                </a:rPr>
                <a:t>B</a:t>
              </a:r>
              <a:r>
                <a:rPr lang="en-US" altLang="en-US" sz="3600">
                  <a:solidFill>
                    <a:schemeClr val="bg1"/>
                  </a:solidFill>
                  <a:latin typeface="Franklin Gothic Demi Cond" panose="020B0706030402020204" pitchFamily="34" charset="0"/>
                  <a:cs typeface="Microsoft Sans Serif" panose="020B0604020202020204" pitchFamily="34" charset="0"/>
                </a:rPr>
                <a:t>erijazah paling rendah </a:t>
              </a:r>
              <a:endParaRPr lang="id-ID" altLang="en-US" sz="3600">
                <a:solidFill>
                  <a:schemeClr val="bg1"/>
                </a:solidFill>
                <a:latin typeface="Franklin Gothic Demi Cond" panose="020B0706030402020204" pitchFamily="34" charset="0"/>
                <a:cs typeface="Microsoft Sans Serif" panose="020B0604020202020204" pitchFamily="34" charset="0"/>
              </a:endParaRPr>
            </a:p>
            <a:p>
              <a:pPr algn="ctr" eaLnBrk="1" hangingPunct="1">
                <a:lnSpc>
                  <a:spcPct val="120000"/>
                </a:lnSpc>
                <a:buClr>
                  <a:schemeClr val="tx1"/>
                </a:buClr>
                <a:buSzPct val="105000"/>
              </a:pPr>
              <a:r>
                <a:rPr lang="en-US" altLang="en-US" sz="3600">
                  <a:solidFill>
                    <a:schemeClr val="bg1"/>
                  </a:solidFill>
                  <a:latin typeface="Franklin Gothic Demi Cond" panose="020B0706030402020204" pitchFamily="34" charset="0"/>
                  <a:cs typeface="Microsoft Sans Serif" panose="020B0604020202020204" pitchFamily="34" charset="0"/>
                </a:rPr>
                <a:t>Sarjana (S1)/Diploma</a:t>
              </a:r>
              <a:r>
                <a:rPr lang="id-ID" altLang="en-US" sz="3600">
                  <a:solidFill>
                    <a:schemeClr val="bg1"/>
                  </a:solidFill>
                  <a:latin typeface="Franklin Gothic Demi Cond" panose="020B0706030402020204" pitchFamily="34" charset="0"/>
                  <a:cs typeface="Microsoft Sans Serif" panose="020B0604020202020204" pitchFamily="34" charset="0"/>
                </a:rPr>
                <a:t> IV;</a:t>
              </a:r>
              <a:endParaRPr lang="en-US" altLang="en-US" sz="3600">
                <a:solidFill>
                  <a:schemeClr val="bg1"/>
                </a:solidFill>
                <a:latin typeface="Franklin Gothic Demi Cond" panose="020B0706030402020204" pitchFamily="34" charset="0"/>
                <a:cs typeface="Microsoft Sans Serif" panose="020B0604020202020204" pitchFamily="34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6091238" y="2522538"/>
            <a:ext cx="12180887" cy="89058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id-ID" sz="4000" dirty="0">
                <a:latin typeface="Franklin Gothic Demi Cond" pitchFamily="34" charset="0"/>
              </a:rPr>
              <a:t>Persyaratan</a:t>
            </a:r>
          </a:p>
        </p:txBody>
      </p: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6102350" y="3413125"/>
            <a:ext cx="6135688" cy="3911600"/>
            <a:chOff x="6102351" y="3413726"/>
            <a:chExt cx="6135723" cy="3911736"/>
          </a:xfrm>
        </p:grpSpPr>
        <p:sp>
          <p:nvSpPr>
            <p:cNvPr id="43" name="Rectangle 42"/>
            <p:cNvSpPr/>
            <p:nvPr/>
          </p:nvSpPr>
          <p:spPr>
            <a:xfrm>
              <a:off x="6102351" y="3413726"/>
              <a:ext cx="6091273" cy="391173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9" tIns="91445" rIns="182889" bIns="91445"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pic>
          <p:nvPicPr>
            <p:cNvPr id="55317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6366" y="4003250"/>
              <a:ext cx="1219359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318" name="Rectangle 5"/>
            <p:cNvSpPr>
              <a:spLocks noChangeArrowheads="1"/>
            </p:cNvSpPr>
            <p:nvPr/>
          </p:nvSpPr>
          <p:spPr bwMode="auto">
            <a:xfrm>
              <a:off x="6122231" y="5403714"/>
              <a:ext cx="6115843" cy="1421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1087438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1087438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1087438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1087438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buClr>
                  <a:schemeClr val="tx1"/>
                </a:buClr>
                <a:buSzPct val="105000"/>
              </a:pPr>
              <a:r>
                <a:rPr lang="id-ID" altLang="en-US" sz="3600">
                  <a:solidFill>
                    <a:schemeClr val="bg1"/>
                  </a:solidFill>
                  <a:latin typeface="Franklin Gothic Demi Cond" panose="020B0706030402020204" pitchFamily="34" charset="0"/>
                  <a:cs typeface="Microsoft Sans Serif" panose="020B0604020202020204" pitchFamily="34" charset="0"/>
                </a:rPr>
                <a:t>P</a:t>
              </a:r>
              <a:r>
                <a:rPr lang="en-US" altLang="en-US" sz="3600">
                  <a:solidFill>
                    <a:schemeClr val="bg1"/>
                  </a:solidFill>
                  <a:latin typeface="Franklin Gothic Demi Cond" panose="020B0706030402020204" pitchFamily="34" charset="0"/>
                  <a:cs typeface="Microsoft Sans Serif" panose="020B0604020202020204" pitchFamily="34" charset="0"/>
                </a:rPr>
                <a:t>angkat paling rendah </a:t>
              </a:r>
              <a:endParaRPr lang="id-ID" altLang="en-US" sz="3600">
                <a:solidFill>
                  <a:schemeClr val="bg1"/>
                </a:solidFill>
                <a:latin typeface="Franklin Gothic Demi Cond" panose="020B0706030402020204" pitchFamily="34" charset="0"/>
                <a:cs typeface="Microsoft Sans Serif" panose="020B0604020202020204" pitchFamily="34" charset="0"/>
              </a:endParaRPr>
            </a:p>
            <a:p>
              <a:pPr algn="ctr" eaLnBrk="1" hangingPunct="1">
                <a:lnSpc>
                  <a:spcPct val="120000"/>
                </a:lnSpc>
                <a:buClr>
                  <a:schemeClr val="tx1"/>
                </a:buClr>
                <a:buSzPct val="105000"/>
              </a:pPr>
              <a:r>
                <a:rPr lang="en-US" altLang="en-US" sz="3600">
                  <a:solidFill>
                    <a:schemeClr val="bg1"/>
                  </a:solidFill>
                  <a:latin typeface="Franklin Gothic Demi Cond" panose="020B0706030402020204" pitchFamily="34" charset="0"/>
                  <a:cs typeface="Microsoft Sans Serif" panose="020B0604020202020204" pitchFamily="34" charset="0"/>
                </a:rPr>
                <a:t>Penata Muda, </a:t>
              </a:r>
              <a:r>
                <a:rPr lang="id-ID" altLang="en-US" sz="3600">
                  <a:solidFill>
                    <a:schemeClr val="bg1"/>
                  </a:solidFill>
                  <a:latin typeface="Franklin Gothic Demi Cond" panose="020B0706030402020204" pitchFamily="34" charset="0"/>
                  <a:cs typeface="Microsoft Sans Serif" panose="020B0604020202020204" pitchFamily="34" charset="0"/>
                </a:rPr>
                <a:t>Gol. </a:t>
              </a:r>
              <a:r>
                <a:rPr lang="en-US" altLang="en-US" sz="3600">
                  <a:solidFill>
                    <a:schemeClr val="bg1"/>
                  </a:solidFill>
                  <a:latin typeface="Franklin Gothic Demi Cond" panose="020B0706030402020204" pitchFamily="34" charset="0"/>
                  <a:cs typeface="Microsoft Sans Serif" panose="020B0604020202020204" pitchFamily="34" charset="0"/>
                </a:rPr>
                <a:t> </a:t>
              </a:r>
              <a:r>
                <a:rPr lang="id-ID" altLang="en-US" sz="3600">
                  <a:solidFill>
                    <a:schemeClr val="bg1"/>
                  </a:solidFill>
                  <a:latin typeface="Franklin Gothic Demi Cond" panose="020B0706030402020204" pitchFamily="34" charset="0"/>
                  <a:cs typeface="Microsoft Sans Serif" panose="020B0604020202020204" pitchFamily="34" charset="0"/>
                </a:rPr>
                <a:t>R</a:t>
              </a:r>
              <a:r>
                <a:rPr lang="en-US" altLang="en-US" sz="3600">
                  <a:solidFill>
                    <a:schemeClr val="bg1"/>
                  </a:solidFill>
                  <a:latin typeface="Franklin Gothic Demi Cond" panose="020B0706030402020204" pitchFamily="34" charset="0"/>
                  <a:cs typeface="Microsoft Sans Serif" panose="020B0604020202020204" pitchFamily="34" charset="0"/>
                </a:rPr>
                <a:t>uang </a:t>
              </a:r>
              <a:r>
                <a:rPr lang="id-ID" altLang="en-US" sz="3600">
                  <a:solidFill>
                    <a:schemeClr val="bg1"/>
                  </a:solidFill>
                  <a:latin typeface="Franklin Gothic Demi Cond" panose="020B0706030402020204" pitchFamily="34" charset="0"/>
                  <a:cs typeface="Microsoft Sans Serif" panose="020B0604020202020204" pitchFamily="34" charset="0"/>
                </a:rPr>
                <a:t> </a:t>
              </a:r>
              <a:r>
                <a:rPr lang="en-US" altLang="en-US" sz="3600">
                  <a:solidFill>
                    <a:schemeClr val="bg1"/>
                  </a:solidFill>
                  <a:latin typeface="Franklin Gothic Demi Cond" panose="020B0706030402020204" pitchFamily="34" charset="0"/>
                  <a:cs typeface="Microsoft Sans Serif" panose="020B0604020202020204" pitchFamily="34" charset="0"/>
                </a:rPr>
                <a:t>III/a </a:t>
              </a:r>
              <a:endParaRPr lang="id-ID" altLang="en-US" sz="3600">
                <a:solidFill>
                  <a:schemeClr val="bg1"/>
                </a:solidFill>
                <a:latin typeface="Franklin Gothic Demi Cond" panose="020B0706030402020204" pitchFamily="34" charset="0"/>
                <a:cs typeface="Microsoft Sans Serif" panose="020B0604020202020204" pitchFamily="34" charset="0"/>
              </a:endParaRPr>
            </a:p>
          </p:txBody>
        </p:sp>
      </p:grp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12180888" y="3413125"/>
            <a:ext cx="6108700" cy="3968750"/>
            <a:chOff x="12181394" y="3413726"/>
            <a:chExt cx="6108194" cy="3968762"/>
          </a:xfrm>
        </p:grpSpPr>
        <p:sp>
          <p:nvSpPr>
            <p:cNvPr id="44" name="Rectangle 43"/>
            <p:cNvSpPr/>
            <p:nvPr/>
          </p:nvSpPr>
          <p:spPr>
            <a:xfrm>
              <a:off x="12194093" y="3413726"/>
              <a:ext cx="6090732" cy="391161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9" tIns="91445" rIns="182889" bIns="91445"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pic>
          <p:nvPicPr>
            <p:cNvPr id="55314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41450" y="4010508"/>
              <a:ext cx="1219359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315" name="Rectangle 7"/>
            <p:cNvSpPr>
              <a:spLocks noChangeArrowheads="1"/>
            </p:cNvSpPr>
            <p:nvPr/>
          </p:nvSpPr>
          <p:spPr bwMode="auto">
            <a:xfrm>
              <a:off x="12181394" y="5295763"/>
              <a:ext cx="6108194" cy="2086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1087438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1087438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1087438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1087438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buClr>
                  <a:schemeClr val="tx1"/>
                </a:buClr>
                <a:buSzPct val="105000"/>
              </a:pPr>
              <a:r>
                <a:rPr lang="id-ID" altLang="en-US" sz="3600">
                  <a:solidFill>
                    <a:schemeClr val="bg1"/>
                  </a:solidFill>
                  <a:latin typeface="Franklin Gothic Demi Cond" panose="020B0706030402020204" pitchFamily="34" charset="0"/>
                  <a:cs typeface="Microsoft Sans Serif" panose="020B0604020202020204" pitchFamily="34" charset="0"/>
                </a:rPr>
                <a:t>Memiliki sertifikat ahli pengadaan nasional tingkat pertama;</a:t>
              </a:r>
              <a:endParaRPr lang="en-US" altLang="en-US" sz="3600">
                <a:solidFill>
                  <a:schemeClr val="bg1"/>
                </a:solidFill>
                <a:latin typeface="Franklin Gothic Demi Cond" panose="020B0706030402020204" pitchFamily="34" charset="0"/>
                <a:cs typeface="Microsoft Sans Serif" panose="020B0604020202020204" pitchFamily="34" charset="0"/>
              </a:endParaRPr>
            </a:p>
          </p:txBody>
        </p:sp>
      </p:grpSp>
      <p:grpSp>
        <p:nvGrpSpPr>
          <p:cNvPr id="7" name="Group 17"/>
          <p:cNvGrpSpPr>
            <a:grpSpLocks/>
          </p:cNvGrpSpPr>
          <p:nvPr/>
        </p:nvGrpSpPr>
        <p:grpSpPr bwMode="auto">
          <a:xfrm>
            <a:off x="18272125" y="3413125"/>
            <a:ext cx="6115050" cy="3962400"/>
            <a:chOff x="18272091" y="3413726"/>
            <a:chExt cx="6115084" cy="3962084"/>
          </a:xfrm>
        </p:grpSpPr>
        <p:sp>
          <p:nvSpPr>
            <p:cNvPr id="45" name="Rectangle 44"/>
            <p:cNvSpPr/>
            <p:nvPr/>
          </p:nvSpPr>
          <p:spPr>
            <a:xfrm>
              <a:off x="18272091" y="3413726"/>
              <a:ext cx="6115084" cy="391128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9" tIns="91445" rIns="182889" bIns="91445"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pic>
          <p:nvPicPr>
            <p:cNvPr id="55311" name="Pictur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32147" y="3908657"/>
              <a:ext cx="1219359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312" name="Rectangle 10"/>
            <p:cNvSpPr>
              <a:spLocks noChangeArrowheads="1"/>
            </p:cNvSpPr>
            <p:nvPr/>
          </p:nvSpPr>
          <p:spPr bwMode="auto">
            <a:xfrm>
              <a:off x="18272091" y="5289085"/>
              <a:ext cx="6076157" cy="2086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1087438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1087438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1087438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1087438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buClr>
                  <a:schemeClr val="tx1"/>
                </a:buClr>
                <a:buSzPct val="105000"/>
              </a:pPr>
              <a:r>
                <a:rPr lang="en-US" altLang="en-US" sz="3600">
                  <a:solidFill>
                    <a:schemeClr val="bg1"/>
                  </a:solidFill>
                  <a:latin typeface="Franklin Gothic Demi Cond" panose="020B0706030402020204" pitchFamily="34" charset="0"/>
                  <a:cs typeface="Microsoft Sans Serif" panose="020B0604020202020204" pitchFamily="34" charset="0"/>
                </a:rPr>
                <a:t>Prestasi kerja paling kurang bernilai baik dalam 1 (satu) tahun terakhir</a:t>
              </a:r>
            </a:p>
          </p:txBody>
        </p:sp>
      </p:grp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30413" y="7824788"/>
            <a:ext cx="21586825" cy="347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15975" indent="-815975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buFont typeface="Wingdings" panose="05000000000000000000" pitchFamily="2" charset="2"/>
              <a:buChar char="ü"/>
            </a:pPr>
            <a:r>
              <a:rPr lang="en-US" altLang="en-US" sz="4400">
                <a:latin typeface="Microsoft Sans Serif" panose="020B0604020202020204" pitchFamily="34" charset="0"/>
                <a:cs typeface="Microsoft Sans Serif" panose="020B0604020202020204" pitchFamily="34" charset="0"/>
              </a:rPr>
              <a:t>Paling lama </a:t>
            </a:r>
            <a:r>
              <a:rPr lang="id-ID" altLang="en-US" sz="4400">
                <a:latin typeface="Microsoft Sans Serif" panose="020B0604020202020204" pitchFamily="34" charset="0"/>
                <a:cs typeface="Microsoft Sans Serif" panose="020B0604020202020204" pitchFamily="34" charset="0"/>
              </a:rPr>
              <a:t>3</a:t>
            </a:r>
            <a:r>
              <a:rPr lang="en-US" altLang="en-US" sz="440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(</a:t>
            </a:r>
            <a:r>
              <a:rPr lang="id-ID" altLang="en-US" sz="4400">
                <a:latin typeface="Microsoft Sans Serif" panose="020B0604020202020204" pitchFamily="34" charset="0"/>
                <a:cs typeface="Microsoft Sans Serif" panose="020B0604020202020204" pitchFamily="34" charset="0"/>
              </a:rPr>
              <a:t>tiga</a:t>
            </a:r>
            <a:r>
              <a:rPr lang="en-US" altLang="en-US" sz="4400">
                <a:latin typeface="Microsoft Sans Serif" panose="020B0604020202020204" pitchFamily="34" charset="0"/>
                <a:cs typeface="Microsoft Sans Serif" panose="020B0604020202020204" pitchFamily="34" charset="0"/>
              </a:rPr>
              <a:t>) tahun setelah di</a:t>
            </a:r>
            <a:r>
              <a:rPr lang="id-ID" altLang="en-US" sz="440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angkat</a:t>
            </a:r>
            <a:r>
              <a:rPr lang="en-US" altLang="en-US" sz="440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sebagai </a:t>
            </a:r>
            <a:r>
              <a:rPr lang="id-ID" altLang="en-US" sz="4400">
                <a:latin typeface="Microsoft Sans Serif" panose="020B0604020202020204" pitchFamily="34" charset="0"/>
                <a:cs typeface="Microsoft Sans Serif" panose="020B0604020202020204" pitchFamily="34" charset="0"/>
              </a:rPr>
              <a:t>PNS</a:t>
            </a:r>
            <a:r>
              <a:rPr lang="en-US" altLang="en-US" sz="440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harus</a:t>
            </a:r>
            <a:r>
              <a:rPr lang="id-ID" altLang="en-US" sz="440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mengikuti dan lulus diklat fungsional pengadaan barang/jasa</a:t>
            </a:r>
          </a:p>
          <a:p>
            <a:pPr algn="just" eaLnBrk="1" hangingPunct="1">
              <a:buFont typeface="Wingdings" panose="05000000000000000000" pitchFamily="2" charset="2"/>
              <a:buChar char="ü"/>
            </a:pPr>
            <a:r>
              <a:rPr lang="en-US" altLang="en-US" sz="4400">
                <a:latin typeface="Microsoft Sans Serif" panose="020B0604020202020204" pitchFamily="34" charset="0"/>
                <a:cs typeface="Microsoft Sans Serif" panose="020B0604020202020204" pitchFamily="34" charset="0"/>
              </a:rPr>
              <a:t>Paling lam</a:t>
            </a:r>
            <a:r>
              <a:rPr lang="id-ID" altLang="en-US" sz="4400">
                <a:latin typeface="Microsoft Sans Serif" panose="020B0604020202020204" pitchFamily="34" charset="0"/>
                <a:cs typeface="Microsoft Sans Serif" panose="020B0604020202020204" pitchFamily="34" charset="0"/>
              </a:rPr>
              <a:t>bat</a:t>
            </a:r>
            <a:r>
              <a:rPr lang="en-US" altLang="en-US" sz="440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id-ID" altLang="en-US" sz="4400">
                <a:latin typeface="Microsoft Sans Serif" panose="020B0604020202020204" pitchFamily="34" charset="0"/>
                <a:cs typeface="Microsoft Sans Serif" panose="020B0604020202020204" pitchFamily="34" charset="0"/>
              </a:rPr>
              <a:t>1</a:t>
            </a:r>
            <a:r>
              <a:rPr lang="en-US" altLang="en-US" sz="440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(</a:t>
            </a:r>
            <a:r>
              <a:rPr lang="id-ID" altLang="en-US" sz="440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satu</a:t>
            </a:r>
            <a:r>
              <a:rPr lang="en-US" altLang="en-US" sz="4400">
                <a:latin typeface="Microsoft Sans Serif" panose="020B0604020202020204" pitchFamily="34" charset="0"/>
                <a:cs typeface="Microsoft Sans Serif" panose="020B0604020202020204" pitchFamily="34" charset="0"/>
              </a:rPr>
              <a:t>) tahun setelah</a:t>
            </a:r>
            <a:r>
              <a:rPr lang="id-ID" altLang="en-US" sz="440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mengikuti dan lulus diklat fungsional pengadaan barang/jasa harus diangkat dalam jabatan fungsional Pengelola Pengadaan Barang/Jasa</a:t>
            </a:r>
          </a:p>
        </p:txBody>
      </p:sp>
      <p:pic>
        <p:nvPicPr>
          <p:cNvPr id="55306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11610975"/>
            <a:ext cx="5068888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7" name="Slide Number Placeholder 3"/>
          <p:cNvSpPr txBox="1">
            <a:spLocks/>
          </p:cNvSpPr>
          <p:nvPr/>
        </p:nvSpPr>
        <p:spPr bwMode="auto">
          <a:xfrm>
            <a:off x="22782213" y="501650"/>
            <a:ext cx="1220787" cy="78422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fld id="{651F8BC3-34D2-428B-93E2-3592D79C455D}" type="slidenum">
              <a:rPr lang="en-US" altLang="en-US" sz="2700">
                <a:solidFill>
                  <a:schemeClr val="bg1"/>
                </a:solidFill>
                <a:latin typeface="Open Sans" pitchFamily="34" charset="0"/>
              </a:rPr>
              <a:pPr algn="ctr" eaLnBrk="1" hangingPunct="1"/>
              <a:t>36</a:t>
            </a:fld>
            <a:endParaRPr lang="en-US" altLang="en-US" sz="2700">
              <a:solidFill>
                <a:schemeClr val="bg1"/>
              </a:solidFill>
              <a:latin typeface="Open Sans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8886488" y="1281113"/>
            <a:ext cx="3895725" cy="7080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id-ID" sz="4000" dirty="0">
                <a:latin typeface="Franklin Gothic Demi" pitchFamily="34" charset="0"/>
                <a:cs typeface="+mn-cs"/>
              </a:rPr>
              <a:t>*) Pasal 26 &amp;27</a:t>
            </a:r>
          </a:p>
        </p:txBody>
      </p:sp>
      <p:sp>
        <p:nvSpPr>
          <p:cNvPr id="35" name="Rectangle 34"/>
          <p:cNvSpPr/>
          <p:nvPr/>
        </p:nvSpPr>
        <p:spPr>
          <a:xfrm>
            <a:off x="9267825" y="10850563"/>
            <a:ext cx="14735175" cy="193833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marL="423360" eaLnBrk="0" hangingPunct="0">
              <a:defRPr/>
            </a:pPr>
            <a:r>
              <a:rPr lang="id-ID" sz="4000" dirty="0">
                <a:latin typeface="Franklin Gothic Demi Cond" pitchFamily="34" charset="0"/>
                <a:cs typeface="+mn-cs"/>
              </a:rPr>
              <a:t>Pejabat yang berwenang mengangkat PNS dalam Jafung Pengelola PBJ adalah Pejabat Pembina Kepegawaian sesuai peraturan perundang-undangan (Pasal 26)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  <p:bldP spid="5" grpId="0" animBg="1"/>
      <p:bldP spid="12" grpId="0"/>
      <p:bldP spid="3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25400" y="2762250"/>
            <a:ext cx="5922963" cy="4259263"/>
          </a:xfrm>
          <a:prstGeom prst="rect">
            <a:avLst/>
          </a:prstGeom>
          <a:solidFill>
            <a:srgbClr val="4BACC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852" tIns="121926" rIns="243852" bIns="121926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-25400" y="7021513"/>
            <a:ext cx="5922963" cy="4257675"/>
          </a:xfrm>
          <a:prstGeom prst="rect">
            <a:avLst/>
          </a:prstGeom>
          <a:solidFill>
            <a:schemeClr val="bg1">
              <a:lumMod val="5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852" tIns="121926" rIns="243852" bIns="121926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897563" y="2762250"/>
            <a:ext cx="6315075" cy="4322763"/>
          </a:xfrm>
          <a:prstGeom prst="rect">
            <a:avLst/>
          </a:prstGeom>
          <a:solidFill>
            <a:schemeClr val="bg1">
              <a:lumMod val="5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852" tIns="121926" rIns="243852" bIns="121926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897563" y="7029450"/>
            <a:ext cx="6315075" cy="4281488"/>
          </a:xfrm>
          <a:prstGeom prst="rect">
            <a:avLst/>
          </a:prstGeom>
          <a:solidFill>
            <a:srgbClr val="00B0F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852" tIns="121926" rIns="243852" bIns="121926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093575" y="2762250"/>
            <a:ext cx="6162675" cy="4267200"/>
          </a:xfrm>
          <a:prstGeom prst="rect">
            <a:avLst/>
          </a:prstGeom>
          <a:solidFill>
            <a:srgbClr val="4BACC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852" tIns="121926" rIns="243852" bIns="121926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2093575" y="7021513"/>
            <a:ext cx="6162675" cy="4267200"/>
          </a:xfrm>
          <a:prstGeom prst="rect">
            <a:avLst/>
          </a:prstGeom>
          <a:solidFill>
            <a:schemeClr val="bg1">
              <a:lumMod val="5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852" tIns="121926" rIns="243852" bIns="121926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8224500" y="2754313"/>
            <a:ext cx="6288088" cy="4330700"/>
          </a:xfrm>
          <a:prstGeom prst="rect">
            <a:avLst/>
          </a:prstGeom>
          <a:solidFill>
            <a:schemeClr val="bg1">
              <a:lumMod val="5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852" tIns="121926" rIns="243852" bIns="121926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24500" y="7021513"/>
            <a:ext cx="6288088" cy="4267200"/>
          </a:xfrm>
          <a:prstGeom prst="rect">
            <a:avLst/>
          </a:prstGeom>
          <a:solidFill>
            <a:srgbClr val="00B0F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852" tIns="121926" rIns="243852" bIns="121926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12469813" y="8070850"/>
            <a:ext cx="5481637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26" tIns="60963" rIns="121926" bIns="60963">
            <a:spAutoFit/>
          </a:bodyPr>
          <a:lstStyle>
            <a:lvl1pPr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>
                <a:schemeClr val="tx1"/>
              </a:buClr>
              <a:buSzPct val="105000"/>
            </a:pPr>
            <a:r>
              <a:rPr lang="id-ID" altLang="en-US" sz="3600">
                <a:solidFill>
                  <a:schemeClr val="bg1"/>
                </a:solidFill>
                <a:latin typeface="Franklin Gothic Demi Cond" panose="020B0706030402020204" pitchFamily="34" charset="0"/>
                <a:cs typeface="Microsoft Sans Serif" panose="020B0604020202020204" pitchFamily="34" charset="0"/>
              </a:rPr>
              <a:t>Usia paling tinggi 50</a:t>
            </a:r>
            <a:endParaRPr lang="en-US" altLang="en-US" sz="3600">
              <a:solidFill>
                <a:schemeClr val="bg1"/>
              </a:solidFill>
              <a:latin typeface="Franklin Gothic Demi Cond" panose="020B0706030402020204" pitchFamily="34" charset="0"/>
              <a:cs typeface="Microsoft Sans Serif" panose="020B0604020202020204" pitchFamily="34" charset="0"/>
            </a:endParaRPr>
          </a:p>
          <a:p>
            <a:pPr eaLnBrk="1" hangingPunct="1">
              <a:buClr>
                <a:schemeClr val="tx1"/>
              </a:buClr>
              <a:buSzPct val="105000"/>
            </a:pPr>
            <a:r>
              <a:rPr lang="id-ID" altLang="en-US" sz="3600">
                <a:solidFill>
                  <a:schemeClr val="bg1"/>
                </a:solidFill>
                <a:latin typeface="Franklin Gothic Demi Cond" panose="020B0706030402020204" pitchFamily="34" charset="0"/>
                <a:cs typeface="Microsoft Sans Serif" panose="020B0604020202020204" pitchFamily="34" charset="0"/>
              </a:rPr>
              <a:t> (lima puluh) tahun</a:t>
            </a: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19011900" y="3959225"/>
            <a:ext cx="4991100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26" tIns="60963" rIns="121926" bIns="60963">
            <a:spAutoFit/>
          </a:bodyPr>
          <a:lstStyle>
            <a:lvl1pPr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>
                <a:schemeClr val="tx1"/>
              </a:buClr>
              <a:buSzPct val="105000"/>
            </a:pPr>
            <a:r>
              <a:rPr lang="id-ID" altLang="en-US" sz="3600">
                <a:solidFill>
                  <a:schemeClr val="bg1"/>
                </a:solidFill>
                <a:latin typeface="Franklin Gothic Demi Cond" panose="020B0706030402020204" pitchFamily="34" charset="0"/>
                <a:cs typeface="Microsoft Sans Serif" panose="020B0604020202020204" pitchFamily="34" charset="0"/>
              </a:rPr>
              <a:t>Tersedia formasi untuk jabatan fungsional Pengelola PBJ</a:t>
            </a: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6221413" y="3978275"/>
            <a:ext cx="5432425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26" tIns="60963" rIns="121926" bIns="60963">
            <a:spAutoFit/>
          </a:bodyPr>
          <a:lstStyle>
            <a:lvl1pPr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>
                <a:schemeClr val="tx1"/>
              </a:buClr>
              <a:buSzPct val="105000"/>
            </a:pPr>
            <a:r>
              <a:rPr lang="id-ID" altLang="en-US" sz="3600">
                <a:solidFill>
                  <a:schemeClr val="bg1"/>
                </a:solidFill>
                <a:latin typeface="Franklin Gothic Demi Cond" panose="020B0706030402020204" pitchFamily="34" charset="0"/>
                <a:cs typeface="Microsoft Sans Serif" panose="020B0604020202020204" pitchFamily="34" charset="0"/>
              </a:rPr>
              <a:t>Memiliki Sertifikat  Ahli pengadaan nasional tingkat pertama</a:t>
            </a:r>
            <a:endParaRPr lang="en-US" altLang="en-US" sz="3600">
              <a:solidFill>
                <a:schemeClr val="bg1"/>
              </a:solidFill>
              <a:latin typeface="Franklin Gothic Demi Cond" panose="020B07060304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449263" y="8339138"/>
            <a:ext cx="5013325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26" tIns="60963" rIns="121926" bIns="60963">
            <a:spAutoFit/>
          </a:bodyPr>
          <a:lstStyle>
            <a:lvl1pPr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>
                <a:schemeClr val="tx1"/>
              </a:buClr>
              <a:buSzPct val="105000"/>
            </a:pPr>
            <a:r>
              <a:rPr lang="id-ID" altLang="en-US" sz="3600">
                <a:solidFill>
                  <a:schemeClr val="bg1"/>
                </a:solidFill>
                <a:latin typeface="Franklin Gothic Demi Cond" panose="020B0706030402020204" pitchFamily="34" charset="0"/>
                <a:cs typeface="Microsoft Sans Serif" panose="020B0604020202020204" pitchFamily="34" charset="0"/>
              </a:rPr>
              <a:t>Pangkat paling rendah Penata Muda,</a:t>
            </a:r>
          </a:p>
          <a:p>
            <a:pPr eaLnBrk="1" hangingPunct="1">
              <a:buClr>
                <a:schemeClr val="tx1"/>
              </a:buClr>
              <a:buSzPct val="105000"/>
            </a:pPr>
            <a:r>
              <a:rPr lang="id-ID" altLang="en-US" sz="3600">
                <a:solidFill>
                  <a:schemeClr val="bg1"/>
                </a:solidFill>
                <a:latin typeface="Franklin Gothic Demi Cond" panose="020B0706030402020204" pitchFamily="34" charset="0"/>
                <a:cs typeface="Microsoft Sans Serif" panose="020B0604020202020204" pitchFamily="34" charset="0"/>
              </a:rPr>
              <a:t>Golongan III/a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220788" y="207963"/>
            <a:ext cx="18605500" cy="184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2889" tIns="91445" rIns="182889" bIns="91445">
            <a:spAutoFit/>
          </a:bodyPr>
          <a:lstStyle>
            <a:lvl1pPr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id-ID" altLang="en-US" sz="5400" b="1">
                <a:latin typeface="Open Sans" pitchFamily="34" charset="0"/>
              </a:rPr>
              <a:t>Pengangkatan dari Jabatan lain ke Jabatan Fungsional</a:t>
            </a:r>
          </a:p>
          <a:p>
            <a:pPr eaLnBrk="1" hangingPunct="1"/>
            <a:r>
              <a:rPr lang="id-ID" altLang="en-US" sz="5400" b="1">
                <a:latin typeface="Open Sans" pitchFamily="34" charset="0"/>
              </a:rPr>
              <a:t>Pengelola Pengadaan Barang/Jasa</a:t>
            </a:r>
            <a:endParaRPr lang="en-US" altLang="en-US" sz="5400" b="1">
              <a:latin typeface="Open Sans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09625" y="2019300"/>
            <a:ext cx="22807613" cy="128588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9" tIns="45672" rIns="91339" bIns="45672" anchor="ctr"/>
          <a:lstStyle/>
          <a:p>
            <a:pPr algn="ctr" defTabSz="1087444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accent2"/>
              </a:solidFill>
              <a:latin typeface="Open Sans Light"/>
            </a:endParaRPr>
          </a:p>
        </p:txBody>
      </p:sp>
      <p:sp>
        <p:nvSpPr>
          <p:cNvPr id="56336" name="Slide Number Placeholder 3"/>
          <p:cNvSpPr txBox="1">
            <a:spLocks/>
          </p:cNvSpPr>
          <p:nvPr/>
        </p:nvSpPr>
        <p:spPr bwMode="auto">
          <a:xfrm>
            <a:off x="22782213" y="501650"/>
            <a:ext cx="1220787" cy="78422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fld id="{B60FC07E-B364-411E-AC50-181F0E76B1BF}" type="slidenum">
              <a:rPr lang="en-US" altLang="en-US" sz="2700">
                <a:solidFill>
                  <a:schemeClr val="bg1"/>
                </a:solidFill>
                <a:latin typeface="Open Sans" pitchFamily="34" charset="0"/>
              </a:rPr>
              <a:pPr algn="ctr" eaLnBrk="1" hangingPunct="1"/>
              <a:t>37</a:t>
            </a:fld>
            <a:endParaRPr lang="en-US" altLang="en-US" sz="2700">
              <a:solidFill>
                <a:schemeClr val="bg1"/>
              </a:solidFill>
              <a:latin typeface="Open Sans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9323050" y="1281113"/>
            <a:ext cx="3459163" cy="7080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id-ID" sz="4000" dirty="0">
                <a:latin typeface="Franklin Gothic Demi" pitchFamily="34" charset="0"/>
                <a:cs typeface="+mn-cs"/>
              </a:rPr>
              <a:t>*) Pasal 28</a:t>
            </a:r>
          </a:p>
        </p:txBody>
      </p:sp>
      <p:sp>
        <p:nvSpPr>
          <p:cNvPr id="29" name="Text Box 10"/>
          <p:cNvSpPr txBox="1">
            <a:spLocks noChangeArrowheads="1"/>
          </p:cNvSpPr>
          <p:nvPr/>
        </p:nvSpPr>
        <p:spPr bwMode="auto">
          <a:xfrm>
            <a:off x="449263" y="3978275"/>
            <a:ext cx="5416550" cy="233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26" tIns="60963" rIns="121926" bIns="60963">
            <a:spAutoFit/>
          </a:bodyPr>
          <a:lstStyle>
            <a:lvl1pPr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>
                <a:schemeClr val="tx1"/>
              </a:buClr>
              <a:buSzPct val="105000"/>
            </a:pPr>
            <a:r>
              <a:rPr lang="id-ID" altLang="en-US" sz="3600">
                <a:solidFill>
                  <a:schemeClr val="bg1"/>
                </a:solidFill>
                <a:latin typeface="Franklin Gothic Demi Cond" panose="020B0706030402020204" pitchFamily="34" charset="0"/>
                <a:cs typeface="Microsoft Sans Serif" panose="020B0604020202020204" pitchFamily="34" charset="0"/>
              </a:rPr>
              <a:t>Pendidikan S1/ Diploma IV</a:t>
            </a:r>
            <a:r>
              <a:rPr lang="en-US" altLang="en-US" sz="3600">
                <a:solidFill>
                  <a:schemeClr val="bg1"/>
                </a:solidFill>
                <a:latin typeface="Franklin Gothic Demi Cond" panose="020B0706030402020204" pitchFamily="34" charset="0"/>
                <a:cs typeface="Microsoft Sans Serif" panose="020B0604020202020204" pitchFamily="34" charset="0"/>
              </a:rPr>
              <a:t> s</a:t>
            </a:r>
            <a:r>
              <a:rPr lang="id-ID" altLang="en-US" sz="3600">
                <a:solidFill>
                  <a:schemeClr val="bg1"/>
                </a:solidFill>
                <a:latin typeface="Franklin Gothic Demi Cond" panose="020B0706030402020204" pitchFamily="34" charset="0"/>
                <a:cs typeface="Microsoft Sans Serif" panose="020B0604020202020204" pitchFamily="34" charset="0"/>
              </a:rPr>
              <a:t>esuai Kualifikasi yang ditetapkan Kepala LKPP</a:t>
            </a:r>
          </a:p>
        </p:txBody>
      </p:sp>
      <p:sp>
        <p:nvSpPr>
          <p:cNvPr id="30" name="Text Box 10"/>
          <p:cNvSpPr txBox="1">
            <a:spLocks noChangeArrowheads="1"/>
          </p:cNvSpPr>
          <p:nvPr/>
        </p:nvSpPr>
        <p:spPr bwMode="auto">
          <a:xfrm>
            <a:off x="6197600" y="7223125"/>
            <a:ext cx="57150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26" tIns="60963" rIns="121926" bIns="60963">
            <a:spAutoFit/>
          </a:bodyPr>
          <a:lstStyle>
            <a:lvl1pPr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>
                <a:schemeClr val="tx1"/>
              </a:buClr>
              <a:buSzPct val="105000"/>
            </a:pPr>
            <a:r>
              <a:rPr lang="id-ID" altLang="en-US" sz="3600">
                <a:solidFill>
                  <a:schemeClr val="bg1"/>
                </a:solidFill>
                <a:latin typeface="Franklin Gothic Demi Cond" panose="020B0706030402020204" pitchFamily="34" charset="0"/>
                <a:cs typeface="Microsoft Sans Serif" panose="020B0604020202020204" pitchFamily="34" charset="0"/>
              </a:rPr>
              <a:t>Memiliki pengalaman di bidang PBJ paling sedikit  2(dua) tahun sebagai pejabat berikut : PPK, Pokja ULP, Pejabat Pengadaan, PPHP, Panitia P</a:t>
            </a:r>
            <a:r>
              <a:rPr lang="en-US" altLang="en-US" sz="3600">
                <a:solidFill>
                  <a:schemeClr val="bg1"/>
                </a:solidFill>
                <a:latin typeface="Franklin Gothic Demi Cond" panose="020B0706030402020204" pitchFamily="34" charset="0"/>
                <a:cs typeface="Microsoft Sans Serif" panose="020B0604020202020204" pitchFamily="34" charset="0"/>
              </a:rPr>
              <a:t>BJ</a:t>
            </a:r>
          </a:p>
        </p:txBody>
      </p:sp>
      <p:sp>
        <p:nvSpPr>
          <p:cNvPr id="31" name="Text Box 10"/>
          <p:cNvSpPr txBox="1">
            <a:spLocks noChangeArrowheads="1"/>
          </p:cNvSpPr>
          <p:nvPr/>
        </p:nvSpPr>
        <p:spPr bwMode="auto">
          <a:xfrm>
            <a:off x="12469813" y="3689350"/>
            <a:ext cx="5381625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26" tIns="60963" rIns="121926" bIns="60963">
            <a:spAutoFit/>
          </a:bodyPr>
          <a:lstStyle>
            <a:lvl1pPr defTabSz="290195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290195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290195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290195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290195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290195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290195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290195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290195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id-ID" altLang="en-US" sz="3600">
                <a:solidFill>
                  <a:schemeClr val="bg1"/>
                </a:solidFill>
                <a:latin typeface="Franklin Gothic Demi Cond" panose="020B0706030402020204" pitchFamily="34" charset="0"/>
                <a:cs typeface="Microsoft Sans Serif" panose="020B0604020202020204" pitchFamily="34" charset="0"/>
              </a:rPr>
              <a:t>Telah mengikuti dan lulus diklat ahli pengadaan barang/jasa tingkat pertama</a:t>
            </a:r>
            <a:endParaRPr lang="en-US" altLang="en-US" sz="3200">
              <a:solidFill>
                <a:schemeClr val="bg1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32" name="Text Box 10"/>
          <p:cNvSpPr txBox="1">
            <a:spLocks noChangeArrowheads="1"/>
          </p:cNvSpPr>
          <p:nvPr/>
        </p:nvSpPr>
        <p:spPr bwMode="auto">
          <a:xfrm>
            <a:off x="19011900" y="7904163"/>
            <a:ext cx="4605338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26" tIns="60963" rIns="121926" bIns="60963">
            <a:spAutoFit/>
          </a:bodyPr>
          <a:lstStyle>
            <a:lvl1pPr defTabSz="17780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17780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17780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17780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17780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17780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17780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17780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17780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Aft>
                <a:spcPct val="35000"/>
              </a:spcAft>
            </a:pPr>
            <a:r>
              <a:rPr lang="id-ID" altLang="en-US" sz="3600">
                <a:solidFill>
                  <a:schemeClr val="bg1"/>
                </a:solidFill>
                <a:latin typeface="Franklin Gothic Demi Cond" panose="020B0706030402020204" pitchFamily="34" charset="0"/>
                <a:cs typeface="Microsoft Sans Serif" panose="020B0604020202020204" pitchFamily="34" charset="0"/>
              </a:rPr>
              <a:t>P</a:t>
            </a:r>
            <a:r>
              <a:rPr lang="en-US" altLang="en-US" sz="3600">
                <a:solidFill>
                  <a:schemeClr val="bg1"/>
                </a:solidFill>
                <a:latin typeface="Franklin Gothic Demi Cond" panose="020B0706030402020204" pitchFamily="34" charset="0"/>
                <a:cs typeface="Microsoft Sans Serif" panose="020B0604020202020204" pitchFamily="34" charset="0"/>
              </a:rPr>
              <a:t>restasi kerja paling kurang bernilai baik dalam 1 (satu) tahun terakhir</a:t>
            </a:r>
          </a:p>
        </p:txBody>
      </p:sp>
      <p:pic>
        <p:nvPicPr>
          <p:cNvPr id="5634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11610975"/>
            <a:ext cx="5068888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5865813" y="2179638"/>
            <a:ext cx="12233275" cy="582612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id-ID" sz="4000" dirty="0">
                <a:latin typeface="Franklin Gothic Demi Cond" pitchFamily="34" charset="0"/>
              </a:rPr>
              <a:t>Persyaratan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5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6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7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7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8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id="8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id="9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0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id="10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6" grpId="0"/>
      <p:bldP spid="17" grpId="0"/>
      <p:bldP spid="18" grpId="0"/>
      <p:bldP spid="20" grpId="0"/>
      <p:bldP spid="25" grpId="0"/>
      <p:bldP spid="26" grpId="0" animBg="1"/>
      <p:bldP spid="29" grpId="0"/>
      <p:bldP spid="30" grpId="0"/>
      <p:bldP spid="31" grpId="0"/>
      <p:bldP spid="32" grpId="0"/>
      <p:bldP spid="1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11736388"/>
            <a:ext cx="5068888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2301875" y="5588000"/>
            <a:ext cx="20621625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8" tIns="45703" rIns="91408" bIns="45703">
            <a:spAutoFit/>
          </a:bodyPr>
          <a:lstStyle/>
          <a:p>
            <a:pPr algn="ctr" defTabSz="217689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6000" dirty="0">
                <a:solidFill>
                  <a:prstClr val="black"/>
                </a:solidFill>
                <a:latin typeface="Arial" pitchFamily="34" charset="0"/>
                <a:ea typeface="+mn-ea"/>
                <a:cs typeface="+mn-cs"/>
              </a:rPr>
              <a:t>ALUR PROSES</a:t>
            </a:r>
          </a:p>
          <a:p>
            <a:pPr algn="ctr" defTabSz="217689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6000" dirty="0">
                <a:solidFill>
                  <a:prstClr val="black"/>
                </a:solidFill>
                <a:latin typeface="Arial" pitchFamily="34" charset="0"/>
                <a:ea typeface="+mn-ea"/>
                <a:cs typeface="+mn-cs"/>
              </a:rPr>
              <a:t>PELAKSANAAN PENGANGKATAN DARI JABATAN LAIN</a:t>
            </a:r>
          </a:p>
          <a:p>
            <a:pPr defTabSz="2176894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6000" dirty="0">
              <a:solidFill>
                <a:prstClr val="black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5927725" cy="478155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8" tIns="45703" rIns="91408" bIns="45703" anchor="ctr"/>
          <a:lstStyle/>
          <a:p>
            <a:pPr algn="ctr" defTabSz="217689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ALUR PROSES</a:t>
            </a:r>
          </a:p>
          <a:p>
            <a:pPr algn="ctr" defTabSz="217689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PELAKSANAAN PENGANGKATAN DARI JABATAN LAIN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4772025"/>
            <a:ext cx="5927725" cy="5259388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8" tIns="45703" rIns="91408" bIns="45703" anchor="ctr"/>
          <a:lstStyle/>
          <a:p>
            <a:pPr algn="ctr" defTabSz="217689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3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Pejabat yang secara fungsional membidangi urusan kepegawaian,</a:t>
            </a:r>
          </a:p>
          <a:p>
            <a:pPr algn="ctr" defTabSz="217689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3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kemudian melakukan verifikasi atas kebenaran dan keabsahan berkas </a:t>
            </a:r>
            <a:r>
              <a:rPr lang="fi-FI" sz="3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dan lampiran usulan</a:t>
            </a:r>
            <a:endParaRPr lang="id-ID" sz="31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922963" y="0"/>
            <a:ext cx="5900737" cy="477837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8" tIns="45703" rIns="91408" bIns="45703" anchor="ctr"/>
          <a:lstStyle/>
          <a:p>
            <a:pPr algn="ctr" defTabSz="217689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3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fi-FI" sz="3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engajukan usul kepada Pimpinan Unit Organisasi (Satuan</a:t>
            </a:r>
            <a:r>
              <a:rPr lang="id-ID" sz="3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Kerja/SKPD) yang bersangkutan dengan menyerahkan berkas yang</a:t>
            </a:r>
          </a:p>
          <a:p>
            <a:pPr algn="ctr" defTabSz="217689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3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diperlukan</a:t>
            </a:r>
          </a:p>
          <a:p>
            <a:pPr algn="ctr" defTabSz="2176894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31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22963" y="4772025"/>
            <a:ext cx="5900737" cy="525462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8" tIns="45703" rIns="91408" bIns="45703" anchor="ctr"/>
          <a:lstStyle/>
          <a:p>
            <a:pPr algn="ctr" defTabSz="217689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29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Pejabat yang berwenang menetapkan angka kredit, menyampaikan</a:t>
            </a:r>
            <a:r>
              <a:rPr lang="en-US" sz="29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d-ID" sz="29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penilaian angka kredit Calon Pejabat Fungsional Pengelola PBJ</a:t>
            </a:r>
            <a:r>
              <a:rPr lang="sv-SE" sz="29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dan disampaikan kepada yang bersangkutan dan kepada</a:t>
            </a:r>
            <a:r>
              <a:rPr lang="id-ID" sz="29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pejabat yang secara fungsional membidangi urusan kepegawaian, untuk diproses pengangkatannya</a:t>
            </a:r>
          </a:p>
        </p:txBody>
      </p:sp>
      <p:sp>
        <p:nvSpPr>
          <p:cNvPr id="6" name="Rectangle 5"/>
          <p:cNvSpPr/>
          <p:nvPr/>
        </p:nvSpPr>
        <p:spPr>
          <a:xfrm>
            <a:off x="11814175" y="4763"/>
            <a:ext cx="6000750" cy="4783137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8" tIns="45703" rIns="91408" bIns="45703" anchor="ctr"/>
          <a:lstStyle/>
          <a:p>
            <a:pPr algn="ctr" defTabSz="217689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31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Diusulkan oleh Satuan Kerja/SKPD kepada Pejabat Pembina Kepegawaian melalui pejabat yang secara fungsional membidangi urusan kepegawaian, dengan melampirkan fotocopy persyaratan dan Surat pernyataan bersedia diangkat</a:t>
            </a:r>
          </a:p>
        </p:txBody>
      </p:sp>
      <p:sp>
        <p:nvSpPr>
          <p:cNvPr id="7" name="Rectangle 6"/>
          <p:cNvSpPr/>
          <p:nvPr/>
        </p:nvSpPr>
        <p:spPr>
          <a:xfrm>
            <a:off x="11814175" y="4776788"/>
            <a:ext cx="6000750" cy="5259387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8" tIns="45703" rIns="91408" bIns="45703" anchor="ctr"/>
          <a:lstStyle/>
          <a:p>
            <a:pPr algn="ctr" defTabSz="217689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29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Pejabat yang secara fungsional membidangi urusan kepegawaian</a:t>
            </a:r>
          </a:p>
          <a:p>
            <a:pPr algn="ctr" defTabSz="217689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29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menyampaikan kepada </a:t>
            </a:r>
          </a:p>
          <a:p>
            <a:pPr algn="ctr" defTabSz="217689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29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Pembina Kepegawaian dan </a:t>
            </a:r>
          </a:p>
          <a:p>
            <a:pPr algn="ctr" defTabSz="217689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29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kepada pejabat yang berwenang menetapkan angka kredit masing-masing 1 (satu) set DUPAK dan berkas administrasi yang dipersyaratkan, untuk diproses penetapan angka kredit</a:t>
            </a:r>
          </a:p>
        </p:txBody>
      </p:sp>
      <p:sp>
        <p:nvSpPr>
          <p:cNvPr id="8" name="Rectangle 7"/>
          <p:cNvSpPr/>
          <p:nvPr/>
        </p:nvSpPr>
        <p:spPr>
          <a:xfrm>
            <a:off x="17799050" y="11113"/>
            <a:ext cx="6588125" cy="4776787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8" tIns="45703" rIns="91408" bIns="45703" anchor="ctr"/>
          <a:lstStyle/>
          <a:p>
            <a:pPr algn="ctr" defTabSz="217689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3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Pembina Kepegawaian c.q Pejabat yang secara fungsional membidangi urusan kepegawaian dibawahnya menugaskan Calon Pejabat Fungsional Pengelola PBJ yang akan diangkat untuk mengikuti Diklat Penjenjangan Tingkat Pertama</a:t>
            </a:r>
          </a:p>
        </p:txBody>
      </p:sp>
      <p:sp>
        <p:nvSpPr>
          <p:cNvPr id="9" name="Rectangle 8"/>
          <p:cNvSpPr/>
          <p:nvPr/>
        </p:nvSpPr>
        <p:spPr>
          <a:xfrm>
            <a:off x="17799050" y="4783138"/>
            <a:ext cx="6588125" cy="525462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8" tIns="45703" rIns="91408" bIns="45703" anchor="ctr"/>
          <a:lstStyle/>
          <a:p>
            <a:pPr algn="ctr" defTabSz="217689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31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Calon Pejabat Fungsional Pengelola Pengadaan Barang/Jasa yang telah mengikuti dan lulus Diklat Penjenjangan Tingkat Pertama menyampaikan Surat Tanda Telah mengikuti Pendidikan dan Pelatihan (STTPL) kepada pejabat yang secara fungsional membidangi urusan</a:t>
            </a:r>
          </a:p>
          <a:p>
            <a:pPr algn="ctr" defTabSz="217689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31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kepegawaian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-4763" y="10021888"/>
            <a:ext cx="5927726" cy="3662362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8" tIns="45703" rIns="91408" bIns="45703" anchor="ctr"/>
          <a:lstStyle/>
          <a:p>
            <a:pPr algn="ctr" defTabSz="217689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31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Apabila hasil verifikasi tidak lengkap atau tidak sesuai, maka</a:t>
            </a:r>
          </a:p>
          <a:p>
            <a:pPr algn="ctr" defTabSz="217689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31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mengembalikan usulan penyesuaian tersebut kepada Satuan</a:t>
            </a:r>
            <a:r>
              <a:rPr lang="id-ID" sz="31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Kerja/ SKPD disertai dengan alasan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916613" y="10021888"/>
            <a:ext cx="5902325" cy="3662362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8" tIns="45703" rIns="91408" bIns="45703" anchor="ctr"/>
          <a:lstStyle/>
          <a:p>
            <a:pPr algn="ctr" defTabSz="217689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3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Apabila usulan disetujui oleh pejabat yang berwenang, maka ditindaklanjuti dengan pengangkatan dan penerbitan</a:t>
            </a:r>
          </a:p>
          <a:p>
            <a:pPr algn="ctr" defTabSz="217689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3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SK Pengangkatan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1807825" y="10026650"/>
            <a:ext cx="12579350" cy="368935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8" tIns="45703" rIns="91408" bIns="45703" anchor="ctr"/>
          <a:lstStyle/>
          <a:p>
            <a:pPr algn="ctr" defTabSz="217689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3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SK Pengangkatan asli disampaikan kepada PNS yang bersangkutan </a:t>
            </a:r>
          </a:p>
          <a:p>
            <a:pPr algn="ctr" defTabSz="217689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3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melalui Satuan Kerja/SKPD yang mengusulkan, dengan </a:t>
            </a:r>
            <a:r>
              <a:rPr lang="id-ID" sz="31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tembusan</a:t>
            </a:r>
            <a:r>
              <a:rPr lang="id-ID" sz="3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kepada Kepala BKN/Kanreg BKN</a:t>
            </a:r>
            <a:r>
              <a:rPr lang="en-US" sz="3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id-ID" sz="3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Kepala LKPP, DJA Kemenkeu, KPPN,</a:t>
            </a:r>
            <a:r>
              <a:rPr lang="en-US" sz="3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d-ID" sz="3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Pimpinan Unit Organisasi Pejabat Fungsional Pengelola Pengadaan</a:t>
            </a:r>
            <a:r>
              <a:rPr lang="en-US" sz="3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d-ID" sz="3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Barang/Jasa yang bersangkutan.</a:t>
            </a:r>
          </a:p>
        </p:txBody>
      </p:sp>
      <p:sp>
        <p:nvSpPr>
          <p:cNvPr id="19" name="Right Arrow 18"/>
          <p:cNvSpPr/>
          <p:nvPr/>
        </p:nvSpPr>
        <p:spPr>
          <a:xfrm>
            <a:off x="17541875" y="4156075"/>
            <a:ext cx="541338" cy="631825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8" tIns="45703" rIns="91408" bIns="45703" anchor="ctr"/>
          <a:lstStyle/>
          <a:p>
            <a:pPr algn="ctr" defTabSz="2176894" fontAlgn="auto">
              <a:spcBef>
                <a:spcPts val="0"/>
              </a:spcBef>
              <a:spcAft>
                <a:spcPts val="0"/>
              </a:spcAft>
              <a:defRPr/>
            </a:pPr>
            <a:endParaRPr lang="id-ID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ight Arrow 19"/>
          <p:cNvSpPr/>
          <p:nvPr/>
        </p:nvSpPr>
        <p:spPr>
          <a:xfrm rot="5400000">
            <a:off x="20874831" y="4453732"/>
            <a:ext cx="625475" cy="630238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8" tIns="45703" rIns="91408" bIns="45703" anchor="ctr"/>
          <a:lstStyle/>
          <a:p>
            <a:pPr algn="ctr" defTabSz="2176894" fontAlgn="auto">
              <a:spcBef>
                <a:spcPts val="0"/>
              </a:spcBef>
              <a:spcAft>
                <a:spcPts val="0"/>
              </a:spcAft>
              <a:defRPr/>
            </a:pPr>
            <a:endParaRPr lang="id-ID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11553825" y="4156075"/>
            <a:ext cx="541338" cy="631825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8" tIns="45703" rIns="91408" bIns="45703" anchor="ctr"/>
          <a:lstStyle/>
          <a:p>
            <a:pPr algn="ctr" defTabSz="2176894" fontAlgn="auto">
              <a:spcBef>
                <a:spcPts val="0"/>
              </a:spcBef>
              <a:spcAft>
                <a:spcPts val="0"/>
              </a:spcAft>
              <a:defRPr/>
            </a:pPr>
            <a:endParaRPr lang="id-ID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ight Arrow 21"/>
          <p:cNvSpPr/>
          <p:nvPr/>
        </p:nvSpPr>
        <p:spPr>
          <a:xfrm rot="10800000">
            <a:off x="17533938" y="9147175"/>
            <a:ext cx="541337" cy="630238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8" tIns="45703" rIns="91408" bIns="45703" anchor="ctr"/>
          <a:lstStyle/>
          <a:p>
            <a:pPr algn="ctr" defTabSz="2176894" fontAlgn="auto">
              <a:spcBef>
                <a:spcPts val="0"/>
              </a:spcBef>
              <a:spcAft>
                <a:spcPts val="0"/>
              </a:spcAft>
              <a:defRPr/>
            </a:pPr>
            <a:endParaRPr lang="id-ID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ight Arrow 22"/>
          <p:cNvSpPr/>
          <p:nvPr/>
        </p:nvSpPr>
        <p:spPr>
          <a:xfrm rot="10800000">
            <a:off x="11545888" y="9147175"/>
            <a:ext cx="541337" cy="630238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8" tIns="45703" rIns="91408" bIns="45703" anchor="ctr"/>
          <a:lstStyle/>
          <a:p>
            <a:pPr algn="ctr" defTabSz="2176894" fontAlgn="auto">
              <a:spcBef>
                <a:spcPts val="0"/>
              </a:spcBef>
              <a:spcAft>
                <a:spcPts val="0"/>
              </a:spcAft>
              <a:defRPr/>
            </a:pPr>
            <a:endParaRPr lang="id-ID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ight Arrow 23"/>
          <p:cNvSpPr/>
          <p:nvPr/>
        </p:nvSpPr>
        <p:spPr>
          <a:xfrm rot="10800000">
            <a:off x="5675313" y="9140825"/>
            <a:ext cx="541337" cy="631825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8" tIns="45703" rIns="91408" bIns="45703" anchor="ctr"/>
          <a:lstStyle/>
          <a:p>
            <a:pPr algn="ctr" defTabSz="2176894" fontAlgn="auto">
              <a:spcBef>
                <a:spcPts val="0"/>
              </a:spcBef>
              <a:spcAft>
                <a:spcPts val="0"/>
              </a:spcAft>
              <a:defRPr/>
            </a:pPr>
            <a:endParaRPr lang="id-ID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ight Arrow 24"/>
          <p:cNvSpPr/>
          <p:nvPr/>
        </p:nvSpPr>
        <p:spPr>
          <a:xfrm rot="5400000">
            <a:off x="2645569" y="9711532"/>
            <a:ext cx="625475" cy="630237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8" tIns="45703" rIns="91408" bIns="45703" anchor="ctr"/>
          <a:lstStyle/>
          <a:p>
            <a:pPr algn="ctr" defTabSz="2176894" fontAlgn="auto">
              <a:spcBef>
                <a:spcPts val="0"/>
              </a:spcBef>
              <a:spcAft>
                <a:spcPts val="0"/>
              </a:spcAft>
              <a:defRPr/>
            </a:pPr>
            <a:endParaRPr lang="id-ID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ight Arrow 25"/>
          <p:cNvSpPr/>
          <p:nvPr/>
        </p:nvSpPr>
        <p:spPr>
          <a:xfrm>
            <a:off x="11537950" y="12641263"/>
            <a:ext cx="541338" cy="630237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8" tIns="45703" rIns="91408" bIns="45703" anchor="ctr"/>
          <a:lstStyle/>
          <a:p>
            <a:pPr algn="ctr" defTabSz="2176894" fontAlgn="auto">
              <a:spcBef>
                <a:spcPts val="0"/>
              </a:spcBef>
              <a:spcAft>
                <a:spcPts val="0"/>
              </a:spcAft>
              <a:defRPr/>
            </a:pPr>
            <a:endParaRPr lang="id-ID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ight Arrow 26"/>
          <p:cNvSpPr/>
          <p:nvPr/>
        </p:nvSpPr>
        <p:spPr>
          <a:xfrm>
            <a:off x="5643563" y="12641263"/>
            <a:ext cx="541337" cy="630237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8" tIns="45703" rIns="91408" bIns="45703" anchor="ctr"/>
          <a:lstStyle/>
          <a:p>
            <a:pPr algn="ctr" defTabSz="2176894" fontAlgn="auto">
              <a:spcBef>
                <a:spcPts val="0"/>
              </a:spcBef>
              <a:spcAft>
                <a:spcPts val="0"/>
              </a:spcAft>
              <a:defRPr/>
            </a:pPr>
            <a:endParaRPr lang="id-ID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Slide Number Placeholder 50"/>
          <p:cNvSpPr txBox="1">
            <a:spLocks/>
          </p:cNvSpPr>
          <p:nvPr/>
        </p:nvSpPr>
        <p:spPr bwMode="auto">
          <a:xfrm>
            <a:off x="23321963" y="12933363"/>
            <a:ext cx="825500" cy="67786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lIns="91408" tIns="45703" rIns="91408" bIns="45703" anchor="ctr"/>
          <a:lstStyle>
            <a:lvl1pPr defTabSz="2176463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2176463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2176463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2176463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2176463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fld id="{ADB477BC-82FB-4053-BC19-8F8D5130BE86}" type="slidenum">
              <a:rPr lang="en-US" altLang="id-ID" sz="2900">
                <a:solidFill>
                  <a:srgbClr val="FFFFFF"/>
                </a:solidFill>
                <a:latin typeface="Arial" panose="020B0604020202020204" pitchFamily="34" charset="0"/>
              </a:rPr>
              <a:pPr algn="ctr" eaLnBrk="1" hangingPunct="1"/>
              <a:t>38</a:t>
            </a:fld>
            <a:endParaRPr lang="en-US" altLang="id-ID" sz="29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4" grpId="0" animBg="1"/>
      <p:bldP spid="15" grpId="0" animBg="1"/>
      <p:bldP spid="16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1"/>
          <p:cNvSpPr>
            <a:spLocks noChangeArrowheads="1"/>
          </p:cNvSpPr>
          <p:nvPr/>
        </p:nvSpPr>
        <p:spPr bwMode="auto">
          <a:xfrm>
            <a:off x="2590800" y="2682875"/>
            <a:ext cx="20932775" cy="315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7728" tIns="108864" rIns="217728" bIns="108864">
            <a:spAutoFit/>
          </a:bodyPr>
          <a:lstStyle>
            <a:lvl1pPr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1425"/>
              </a:spcBef>
              <a:spcAft>
                <a:spcPts val="1425"/>
              </a:spcAft>
            </a:pPr>
            <a:endParaRPr lang="id-ID" altLang="en-US" sz="4800" b="1"/>
          </a:p>
          <a:p>
            <a:pPr eaLnBrk="1" hangingPunct="1">
              <a:spcBef>
                <a:spcPts val="1425"/>
              </a:spcBef>
              <a:spcAft>
                <a:spcPts val="1425"/>
              </a:spcAft>
            </a:pPr>
            <a:endParaRPr lang="id-ID" altLang="en-US" sz="4800" b="1"/>
          </a:p>
          <a:p>
            <a:pPr eaLnBrk="1" hangingPunct="1">
              <a:spcBef>
                <a:spcPts val="1425"/>
              </a:spcBef>
              <a:spcAft>
                <a:spcPts val="1425"/>
              </a:spcAft>
            </a:pPr>
            <a:endParaRPr lang="en-US" altLang="en-US" sz="4800" b="1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0" y="2105025"/>
          <a:ext cx="24099838" cy="11436350"/>
        </p:xfrm>
        <a:graphic>
          <a:graphicData uri="http://schemas.openxmlformats.org/drawingml/2006/table">
            <a:tbl>
              <a:tblPr/>
              <a:tblGrid>
                <a:gridCol w="43186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652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998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159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74549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NAMA DIKLAT</a:t>
                      </a:r>
                    </a:p>
                  </a:txBody>
                  <a:tcPr marL="243878" marR="243878" marT="91423" marB="914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KURIKULUM</a:t>
                      </a:r>
                    </a:p>
                  </a:txBody>
                  <a:tcPr marL="243878" marR="243878" marT="91423" marB="914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JP</a:t>
                      </a:r>
                    </a:p>
                  </a:txBody>
                  <a:tcPr marL="243878" marR="243878" marT="91423" marB="914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PERSYARATAN</a:t>
                      </a:r>
                    </a:p>
                  </a:txBody>
                  <a:tcPr marL="243878" marR="243878" marT="91423" marB="914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759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Diklat Pembentukan JFPPBJ</a:t>
                      </a:r>
                    </a:p>
                  </a:txBody>
                  <a:tcPr marL="243878" marR="243878" marT="91423" marB="914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Materi Pengantar PBJ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Materi Jabfung PPBJ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Materi Penunjang (Edukasi Anti Korupsi)</a:t>
                      </a:r>
                    </a:p>
                  </a:txBody>
                  <a:tcPr marL="243878" marR="243878" marT="91423" marB="914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20 JP</a:t>
                      </a:r>
                    </a:p>
                  </a:txBody>
                  <a:tcPr marL="243878" marR="243878" marT="91423" marB="914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Memiliki SK Inpassing</a:t>
                      </a:r>
                      <a:endParaRPr kumimoji="0" lang="id-ID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Memiliki SK Perpindahan Jabatan/ Pengangkatan sebagai Pengelola PBJ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3878" marR="243878" marT="91423" marB="914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076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Diklat JFPPBJ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Tk Pertama</a:t>
                      </a:r>
                    </a:p>
                  </a:txBody>
                  <a:tcPr marL="243878" marR="243878" marT="91423" marB="914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Materi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PBJ </a:t>
                      </a:r>
                    </a:p>
                  </a:txBody>
                  <a:tcPr marL="243878" marR="243878" marT="91423" marB="914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± </a:t>
                      </a:r>
                      <a:r>
                        <a:rPr kumimoji="0" lang="id-ID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88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JP</a:t>
                      </a:r>
                    </a:p>
                  </a:txBody>
                  <a:tcPr marL="243878" marR="243878" marT="91423" marB="914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 Memiliki SK CPNS sebagai Calon Pengelola PBJP; atau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kumimoji="0" lang="id-ID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angkat III/a atau III/b 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3878" marR="243878" marT="91423" marB="914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7468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Diklat JFPPBJ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Tk Muda</a:t>
                      </a:r>
                    </a:p>
                  </a:txBody>
                  <a:tcPr marL="243878" marR="243878" marT="91423" marB="914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Materi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PBJ</a:t>
                      </a:r>
                    </a:p>
                  </a:txBody>
                  <a:tcPr marL="243878" marR="243878" marT="91423" marB="914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± </a:t>
                      </a:r>
                      <a:r>
                        <a:rPr kumimoji="0" lang="id-ID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84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JP</a:t>
                      </a:r>
                    </a:p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3878" marR="243878" marT="91423" marB="914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id-ID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Telah mengikuti diklat pembentukan </a:t>
                      </a: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JFPPBJ</a:t>
                      </a:r>
                      <a:r>
                        <a:rPr kumimoji="0" lang="id-ID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atau </a:t>
                      </a: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Diklat JFPPBJ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Tk Pertama</a:t>
                      </a:r>
                      <a:endParaRPr kumimoji="0" lang="id-ID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Memiliki SK Perpindahan Jabatan/ Pengangkatan sebagai Pengelola PBJ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P</a:t>
                      </a:r>
                      <a:r>
                        <a:rPr kumimoji="0" lang="id-ID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angkat III/</a:t>
                      </a: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kumimoji="0" lang="id-ID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atau III/</a:t>
                      </a: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d</a:t>
                      </a:r>
                      <a:r>
                        <a:rPr kumimoji="0" lang="id-ID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3878" marR="243878" marT="91423" marB="914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7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Diklat JFPPBJ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Tk Madya</a:t>
                      </a:r>
                    </a:p>
                  </a:txBody>
                  <a:tcPr marL="243878" marR="243878" marT="91423" marB="914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120650" marR="0" lvl="0" indent="-12065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Materi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PBJ</a:t>
                      </a:r>
                    </a:p>
                  </a:txBody>
                  <a:tcPr marL="243878" marR="243878" marT="91423" marB="914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± 5</a:t>
                      </a:r>
                      <a:r>
                        <a:rPr kumimoji="0" lang="id-ID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6 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JP</a:t>
                      </a:r>
                    </a:p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3878" marR="243878" marT="91423" marB="914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Memiliki SK Perpindahan Jabatan/ Pengangkatan sebagai Pengelola PBJ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P</a:t>
                      </a:r>
                      <a:r>
                        <a:rPr kumimoji="0" lang="id-ID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angkat </a:t>
                      </a: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IV/a atau IV</a:t>
                      </a:r>
                      <a:r>
                        <a:rPr kumimoji="0" lang="id-ID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/b </a:t>
                      </a: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atau IV/c</a:t>
                      </a:r>
                    </a:p>
                  </a:txBody>
                  <a:tcPr marL="243878" marR="243878" marT="91423" marB="914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Rectangle 7"/>
          <p:cNvSpPr>
            <a:spLocks noGrp="1" noChangeArrowheads="1"/>
          </p:cNvSpPr>
          <p:nvPr>
            <p:ph type="title"/>
          </p:nvPr>
        </p:nvSpPr>
        <p:spPr>
          <a:xfrm>
            <a:off x="4318000" y="247650"/>
            <a:ext cx="20069175" cy="1466850"/>
          </a:xfrm>
        </p:spPr>
        <p:txBody>
          <a:bodyPr rtlCol="0">
            <a:noAutofit/>
          </a:bodyPr>
          <a:lstStyle/>
          <a:p>
            <a:pPr eaLnBrk="1" hangingPunct="1">
              <a:defRPr/>
            </a:pPr>
            <a:r>
              <a:rPr sz="7600" b="1" noProof="1">
                <a:solidFill>
                  <a:srgbClr val="FFC000"/>
                </a:solidFill>
                <a:effectLst>
                  <a:outerShdw blurRad="38100" dist="38100" dir="2700000">
                    <a:srgbClr val="000000"/>
                  </a:outerShdw>
                </a:effectLst>
                <a:ea typeface="Arial" panose="020B0604020202020204" pitchFamily="34" charset="0"/>
              </a:rPr>
              <a:t>Pelatihan </a:t>
            </a:r>
            <a:r>
              <a:rPr lang="id-ID" altLang="x-none" sz="7600" b="1" noProof="1">
                <a:solidFill>
                  <a:srgbClr val="FFC000"/>
                </a:solidFill>
                <a:effectLst>
                  <a:outerShdw blurRad="38100" dist="38100" dir="2700000">
                    <a:srgbClr val="000000"/>
                  </a:outerShdw>
                </a:effectLst>
                <a:ea typeface="Arial" panose="020B0604020202020204" pitchFamily="34" charset="0"/>
              </a:rPr>
              <a:t>Penjenjangan JF</a:t>
            </a:r>
            <a:r>
              <a:rPr sz="7600" b="1" noProof="1">
                <a:solidFill>
                  <a:srgbClr val="FFC000"/>
                </a:solidFill>
                <a:effectLst>
                  <a:outerShdw blurRad="38100" dist="38100" dir="2700000">
                    <a:srgbClr val="000000"/>
                  </a:outerShdw>
                </a:effectLst>
                <a:ea typeface="Arial" panose="020B0604020202020204" pitchFamily="34" charset="0"/>
              </a:rPr>
              <a:t> PBJ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3"/>
          <p:cNvGrpSpPr/>
          <p:nvPr/>
        </p:nvGrpSpPr>
        <p:grpSpPr>
          <a:xfrm>
            <a:off x="16418607" y="3023767"/>
            <a:ext cx="3456834" cy="4408493"/>
            <a:chOff x="7423151" y="2651124"/>
            <a:chExt cx="2788288" cy="3802211"/>
          </a:xfrm>
          <a:effectLst>
            <a:outerShdw blurRad="127000" dir="13500000" sy="23000" kx="1200000" algn="br" rotWithShape="0">
              <a:prstClr val="black">
                <a:alpha val="15000"/>
              </a:prstClr>
            </a:outerShdw>
          </a:effectLst>
        </p:grpSpPr>
        <p:sp>
          <p:nvSpPr>
            <p:cNvPr id="8" name="Freeform 1004"/>
            <p:cNvSpPr>
              <a:spLocks/>
            </p:cNvSpPr>
            <p:nvPr/>
          </p:nvSpPr>
          <p:spPr bwMode="auto">
            <a:xfrm>
              <a:off x="7423151" y="2651124"/>
              <a:ext cx="2788288" cy="3802211"/>
            </a:xfrm>
            <a:custGeom>
              <a:avLst/>
              <a:gdLst>
                <a:gd name="T0" fmla="*/ 703 w 1407"/>
                <a:gd name="T1" fmla="*/ 1921 h 1921"/>
                <a:gd name="T2" fmla="*/ 680 w 1407"/>
                <a:gd name="T3" fmla="*/ 1909 h 1921"/>
                <a:gd name="T4" fmla="*/ 630 w 1407"/>
                <a:gd name="T5" fmla="*/ 1879 h 1921"/>
                <a:gd name="T6" fmla="*/ 548 w 1407"/>
                <a:gd name="T7" fmla="*/ 1817 h 1921"/>
                <a:gd name="T8" fmla="*/ 431 w 1407"/>
                <a:gd name="T9" fmla="*/ 1703 h 1921"/>
                <a:gd name="T10" fmla="*/ 315 w 1407"/>
                <a:gd name="T11" fmla="*/ 1562 h 1921"/>
                <a:gd name="T12" fmla="*/ 206 w 1407"/>
                <a:gd name="T13" fmla="*/ 1396 h 1921"/>
                <a:gd name="T14" fmla="*/ 134 w 1407"/>
                <a:gd name="T15" fmla="*/ 1260 h 1921"/>
                <a:gd name="T16" fmla="*/ 93 w 1407"/>
                <a:gd name="T17" fmla="*/ 1164 h 1921"/>
                <a:gd name="T18" fmla="*/ 58 w 1407"/>
                <a:gd name="T19" fmla="*/ 1065 h 1921"/>
                <a:gd name="T20" fmla="*/ 31 w 1407"/>
                <a:gd name="T21" fmla="*/ 964 h 1921"/>
                <a:gd name="T22" fmla="*/ 11 w 1407"/>
                <a:gd name="T23" fmla="*/ 860 h 1921"/>
                <a:gd name="T24" fmla="*/ 1 w 1407"/>
                <a:gd name="T25" fmla="*/ 757 h 1921"/>
                <a:gd name="T26" fmla="*/ 0 w 1407"/>
                <a:gd name="T27" fmla="*/ 704 h 1921"/>
                <a:gd name="T28" fmla="*/ 0 w 1407"/>
                <a:gd name="T29" fmla="*/ 667 h 1921"/>
                <a:gd name="T30" fmla="*/ 7 w 1407"/>
                <a:gd name="T31" fmla="*/ 597 h 1921"/>
                <a:gd name="T32" fmla="*/ 22 w 1407"/>
                <a:gd name="T33" fmla="*/ 529 h 1921"/>
                <a:gd name="T34" fmla="*/ 42 w 1407"/>
                <a:gd name="T35" fmla="*/ 461 h 1921"/>
                <a:gd name="T36" fmla="*/ 68 w 1407"/>
                <a:gd name="T37" fmla="*/ 399 h 1921"/>
                <a:gd name="T38" fmla="*/ 101 w 1407"/>
                <a:gd name="T39" fmla="*/ 339 h 1921"/>
                <a:gd name="T40" fmla="*/ 140 w 1407"/>
                <a:gd name="T41" fmla="*/ 282 h 1921"/>
                <a:gd name="T42" fmla="*/ 182 w 1407"/>
                <a:gd name="T43" fmla="*/ 230 h 1921"/>
                <a:gd name="T44" fmla="*/ 230 w 1407"/>
                <a:gd name="T45" fmla="*/ 183 h 1921"/>
                <a:gd name="T46" fmla="*/ 282 w 1407"/>
                <a:gd name="T47" fmla="*/ 140 h 1921"/>
                <a:gd name="T48" fmla="*/ 338 w 1407"/>
                <a:gd name="T49" fmla="*/ 102 h 1921"/>
                <a:gd name="T50" fmla="*/ 399 w 1407"/>
                <a:gd name="T51" fmla="*/ 70 h 1921"/>
                <a:gd name="T52" fmla="*/ 461 w 1407"/>
                <a:gd name="T53" fmla="*/ 43 h 1921"/>
                <a:gd name="T54" fmla="*/ 527 w 1407"/>
                <a:gd name="T55" fmla="*/ 22 h 1921"/>
                <a:gd name="T56" fmla="*/ 596 w 1407"/>
                <a:gd name="T57" fmla="*/ 8 h 1921"/>
                <a:gd name="T58" fmla="*/ 667 w 1407"/>
                <a:gd name="T59" fmla="*/ 1 h 1921"/>
                <a:gd name="T60" fmla="*/ 703 w 1407"/>
                <a:gd name="T61" fmla="*/ 0 h 1921"/>
                <a:gd name="T62" fmla="*/ 740 w 1407"/>
                <a:gd name="T63" fmla="*/ 1 h 1921"/>
                <a:gd name="T64" fmla="*/ 811 w 1407"/>
                <a:gd name="T65" fmla="*/ 8 h 1921"/>
                <a:gd name="T66" fmla="*/ 880 w 1407"/>
                <a:gd name="T67" fmla="*/ 22 h 1921"/>
                <a:gd name="T68" fmla="*/ 946 w 1407"/>
                <a:gd name="T69" fmla="*/ 43 h 1921"/>
                <a:gd name="T70" fmla="*/ 1009 w 1407"/>
                <a:gd name="T71" fmla="*/ 70 h 1921"/>
                <a:gd name="T72" fmla="*/ 1069 w 1407"/>
                <a:gd name="T73" fmla="*/ 102 h 1921"/>
                <a:gd name="T74" fmla="*/ 1125 w 1407"/>
                <a:gd name="T75" fmla="*/ 140 h 1921"/>
                <a:gd name="T76" fmla="*/ 1177 w 1407"/>
                <a:gd name="T77" fmla="*/ 183 h 1921"/>
                <a:gd name="T78" fmla="*/ 1225 w 1407"/>
                <a:gd name="T79" fmla="*/ 230 h 1921"/>
                <a:gd name="T80" fmla="*/ 1267 w 1407"/>
                <a:gd name="T81" fmla="*/ 282 h 1921"/>
                <a:gd name="T82" fmla="*/ 1306 w 1407"/>
                <a:gd name="T83" fmla="*/ 339 h 1921"/>
                <a:gd name="T84" fmla="*/ 1339 w 1407"/>
                <a:gd name="T85" fmla="*/ 399 h 1921"/>
                <a:gd name="T86" fmla="*/ 1365 w 1407"/>
                <a:gd name="T87" fmla="*/ 461 h 1921"/>
                <a:gd name="T88" fmla="*/ 1385 w 1407"/>
                <a:gd name="T89" fmla="*/ 529 h 1921"/>
                <a:gd name="T90" fmla="*/ 1400 w 1407"/>
                <a:gd name="T91" fmla="*/ 597 h 1921"/>
                <a:gd name="T92" fmla="*/ 1407 w 1407"/>
                <a:gd name="T93" fmla="*/ 667 h 1921"/>
                <a:gd name="T94" fmla="*/ 1407 w 1407"/>
                <a:gd name="T95" fmla="*/ 704 h 1921"/>
                <a:gd name="T96" fmla="*/ 1407 w 1407"/>
                <a:gd name="T97" fmla="*/ 757 h 1921"/>
                <a:gd name="T98" fmla="*/ 1397 w 1407"/>
                <a:gd name="T99" fmla="*/ 860 h 1921"/>
                <a:gd name="T100" fmla="*/ 1378 w 1407"/>
                <a:gd name="T101" fmla="*/ 964 h 1921"/>
                <a:gd name="T102" fmla="*/ 1349 w 1407"/>
                <a:gd name="T103" fmla="*/ 1065 h 1921"/>
                <a:gd name="T104" fmla="*/ 1314 w 1407"/>
                <a:gd name="T105" fmla="*/ 1164 h 1921"/>
                <a:gd name="T106" fmla="*/ 1273 w 1407"/>
                <a:gd name="T107" fmla="*/ 1260 h 1921"/>
                <a:gd name="T108" fmla="*/ 1201 w 1407"/>
                <a:gd name="T109" fmla="*/ 1396 h 1921"/>
                <a:gd name="T110" fmla="*/ 1092 w 1407"/>
                <a:gd name="T111" fmla="*/ 1562 h 1921"/>
                <a:gd name="T112" fmla="*/ 976 w 1407"/>
                <a:gd name="T113" fmla="*/ 1703 h 1921"/>
                <a:gd name="T114" fmla="*/ 859 w 1407"/>
                <a:gd name="T115" fmla="*/ 1817 h 1921"/>
                <a:gd name="T116" fmla="*/ 777 w 1407"/>
                <a:gd name="T117" fmla="*/ 1879 h 1921"/>
                <a:gd name="T118" fmla="*/ 727 w 1407"/>
                <a:gd name="T119" fmla="*/ 1909 h 1921"/>
                <a:gd name="T120" fmla="*/ 703 w 1407"/>
                <a:gd name="T121" fmla="*/ 1921 h 1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407" h="1921">
                  <a:moveTo>
                    <a:pt x="703" y="1921"/>
                  </a:moveTo>
                  <a:lnTo>
                    <a:pt x="680" y="1909"/>
                  </a:lnTo>
                  <a:lnTo>
                    <a:pt x="630" y="1879"/>
                  </a:lnTo>
                  <a:lnTo>
                    <a:pt x="548" y="1817"/>
                  </a:lnTo>
                  <a:lnTo>
                    <a:pt x="431" y="1703"/>
                  </a:lnTo>
                  <a:lnTo>
                    <a:pt x="315" y="1562"/>
                  </a:lnTo>
                  <a:lnTo>
                    <a:pt x="206" y="1396"/>
                  </a:lnTo>
                  <a:lnTo>
                    <a:pt x="134" y="1260"/>
                  </a:lnTo>
                  <a:lnTo>
                    <a:pt x="93" y="1164"/>
                  </a:lnTo>
                  <a:lnTo>
                    <a:pt x="58" y="1065"/>
                  </a:lnTo>
                  <a:lnTo>
                    <a:pt x="31" y="964"/>
                  </a:lnTo>
                  <a:lnTo>
                    <a:pt x="11" y="860"/>
                  </a:lnTo>
                  <a:lnTo>
                    <a:pt x="1" y="757"/>
                  </a:lnTo>
                  <a:lnTo>
                    <a:pt x="0" y="704"/>
                  </a:lnTo>
                  <a:lnTo>
                    <a:pt x="0" y="667"/>
                  </a:lnTo>
                  <a:lnTo>
                    <a:pt x="7" y="597"/>
                  </a:lnTo>
                  <a:lnTo>
                    <a:pt x="22" y="529"/>
                  </a:lnTo>
                  <a:lnTo>
                    <a:pt x="42" y="461"/>
                  </a:lnTo>
                  <a:lnTo>
                    <a:pt x="68" y="399"/>
                  </a:lnTo>
                  <a:lnTo>
                    <a:pt x="101" y="339"/>
                  </a:lnTo>
                  <a:lnTo>
                    <a:pt x="140" y="282"/>
                  </a:lnTo>
                  <a:lnTo>
                    <a:pt x="182" y="230"/>
                  </a:lnTo>
                  <a:lnTo>
                    <a:pt x="230" y="183"/>
                  </a:lnTo>
                  <a:lnTo>
                    <a:pt x="282" y="140"/>
                  </a:lnTo>
                  <a:lnTo>
                    <a:pt x="338" y="102"/>
                  </a:lnTo>
                  <a:lnTo>
                    <a:pt x="399" y="70"/>
                  </a:lnTo>
                  <a:lnTo>
                    <a:pt x="461" y="43"/>
                  </a:lnTo>
                  <a:lnTo>
                    <a:pt x="527" y="22"/>
                  </a:lnTo>
                  <a:lnTo>
                    <a:pt x="596" y="8"/>
                  </a:lnTo>
                  <a:lnTo>
                    <a:pt x="667" y="1"/>
                  </a:lnTo>
                  <a:lnTo>
                    <a:pt x="703" y="0"/>
                  </a:lnTo>
                  <a:lnTo>
                    <a:pt x="740" y="1"/>
                  </a:lnTo>
                  <a:lnTo>
                    <a:pt x="811" y="8"/>
                  </a:lnTo>
                  <a:lnTo>
                    <a:pt x="880" y="22"/>
                  </a:lnTo>
                  <a:lnTo>
                    <a:pt x="946" y="43"/>
                  </a:lnTo>
                  <a:lnTo>
                    <a:pt x="1009" y="70"/>
                  </a:lnTo>
                  <a:lnTo>
                    <a:pt x="1069" y="102"/>
                  </a:lnTo>
                  <a:lnTo>
                    <a:pt x="1125" y="140"/>
                  </a:lnTo>
                  <a:lnTo>
                    <a:pt x="1177" y="183"/>
                  </a:lnTo>
                  <a:lnTo>
                    <a:pt x="1225" y="230"/>
                  </a:lnTo>
                  <a:lnTo>
                    <a:pt x="1267" y="282"/>
                  </a:lnTo>
                  <a:lnTo>
                    <a:pt x="1306" y="339"/>
                  </a:lnTo>
                  <a:lnTo>
                    <a:pt x="1339" y="399"/>
                  </a:lnTo>
                  <a:lnTo>
                    <a:pt x="1365" y="461"/>
                  </a:lnTo>
                  <a:lnTo>
                    <a:pt x="1385" y="529"/>
                  </a:lnTo>
                  <a:lnTo>
                    <a:pt x="1400" y="597"/>
                  </a:lnTo>
                  <a:lnTo>
                    <a:pt x="1407" y="667"/>
                  </a:lnTo>
                  <a:lnTo>
                    <a:pt x="1407" y="704"/>
                  </a:lnTo>
                  <a:lnTo>
                    <a:pt x="1407" y="757"/>
                  </a:lnTo>
                  <a:lnTo>
                    <a:pt x="1397" y="860"/>
                  </a:lnTo>
                  <a:lnTo>
                    <a:pt x="1378" y="964"/>
                  </a:lnTo>
                  <a:lnTo>
                    <a:pt x="1349" y="1065"/>
                  </a:lnTo>
                  <a:lnTo>
                    <a:pt x="1314" y="1164"/>
                  </a:lnTo>
                  <a:lnTo>
                    <a:pt x="1273" y="1260"/>
                  </a:lnTo>
                  <a:lnTo>
                    <a:pt x="1201" y="1396"/>
                  </a:lnTo>
                  <a:lnTo>
                    <a:pt x="1092" y="1562"/>
                  </a:lnTo>
                  <a:lnTo>
                    <a:pt x="976" y="1703"/>
                  </a:lnTo>
                  <a:lnTo>
                    <a:pt x="859" y="1817"/>
                  </a:lnTo>
                  <a:lnTo>
                    <a:pt x="777" y="1879"/>
                  </a:lnTo>
                  <a:lnTo>
                    <a:pt x="727" y="1909"/>
                  </a:lnTo>
                  <a:lnTo>
                    <a:pt x="703" y="1921"/>
                  </a:lnTo>
                  <a:close/>
                </a:path>
              </a:pathLst>
            </a:custGeom>
            <a:solidFill>
              <a:srgbClr val="297FB8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Freeform 1005"/>
            <p:cNvSpPr>
              <a:spLocks/>
            </p:cNvSpPr>
            <p:nvPr/>
          </p:nvSpPr>
          <p:spPr bwMode="auto">
            <a:xfrm>
              <a:off x="8817295" y="2651124"/>
              <a:ext cx="1394144" cy="3802211"/>
            </a:xfrm>
            <a:custGeom>
              <a:avLst/>
              <a:gdLst>
                <a:gd name="T0" fmla="*/ 0 w 704"/>
                <a:gd name="T1" fmla="*/ 0 h 1921"/>
                <a:gd name="T2" fmla="*/ 37 w 704"/>
                <a:gd name="T3" fmla="*/ 1 h 1921"/>
                <a:gd name="T4" fmla="*/ 108 w 704"/>
                <a:gd name="T5" fmla="*/ 8 h 1921"/>
                <a:gd name="T6" fmla="*/ 177 w 704"/>
                <a:gd name="T7" fmla="*/ 22 h 1921"/>
                <a:gd name="T8" fmla="*/ 243 w 704"/>
                <a:gd name="T9" fmla="*/ 43 h 1921"/>
                <a:gd name="T10" fmla="*/ 306 w 704"/>
                <a:gd name="T11" fmla="*/ 70 h 1921"/>
                <a:gd name="T12" fmla="*/ 366 w 704"/>
                <a:gd name="T13" fmla="*/ 102 h 1921"/>
                <a:gd name="T14" fmla="*/ 422 w 704"/>
                <a:gd name="T15" fmla="*/ 140 h 1921"/>
                <a:gd name="T16" fmla="*/ 474 w 704"/>
                <a:gd name="T17" fmla="*/ 183 h 1921"/>
                <a:gd name="T18" fmla="*/ 522 w 704"/>
                <a:gd name="T19" fmla="*/ 230 h 1921"/>
                <a:gd name="T20" fmla="*/ 564 w 704"/>
                <a:gd name="T21" fmla="*/ 282 h 1921"/>
                <a:gd name="T22" fmla="*/ 603 w 704"/>
                <a:gd name="T23" fmla="*/ 339 h 1921"/>
                <a:gd name="T24" fmla="*/ 636 w 704"/>
                <a:gd name="T25" fmla="*/ 399 h 1921"/>
                <a:gd name="T26" fmla="*/ 662 w 704"/>
                <a:gd name="T27" fmla="*/ 461 h 1921"/>
                <a:gd name="T28" fmla="*/ 682 w 704"/>
                <a:gd name="T29" fmla="*/ 529 h 1921"/>
                <a:gd name="T30" fmla="*/ 697 w 704"/>
                <a:gd name="T31" fmla="*/ 597 h 1921"/>
                <a:gd name="T32" fmla="*/ 704 w 704"/>
                <a:gd name="T33" fmla="*/ 667 h 1921"/>
                <a:gd name="T34" fmla="*/ 704 w 704"/>
                <a:gd name="T35" fmla="*/ 704 h 1921"/>
                <a:gd name="T36" fmla="*/ 704 w 704"/>
                <a:gd name="T37" fmla="*/ 757 h 1921"/>
                <a:gd name="T38" fmla="*/ 694 w 704"/>
                <a:gd name="T39" fmla="*/ 860 h 1921"/>
                <a:gd name="T40" fmla="*/ 675 w 704"/>
                <a:gd name="T41" fmla="*/ 964 h 1921"/>
                <a:gd name="T42" fmla="*/ 646 w 704"/>
                <a:gd name="T43" fmla="*/ 1065 h 1921"/>
                <a:gd name="T44" fmla="*/ 611 w 704"/>
                <a:gd name="T45" fmla="*/ 1164 h 1921"/>
                <a:gd name="T46" fmla="*/ 570 w 704"/>
                <a:gd name="T47" fmla="*/ 1260 h 1921"/>
                <a:gd name="T48" fmla="*/ 498 w 704"/>
                <a:gd name="T49" fmla="*/ 1396 h 1921"/>
                <a:gd name="T50" fmla="*/ 389 w 704"/>
                <a:gd name="T51" fmla="*/ 1562 h 1921"/>
                <a:gd name="T52" fmla="*/ 273 w 704"/>
                <a:gd name="T53" fmla="*/ 1703 h 1921"/>
                <a:gd name="T54" fmla="*/ 156 w 704"/>
                <a:gd name="T55" fmla="*/ 1817 h 1921"/>
                <a:gd name="T56" fmla="*/ 74 w 704"/>
                <a:gd name="T57" fmla="*/ 1879 h 1921"/>
                <a:gd name="T58" fmla="*/ 24 w 704"/>
                <a:gd name="T59" fmla="*/ 1909 h 1921"/>
                <a:gd name="T60" fmla="*/ 0 w 704"/>
                <a:gd name="T61" fmla="*/ 1921 h 1921"/>
                <a:gd name="T62" fmla="*/ 0 w 704"/>
                <a:gd name="T63" fmla="*/ 0 h 1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04" h="1921">
                  <a:moveTo>
                    <a:pt x="0" y="0"/>
                  </a:moveTo>
                  <a:lnTo>
                    <a:pt x="37" y="1"/>
                  </a:lnTo>
                  <a:lnTo>
                    <a:pt x="108" y="8"/>
                  </a:lnTo>
                  <a:lnTo>
                    <a:pt x="177" y="22"/>
                  </a:lnTo>
                  <a:lnTo>
                    <a:pt x="243" y="43"/>
                  </a:lnTo>
                  <a:lnTo>
                    <a:pt x="306" y="70"/>
                  </a:lnTo>
                  <a:lnTo>
                    <a:pt x="366" y="102"/>
                  </a:lnTo>
                  <a:lnTo>
                    <a:pt x="422" y="140"/>
                  </a:lnTo>
                  <a:lnTo>
                    <a:pt x="474" y="183"/>
                  </a:lnTo>
                  <a:lnTo>
                    <a:pt x="522" y="230"/>
                  </a:lnTo>
                  <a:lnTo>
                    <a:pt x="564" y="282"/>
                  </a:lnTo>
                  <a:lnTo>
                    <a:pt x="603" y="339"/>
                  </a:lnTo>
                  <a:lnTo>
                    <a:pt x="636" y="399"/>
                  </a:lnTo>
                  <a:lnTo>
                    <a:pt x="662" y="461"/>
                  </a:lnTo>
                  <a:lnTo>
                    <a:pt x="682" y="529"/>
                  </a:lnTo>
                  <a:lnTo>
                    <a:pt x="697" y="597"/>
                  </a:lnTo>
                  <a:lnTo>
                    <a:pt x="704" y="667"/>
                  </a:lnTo>
                  <a:lnTo>
                    <a:pt x="704" y="704"/>
                  </a:lnTo>
                  <a:lnTo>
                    <a:pt x="704" y="757"/>
                  </a:lnTo>
                  <a:lnTo>
                    <a:pt x="694" y="860"/>
                  </a:lnTo>
                  <a:lnTo>
                    <a:pt x="675" y="964"/>
                  </a:lnTo>
                  <a:lnTo>
                    <a:pt x="646" y="1065"/>
                  </a:lnTo>
                  <a:lnTo>
                    <a:pt x="611" y="1164"/>
                  </a:lnTo>
                  <a:lnTo>
                    <a:pt x="570" y="1260"/>
                  </a:lnTo>
                  <a:lnTo>
                    <a:pt x="498" y="1396"/>
                  </a:lnTo>
                  <a:lnTo>
                    <a:pt x="389" y="1562"/>
                  </a:lnTo>
                  <a:lnTo>
                    <a:pt x="273" y="1703"/>
                  </a:lnTo>
                  <a:lnTo>
                    <a:pt x="156" y="1817"/>
                  </a:lnTo>
                  <a:lnTo>
                    <a:pt x="74" y="1879"/>
                  </a:lnTo>
                  <a:lnTo>
                    <a:pt x="24" y="1909"/>
                  </a:lnTo>
                  <a:lnTo>
                    <a:pt x="0" y="19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Freeform 1006"/>
            <p:cNvSpPr>
              <a:spLocks/>
            </p:cNvSpPr>
            <p:nvPr/>
          </p:nvSpPr>
          <p:spPr bwMode="auto">
            <a:xfrm>
              <a:off x="7668708" y="2904605"/>
              <a:ext cx="2289250" cy="22892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400" b="1" kern="0" dirty="0">
                  <a:solidFill>
                    <a:srgbClr val="297FB8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Arial"/>
                </a:rPr>
                <a:t>201</a:t>
              </a:r>
              <a:r>
                <a:rPr lang="id-ID" sz="6400" b="1" kern="0" dirty="0">
                  <a:solidFill>
                    <a:srgbClr val="297FB8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Arial"/>
                </a:rPr>
                <a:t>5</a:t>
              </a:r>
              <a:endParaRPr lang="en-US" sz="6400" b="1" kern="0" dirty="0">
                <a:solidFill>
                  <a:srgbClr val="297FB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endParaRPr>
            </a:p>
          </p:txBody>
        </p:sp>
      </p:grpSp>
      <p:grpSp>
        <p:nvGrpSpPr>
          <p:cNvPr id="3" name="Group 149"/>
          <p:cNvGrpSpPr/>
          <p:nvPr/>
        </p:nvGrpSpPr>
        <p:grpSpPr>
          <a:xfrm>
            <a:off x="11640638" y="3240786"/>
            <a:ext cx="4728594" cy="6030365"/>
            <a:chOff x="7423151" y="2651124"/>
            <a:chExt cx="2788288" cy="3802211"/>
          </a:xfrm>
          <a:effectLst>
            <a:outerShdw blurRad="127000" dir="13500000" sy="23000" kx="1200000" algn="br" rotWithShape="0">
              <a:prstClr val="black">
                <a:alpha val="15000"/>
              </a:prstClr>
            </a:outerShdw>
          </a:effectLst>
        </p:grpSpPr>
        <p:sp>
          <p:nvSpPr>
            <p:cNvPr id="12" name="Freeform 1004"/>
            <p:cNvSpPr>
              <a:spLocks/>
            </p:cNvSpPr>
            <p:nvPr/>
          </p:nvSpPr>
          <p:spPr bwMode="auto">
            <a:xfrm>
              <a:off x="7423151" y="2651124"/>
              <a:ext cx="2788288" cy="3802211"/>
            </a:xfrm>
            <a:custGeom>
              <a:avLst/>
              <a:gdLst>
                <a:gd name="T0" fmla="*/ 703 w 1407"/>
                <a:gd name="T1" fmla="*/ 1921 h 1921"/>
                <a:gd name="T2" fmla="*/ 680 w 1407"/>
                <a:gd name="T3" fmla="*/ 1909 h 1921"/>
                <a:gd name="T4" fmla="*/ 630 w 1407"/>
                <a:gd name="T5" fmla="*/ 1879 h 1921"/>
                <a:gd name="T6" fmla="*/ 548 w 1407"/>
                <a:gd name="T7" fmla="*/ 1817 h 1921"/>
                <a:gd name="T8" fmla="*/ 431 w 1407"/>
                <a:gd name="T9" fmla="*/ 1703 h 1921"/>
                <a:gd name="T10" fmla="*/ 315 w 1407"/>
                <a:gd name="T11" fmla="*/ 1562 h 1921"/>
                <a:gd name="T12" fmla="*/ 206 w 1407"/>
                <a:gd name="T13" fmla="*/ 1396 h 1921"/>
                <a:gd name="T14" fmla="*/ 134 w 1407"/>
                <a:gd name="T15" fmla="*/ 1260 h 1921"/>
                <a:gd name="T16" fmla="*/ 93 w 1407"/>
                <a:gd name="T17" fmla="*/ 1164 h 1921"/>
                <a:gd name="T18" fmla="*/ 58 w 1407"/>
                <a:gd name="T19" fmla="*/ 1065 h 1921"/>
                <a:gd name="T20" fmla="*/ 31 w 1407"/>
                <a:gd name="T21" fmla="*/ 964 h 1921"/>
                <a:gd name="T22" fmla="*/ 11 w 1407"/>
                <a:gd name="T23" fmla="*/ 860 h 1921"/>
                <a:gd name="T24" fmla="*/ 1 w 1407"/>
                <a:gd name="T25" fmla="*/ 757 h 1921"/>
                <a:gd name="T26" fmla="*/ 0 w 1407"/>
                <a:gd name="T27" fmla="*/ 704 h 1921"/>
                <a:gd name="T28" fmla="*/ 0 w 1407"/>
                <a:gd name="T29" fmla="*/ 667 h 1921"/>
                <a:gd name="T30" fmla="*/ 7 w 1407"/>
                <a:gd name="T31" fmla="*/ 597 h 1921"/>
                <a:gd name="T32" fmla="*/ 22 w 1407"/>
                <a:gd name="T33" fmla="*/ 529 h 1921"/>
                <a:gd name="T34" fmla="*/ 42 w 1407"/>
                <a:gd name="T35" fmla="*/ 461 h 1921"/>
                <a:gd name="T36" fmla="*/ 68 w 1407"/>
                <a:gd name="T37" fmla="*/ 399 h 1921"/>
                <a:gd name="T38" fmla="*/ 101 w 1407"/>
                <a:gd name="T39" fmla="*/ 339 h 1921"/>
                <a:gd name="T40" fmla="*/ 140 w 1407"/>
                <a:gd name="T41" fmla="*/ 282 h 1921"/>
                <a:gd name="T42" fmla="*/ 182 w 1407"/>
                <a:gd name="T43" fmla="*/ 230 h 1921"/>
                <a:gd name="T44" fmla="*/ 230 w 1407"/>
                <a:gd name="T45" fmla="*/ 183 h 1921"/>
                <a:gd name="T46" fmla="*/ 282 w 1407"/>
                <a:gd name="T47" fmla="*/ 140 h 1921"/>
                <a:gd name="T48" fmla="*/ 338 w 1407"/>
                <a:gd name="T49" fmla="*/ 102 h 1921"/>
                <a:gd name="T50" fmla="*/ 399 w 1407"/>
                <a:gd name="T51" fmla="*/ 70 h 1921"/>
                <a:gd name="T52" fmla="*/ 461 w 1407"/>
                <a:gd name="T53" fmla="*/ 43 h 1921"/>
                <a:gd name="T54" fmla="*/ 527 w 1407"/>
                <a:gd name="T55" fmla="*/ 22 h 1921"/>
                <a:gd name="T56" fmla="*/ 596 w 1407"/>
                <a:gd name="T57" fmla="*/ 8 h 1921"/>
                <a:gd name="T58" fmla="*/ 667 w 1407"/>
                <a:gd name="T59" fmla="*/ 1 h 1921"/>
                <a:gd name="T60" fmla="*/ 703 w 1407"/>
                <a:gd name="T61" fmla="*/ 0 h 1921"/>
                <a:gd name="T62" fmla="*/ 740 w 1407"/>
                <a:gd name="T63" fmla="*/ 1 h 1921"/>
                <a:gd name="T64" fmla="*/ 811 w 1407"/>
                <a:gd name="T65" fmla="*/ 8 h 1921"/>
                <a:gd name="T66" fmla="*/ 880 w 1407"/>
                <a:gd name="T67" fmla="*/ 22 h 1921"/>
                <a:gd name="T68" fmla="*/ 946 w 1407"/>
                <a:gd name="T69" fmla="*/ 43 h 1921"/>
                <a:gd name="T70" fmla="*/ 1009 w 1407"/>
                <a:gd name="T71" fmla="*/ 70 h 1921"/>
                <a:gd name="T72" fmla="*/ 1069 w 1407"/>
                <a:gd name="T73" fmla="*/ 102 h 1921"/>
                <a:gd name="T74" fmla="*/ 1125 w 1407"/>
                <a:gd name="T75" fmla="*/ 140 h 1921"/>
                <a:gd name="T76" fmla="*/ 1177 w 1407"/>
                <a:gd name="T77" fmla="*/ 183 h 1921"/>
                <a:gd name="T78" fmla="*/ 1225 w 1407"/>
                <a:gd name="T79" fmla="*/ 230 h 1921"/>
                <a:gd name="T80" fmla="*/ 1267 w 1407"/>
                <a:gd name="T81" fmla="*/ 282 h 1921"/>
                <a:gd name="T82" fmla="*/ 1306 w 1407"/>
                <a:gd name="T83" fmla="*/ 339 h 1921"/>
                <a:gd name="T84" fmla="*/ 1339 w 1407"/>
                <a:gd name="T85" fmla="*/ 399 h 1921"/>
                <a:gd name="T86" fmla="*/ 1365 w 1407"/>
                <a:gd name="T87" fmla="*/ 461 h 1921"/>
                <a:gd name="T88" fmla="*/ 1385 w 1407"/>
                <a:gd name="T89" fmla="*/ 529 h 1921"/>
                <a:gd name="T90" fmla="*/ 1400 w 1407"/>
                <a:gd name="T91" fmla="*/ 597 h 1921"/>
                <a:gd name="T92" fmla="*/ 1407 w 1407"/>
                <a:gd name="T93" fmla="*/ 667 h 1921"/>
                <a:gd name="T94" fmla="*/ 1407 w 1407"/>
                <a:gd name="T95" fmla="*/ 704 h 1921"/>
                <a:gd name="T96" fmla="*/ 1407 w 1407"/>
                <a:gd name="T97" fmla="*/ 757 h 1921"/>
                <a:gd name="T98" fmla="*/ 1397 w 1407"/>
                <a:gd name="T99" fmla="*/ 860 h 1921"/>
                <a:gd name="T100" fmla="*/ 1378 w 1407"/>
                <a:gd name="T101" fmla="*/ 964 h 1921"/>
                <a:gd name="T102" fmla="*/ 1349 w 1407"/>
                <a:gd name="T103" fmla="*/ 1065 h 1921"/>
                <a:gd name="T104" fmla="*/ 1314 w 1407"/>
                <a:gd name="T105" fmla="*/ 1164 h 1921"/>
                <a:gd name="T106" fmla="*/ 1273 w 1407"/>
                <a:gd name="T107" fmla="*/ 1260 h 1921"/>
                <a:gd name="T108" fmla="*/ 1201 w 1407"/>
                <a:gd name="T109" fmla="*/ 1396 h 1921"/>
                <a:gd name="T110" fmla="*/ 1092 w 1407"/>
                <a:gd name="T111" fmla="*/ 1562 h 1921"/>
                <a:gd name="T112" fmla="*/ 976 w 1407"/>
                <a:gd name="T113" fmla="*/ 1703 h 1921"/>
                <a:gd name="T114" fmla="*/ 859 w 1407"/>
                <a:gd name="T115" fmla="*/ 1817 h 1921"/>
                <a:gd name="T116" fmla="*/ 777 w 1407"/>
                <a:gd name="T117" fmla="*/ 1879 h 1921"/>
                <a:gd name="T118" fmla="*/ 727 w 1407"/>
                <a:gd name="T119" fmla="*/ 1909 h 1921"/>
                <a:gd name="T120" fmla="*/ 703 w 1407"/>
                <a:gd name="T121" fmla="*/ 1921 h 1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407" h="1921">
                  <a:moveTo>
                    <a:pt x="703" y="1921"/>
                  </a:moveTo>
                  <a:lnTo>
                    <a:pt x="680" y="1909"/>
                  </a:lnTo>
                  <a:lnTo>
                    <a:pt x="630" y="1879"/>
                  </a:lnTo>
                  <a:lnTo>
                    <a:pt x="548" y="1817"/>
                  </a:lnTo>
                  <a:lnTo>
                    <a:pt x="431" y="1703"/>
                  </a:lnTo>
                  <a:lnTo>
                    <a:pt x="315" y="1562"/>
                  </a:lnTo>
                  <a:lnTo>
                    <a:pt x="206" y="1396"/>
                  </a:lnTo>
                  <a:lnTo>
                    <a:pt x="134" y="1260"/>
                  </a:lnTo>
                  <a:lnTo>
                    <a:pt x="93" y="1164"/>
                  </a:lnTo>
                  <a:lnTo>
                    <a:pt x="58" y="1065"/>
                  </a:lnTo>
                  <a:lnTo>
                    <a:pt x="31" y="964"/>
                  </a:lnTo>
                  <a:lnTo>
                    <a:pt x="11" y="860"/>
                  </a:lnTo>
                  <a:lnTo>
                    <a:pt x="1" y="757"/>
                  </a:lnTo>
                  <a:lnTo>
                    <a:pt x="0" y="704"/>
                  </a:lnTo>
                  <a:lnTo>
                    <a:pt x="0" y="667"/>
                  </a:lnTo>
                  <a:lnTo>
                    <a:pt x="7" y="597"/>
                  </a:lnTo>
                  <a:lnTo>
                    <a:pt x="22" y="529"/>
                  </a:lnTo>
                  <a:lnTo>
                    <a:pt x="42" y="461"/>
                  </a:lnTo>
                  <a:lnTo>
                    <a:pt x="68" y="399"/>
                  </a:lnTo>
                  <a:lnTo>
                    <a:pt x="101" y="339"/>
                  </a:lnTo>
                  <a:lnTo>
                    <a:pt x="140" y="282"/>
                  </a:lnTo>
                  <a:lnTo>
                    <a:pt x="182" y="230"/>
                  </a:lnTo>
                  <a:lnTo>
                    <a:pt x="230" y="183"/>
                  </a:lnTo>
                  <a:lnTo>
                    <a:pt x="282" y="140"/>
                  </a:lnTo>
                  <a:lnTo>
                    <a:pt x="338" y="102"/>
                  </a:lnTo>
                  <a:lnTo>
                    <a:pt x="399" y="70"/>
                  </a:lnTo>
                  <a:lnTo>
                    <a:pt x="461" y="43"/>
                  </a:lnTo>
                  <a:lnTo>
                    <a:pt x="527" y="22"/>
                  </a:lnTo>
                  <a:lnTo>
                    <a:pt x="596" y="8"/>
                  </a:lnTo>
                  <a:lnTo>
                    <a:pt x="667" y="1"/>
                  </a:lnTo>
                  <a:lnTo>
                    <a:pt x="703" y="0"/>
                  </a:lnTo>
                  <a:lnTo>
                    <a:pt x="740" y="1"/>
                  </a:lnTo>
                  <a:lnTo>
                    <a:pt x="811" y="8"/>
                  </a:lnTo>
                  <a:lnTo>
                    <a:pt x="880" y="22"/>
                  </a:lnTo>
                  <a:lnTo>
                    <a:pt x="946" y="43"/>
                  </a:lnTo>
                  <a:lnTo>
                    <a:pt x="1009" y="70"/>
                  </a:lnTo>
                  <a:lnTo>
                    <a:pt x="1069" y="102"/>
                  </a:lnTo>
                  <a:lnTo>
                    <a:pt x="1125" y="140"/>
                  </a:lnTo>
                  <a:lnTo>
                    <a:pt x="1177" y="183"/>
                  </a:lnTo>
                  <a:lnTo>
                    <a:pt x="1225" y="230"/>
                  </a:lnTo>
                  <a:lnTo>
                    <a:pt x="1267" y="282"/>
                  </a:lnTo>
                  <a:lnTo>
                    <a:pt x="1306" y="339"/>
                  </a:lnTo>
                  <a:lnTo>
                    <a:pt x="1339" y="399"/>
                  </a:lnTo>
                  <a:lnTo>
                    <a:pt x="1365" y="461"/>
                  </a:lnTo>
                  <a:lnTo>
                    <a:pt x="1385" y="529"/>
                  </a:lnTo>
                  <a:lnTo>
                    <a:pt x="1400" y="597"/>
                  </a:lnTo>
                  <a:lnTo>
                    <a:pt x="1407" y="667"/>
                  </a:lnTo>
                  <a:lnTo>
                    <a:pt x="1407" y="704"/>
                  </a:lnTo>
                  <a:lnTo>
                    <a:pt x="1407" y="757"/>
                  </a:lnTo>
                  <a:lnTo>
                    <a:pt x="1397" y="860"/>
                  </a:lnTo>
                  <a:lnTo>
                    <a:pt x="1378" y="964"/>
                  </a:lnTo>
                  <a:lnTo>
                    <a:pt x="1349" y="1065"/>
                  </a:lnTo>
                  <a:lnTo>
                    <a:pt x="1314" y="1164"/>
                  </a:lnTo>
                  <a:lnTo>
                    <a:pt x="1273" y="1260"/>
                  </a:lnTo>
                  <a:lnTo>
                    <a:pt x="1201" y="1396"/>
                  </a:lnTo>
                  <a:lnTo>
                    <a:pt x="1092" y="1562"/>
                  </a:lnTo>
                  <a:lnTo>
                    <a:pt x="976" y="1703"/>
                  </a:lnTo>
                  <a:lnTo>
                    <a:pt x="859" y="1817"/>
                  </a:lnTo>
                  <a:lnTo>
                    <a:pt x="777" y="1879"/>
                  </a:lnTo>
                  <a:lnTo>
                    <a:pt x="727" y="1909"/>
                  </a:lnTo>
                  <a:lnTo>
                    <a:pt x="703" y="1921"/>
                  </a:lnTo>
                  <a:close/>
                </a:path>
              </a:pathLst>
            </a:custGeom>
            <a:solidFill>
              <a:srgbClr val="8D44AD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Freeform 1005"/>
            <p:cNvSpPr>
              <a:spLocks/>
            </p:cNvSpPr>
            <p:nvPr/>
          </p:nvSpPr>
          <p:spPr bwMode="auto">
            <a:xfrm>
              <a:off x="8817295" y="2651124"/>
              <a:ext cx="1394144" cy="3802211"/>
            </a:xfrm>
            <a:custGeom>
              <a:avLst/>
              <a:gdLst>
                <a:gd name="T0" fmla="*/ 0 w 704"/>
                <a:gd name="T1" fmla="*/ 0 h 1921"/>
                <a:gd name="T2" fmla="*/ 37 w 704"/>
                <a:gd name="T3" fmla="*/ 1 h 1921"/>
                <a:gd name="T4" fmla="*/ 108 w 704"/>
                <a:gd name="T5" fmla="*/ 8 h 1921"/>
                <a:gd name="T6" fmla="*/ 177 w 704"/>
                <a:gd name="T7" fmla="*/ 22 h 1921"/>
                <a:gd name="T8" fmla="*/ 243 w 704"/>
                <a:gd name="T9" fmla="*/ 43 h 1921"/>
                <a:gd name="T10" fmla="*/ 306 w 704"/>
                <a:gd name="T11" fmla="*/ 70 h 1921"/>
                <a:gd name="T12" fmla="*/ 366 w 704"/>
                <a:gd name="T13" fmla="*/ 102 h 1921"/>
                <a:gd name="T14" fmla="*/ 422 w 704"/>
                <a:gd name="T15" fmla="*/ 140 h 1921"/>
                <a:gd name="T16" fmla="*/ 474 w 704"/>
                <a:gd name="T17" fmla="*/ 183 h 1921"/>
                <a:gd name="T18" fmla="*/ 522 w 704"/>
                <a:gd name="T19" fmla="*/ 230 h 1921"/>
                <a:gd name="T20" fmla="*/ 564 w 704"/>
                <a:gd name="T21" fmla="*/ 282 h 1921"/>
                <a:gd name="T22" fmla="*/ 603 w 704"/>
                <a:gd name="T23" fmla="*/ 339 h 1921"/>
                <a:gd name="T24" fmla="*/ 636 w 704"/>
                <a:gd name="T25" fmla="*/ 399 h 1921"/>
                <a:gd name="T26" fmla="*/ 662 w 704"/>
                <a:gd name="T27" fmla="*/ 461 h 1921"/>
                <a:gd name="T28" fmla="*/ 682 w 704"/>
                <a:gd name="T29" fmla="*/ 529 h 1921"/>
                <a:gd name="T30" fmla="*/ 697 w 704"/>
                <a:gd name="T31" fmla="*/ 597 h 1921"/>
                <a:gd name="T32" fmla="*/ 704 w 704"/>
                <a:gd name="T33" fmla="*/ 667 h 1921"/>
                <a:gd name="T34" fmla="*/ 704 w 704"/>
                <a:gd name="T35" fmla="*/ 704 h 1921"/>
                <a:gd name="T36" fmla="*/ 704 w 704"/>
                <a:gd name="T37" fmla="*/ 757 h 1921"/>
                <a:gd name="T38" fmla="*/ 694 w 704"/>
                <a:gd name="T39" fmla="*/ 860 h 1921"/>
                <a:gd name="T40" fmla="*/ 675 w 704"/>
                <a:gd name="T41" fmla="*/ 964 h 1921"/>
                <a:gd name="T42" fmla="*/ 646 w 704"/>
                <a:gd name="T43" fmla="*/ 1065 h 1921"/>
                <a:gd name="T44" fmla="*/ 611 w 704"/>
                <a:gd name="T45" fmla="*/ 1164 h 1921"/>
                <a:gd name="T46" fmla="*/ 570 w 704"/>
                <a:gd name="T47" fmla="*/ 1260 h 1921"/>
                <a:gd name="T48" fmla="*/ 498 w 704"/>
                <a:gd name="T49" fmla="*/ 1396 h 1921"/>
                <a:gd name="T50" fmla="*/ 389 w 704"/>
                <a:gd name="T51" fmla="*/ 1562 h 1921"/>
                <a:gd name="T52" fmla="*/ 273 w 704"/>
                <a:gd name="T53" fmla="*/ 1703 h 1921"/>
                <a:gd name="T54" fmla="*/ 156 w 704"/>
                <a:gd name="T55" fmla="*/ 1817 h 1921"/>
                <a:gd name="T56" fmla="*/ 74 w 704"/>
                <a:gd name="T57" fmla="*/ 1879 h 1921"/>
                <a:gd name="T58" fmla="*/ 24 w 704"/>
                <a:gd name="T59" fmla="*/ 1909 h 1921"/>
                <a:gd name="T60" fmla="*/ 0 w 704"/>
                <a:gd name="T61" fmla="*/ 1921 h 1921"/>
                <a:gd name="T62" fmla="*/ 0 w 704"/>
                <a:gd name="T63" fmla="*/ 0 h 1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04" h="1921">
                  <a:moveTo>
                    <a:pt x="0" y="0"/>
                  </a:moveTo>
                  <a:lnTo>
                    <a:pt x="37" y="1"/>
                  </a:lnTo>
                  <a:lnTo>
                    <a:pt x="108" y="8"/>
                  </a:lnTo>
                  <a:lnTo>
                    <a:pt x="177" y="22"/>
                  </a:lnTo>
                  <a:lnTo>
                    <a:pt x="243" y="43"/>
                  </a:lnTo>
                  <a:lnTo>
                    <a:pt x="306" y="70"/>
                  </a:lnTo>
                  <a:lnTo>
                    <a:pt x="366" y="102"/>
                  </a:lnTo>
                  <a:lnTo>
                    <a:pt x="422" y="140"/>
                  </a:lnTo>
                  <a:lnTo>
                    <a:pt x="474" y="183"/>
                  </a:lnTo>
                  <a:lnTo>
                    <a:pt x="522" y="230"/>
                  </a:lnTo>
                  <a:lnTo>
                    <a:pt x="564" y="282"/>
                  </a:lnTo>
                  <a:lnTo>
                    <a:pt x="603" y="339"/>
                  </a:lnTo>
                  <a:lnTo>
                    <a:pt x="636" y="399"/>
                  </a:lnTo>
                  <a:lnTo>
                    <a:pt x="662" y="461"/>
                  </a:lnTo>
                  <a:lnTo>
                    <a:pt x="682" y="529"/>
                  </a:lnTo>
                  <a:lnTo>
                    <a:pt x="697" y="597"/>
                  </a:lnTo>
                  <a:lnTo>
                    <a:pt x="704" y="667"/>
                  </a:lnTo>
                  <a:lnTo>
                    <a:pt x="704" y="704"/>
                  </a:lnTo>
                  <a:lnTo>
                    <a:pt x="704" y="757"/>
                  </a:lnTo>
                  <a:lnTo>
                    <a:pt x="694" y="860"/>
                  </a:lnTo>
                  <a:lnTo>
                    <a:pt x="675" y="964"/>
                  </a:lnTo>
                  <a:lnTo>
                    <a:pt x="646" y="1065"/>
                  </a:lnTo>
                  <a:lnTo>
                    <a:pt x="611" y="1164"/>
                  </a:lnTo>
                  <a:lnTo>
                    <a:pt x="570" y="1260"/>
                  </a:lnTo>
                  <a:lnTo>
                    <a:pt x="498" y="1396"/>
                  </a:lnTo>
                  <a:lnTo>
                    <a:pt x="389" y="1562"/>
                  </a:lnTo>
                  <a:lnTo>
                    <a:pt x="273" y="1703"/>
                  </a:lnTo>
                  <a:lnTo>
                    <a:pt x="156" y="1817"/>
                  </a:lnTo>
                  <a:lnTo>
                    <a:pt x="74" y="1879"/>
                  </a:lnTo>
                  <a:lnTo>
                    <a:pt x="24" y="1909"/>
                  </a:lnTo>
                  <a:lnTo>
                    <a:pt x="0" y="19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Freeform 1006"/>
            <p:cNvSpPr>
              <a:spLocks/>
            </p:cNvSpPr>
            <p:nvPr/>
          </p:nvSpPr>
          <p:spPr bwMode="auto">
            <a:xfrm>
              <a:off x="7668708" y="2904605"/>
              <a:ext cx="2289250" cy="22892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800" b="1" kern="0" dirty="0">
                  <a:solidFill>
                    <a:srgbClr val="8D44AD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Arial"/>
                </a:rPr>
                <a:t>20</a:t>
              </a:r>
              <a:r>
                <a:rPr lang="id-ID" sz="8800" b="1" kern="0" dirty="0">
                  <a:solidFill>
                    <a:srgbClr val="8D44AD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Arial"/>
                </a:rPr>
                <a:t>16</a:t>
              </a:r>
              <a:endParaRPr lang="en-US" sz="8800" b="1" kern="0" dirty="0">
                <a:solidFill>
                  <a:srgbClr val="8D44A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endParaRPr>
            </a:p>
          </p:txBody>
        </p:sp>
      </p:grpSp>
      <p:grpSp>
        <p:nvGrpSpPr>
          <p:cNvPr id="4" name="Group 15"/>
          <p:cNvGrpSpPr/>
          <p:nvPr/>
        </p:nvGrpSpPr>
        <p:grpSpPr>
          <a:xfrm>
            <a:off x="5279919" y="3599829"/>
            <a:ext cx="6270454" cy="7996699"/>
            <a:chOff x="7423151" y="2651124"/>
            <a:chExt cx="2788288" cy="3802211"/>
          </a:xfrm>
          <a:effectLst>
            <a:outerShdw blurRad="127000" dir="13500000" sy="23000" kx="1200000" algn="br" rotWithShape="0">
              <a:prstClr val="black">
                <a:alpha val="15000"/>
              </a:prstClr>
            </a:outerShdw>
          </a:effectLst>
        </p:grpSpPr>
        <p:sp>
          <p:nvSpPr>
            <p:cNvPr id="16" name="Freeform 1004"/>
            <p:cNvSpPr>
              <a:spLocks/>
            </p:cNvSpPr>
            <p:nvPr/>
          </p:nvSpPr>
          <p:spPr bwMode="auto">
            <a:xfrm>
              <a:off x="7423151" y="2651124"/>
              <a:ext cx="2788288" cy="3802211"/>
            </a:xfrm>
            <a:custGeom>
              <a:avLst/>
              <a:gdLst>
                <a:gd name="T0" fmla="*/ 703 w 1407"/>
                <a:gd name="T1" fmla="*/ 1921 h 1921"/>
                <a:gd name="T2" fmla="*/ 680 w 1407"/>
                <a:gd name="T3" fmla="*/ 1909 h 1921"/>
                <a:gd name="T4" fmla="*/ 630 w 1407"/>
                <a:gd name="T5" fmla="*/ 1879 h 1921"/>
                <a:gd name="T6" fmla="*/ 548 w 1407"/>
                <a:gd name="T7" fmla="*/ 1817 h 1921"/>
                <a:gd name="T8" fmla="*/ 431 w 1407"/>
                <a:gd name="T9" fmla="*/ 1703 h 1921"/>
                <a:gd name="T10" fmla="*/ 315 w 1407"/>
                <a:gd name="T11" fmla="*/ 1562 h 1921"/>
                <a:gd name="T12" fmla="*/ 206 w 1407"/>
                <a:gd name="T13" fmla="*/ 1396 h 1921"/>
                <a:gd name="T14" fmla="*/ 134 w 1407"/>
                <a:gd name="T15" fmla="*/ 1260 h 1921"/>
                <a:gd name="T16" fmla="*/ 93 w 1407"/>
                <a:gd name="T17" fmla="*/ 1164 h 1921"/>
                <a:gd name="T18" fmla="*/ 58 w 1407"/>
                <a:gd name="T19" fmla="*/ 1065 h 1921"/>
                <a:gd name="T20" fmla="*/ 31 w 1407"/>
                <a:gd name="T21" fmla="*/ 964 h 1921"/>
                <a:gd name="T22" fmla="*/ 11 w 1407"/>
                <a:gd name="T23" fmla="*/ 860 h 1921"/>
                <a:gd name="T24" fmla="*/ 1 w 1407"/>
                <a:gd name="T25" fmla="*/ 757 h 1921"/>
                <a:gd name="T26" fmla="*/ 0 w 1407"/>
                <a:gd name="T27" fmla="*/ 704 h 1921"/>
                <a:gd name="T28" fmla="*/ 0 w 1407"/>
                <a:gd name="T29" fmla="*/ 667 h 1921"/>
                <a:gd name="T30" fmla="*/ 7 w 1407"/>
                <a:gd name="T31" fmla="*/ 597 h 1921"/>
                <a:gd name="T32" fmla="*/ 22 w 1407"/>
                <a:gd name="T33" fmla="*/ 529 h 1921"/>
                <a:gd name="T34" fmla="*/ 42 w 1407"/>
                <a:gd name="T35" fmla="*/ 461 h 1921"/>
                <a:gd name="T36" fmla="*/ 68 w 1407"/>
                <a:gd name="T37" fmla="*/ 399 h 1921"/>
                <a:gd name="T38" fmla="*/ 101 w 1407"/>
                <a:gd name="T39" fmla="*/ 339 h 1921"/>
                <a:gd name="T40" fmla="*/ 140 w 1407"/>
                <a:gd name="T41" fmla="*/ 282 h 1921"/>
                <a:gd name="T42" fmla="*/ 182 w 1407"/>
                <a:gd name="T43" fmla="*/ 230 h 1921"/>
                <a:gd name="T44" fmla="*/ 230 w 1407"/>
                <a:gd name="T45" fmla="*/ 183 h 1921"/>
                <a:gd name="T46" fmla="*/ 282 w 1407"/>
                <a:gd name="T47" fmla="*/ 140 h 1921"/>
                <a:gd name="T48" fmla="*/ 338 w 1407"/>
                <a:gd name="T49" fmla="*/ 102 h 1921"/>
                <a:gd name="T50" fmla="*/ 399 w 1407"/>
                <a:gd name="T51" fmla="*/ 70 h 1921"/>
                <a:gd name="T52" fmla="*/ 461 w 1407"/>
                <a:gd name="T53" fmla="*/ 43 h 1921"/>
                <a:gd name="T54" fmla="*/ 527 w 1407"/>
                <a:gd name="T55" fmla="*/ 22 h 1921"/>
                <a:gd name="T56" fmla="*/ 596 w 1407"/>
                <a:gd name="T57" fmla="*/ 8 h 1921"/>
                <a:gd name="T58" fmla="*/ 667 w 1407"/>
                <a:gd name="T59" fmla="*/ 1 h 1921"/>
                <a:gd name="T60" fmla="*/ 703 w 1407"/>
                <a:gd name="T61" fmla="*/ 0 h 1921"/>
                <a:gd name="T62" fmla="*/ 740 w 1407"/>
                <a:gd name="T63" fmla="*/ 1 h 1921"/>
                <a:gd name="T64" fmla="*/ 811 w 1407"/>
                <a:gd name="T65" fmla="*/ 8 h 1921"/>
                <a:gd name="T66" fmla="*/ 880 w 1407"/>
                <a:gd name="T67" fmla="*/ 22 h 1921"/>
                <a:gd name="T68" fmla="*/ 946 w 1407"/>
                <a:gd name="T69" fmla="*/ 43 h 1921"/>
                <a:gd name="T70" fmla="*/ 1009 w 1407"/>
                <a:gd name="T71" fmla="*/ 70 h 1921"/>
                <a:gd name="T72" fmla="*/ 1069 w 1407"/>
                <a:gd name="T73" fmla="*/ 102 h 1921"/>
                <a:gd name="T74" fmla="*/ 1125 w 1407"/>
                <a:gd name="T75" fmla="*/ 140 h 1921"/>
                <a:gd name="T76" fmla="*/ 1177 w 1407"/>
                <a:gd name="T77" fmla="*/ 183 h 1921"/>
                <a:gd name="T78" fmla="*/ 1225 w 1407"/>
                <a:gd name="T79" fmla="*/ 230 h 1921"/>
                <a:gd name="T80" fmla="*/ 1267 w 1407"/>
                <a:gd name="T81" fmla="*/ 282 h 1921"/>
                <a:gd name="T82" fmla="*/ 1306 w 1407"/>
                <a:gd name="T83" fmla="*/ 339 h 1921"/>
                <a:gd name="T84" fmla="*/ 1339 w 1407"/>
                <a:gd name="T85" fmla="*/ 399 h 1921"/>
                <a:gd name="T86" fmla="*/ 1365 w 1407"/>
                <a:gd name="T87" fmla="*/ 461 h 1921"/>
                <a:gd name="T88" fmla="*/ 1385 w 1407"/>
                <a:gd name="T89" fmla="*/ 529 h 1921"/>
                <a:gd name="T90" fmla="*/ 1400 w 1407"/>
                <a:gd name="T91" fmla="*/ 597 h 1921"/>
                <a:gd name="T92" fmla="*/ 1407 w 1407"/>
                <a:gd name="T93" fmla="*/ 667 h 1921"/>
                <a:gd name="T94" fmla="*/ 1407 w 1407"/>
                <a:gd name="T95" fmla="*/ 704 h 1921"/>
                <a:gd name="T96" fmla="*/ 1407 w 1407"/>
                <a:gd name="T97" fmla="*/ 757 h 1921"/>
                <a:gd name="T98" fmla="*/ 1397 w 1407"/>
                <a:gd name="T99" fmla="*/ 860 h 1921"/>
                <a:gd name="T100" fmla="*/ 1378 w 1407"/>
                <a:gd name="T101" fmla="*/ 964 h 1921"/>
                <a:gd name="T102" fmla="*/ 1349 w 1407"/>
                <a:gd name="T103" fmla="*/ 1065 h 1921"/>
                <a:gd name="T104" fmla="*/ 1314 w 1407"/>
                <a:gd name="T105" fmla="*/ 1164 h 1921"/>
                <a:gd name="T106" fmla="*/ 1273 w 1407"/>
                <a:gd name="T107" fmla="*/ 1260 h 1921"/>
                <a:gd name="T108" fmla="*/ 1201 w 1407"/>
                <a:gd name="T109" fmla="*/ 1396 h 1921"/>
                <a:gd name="T110" fmla="*/ 1092 w 1407"/>
                <a:gd name="T111" fmla="*/ 1562 h 1921"/>
                <a:gd name="T112" fmla="*/ 976 w 1407"/>
                <a:gd name="T113" fmla="*/ 1703 h 1921"/>
                <a:gd name="T114" fmla="*/ 859 w 1407"/>
                <a:gd name="T115" fmla="*/ 1817 h 1921"/>
                <a:gd name="T116" fmla="*/ 777 w 1407"/>
                <a:gd name="T117" fmla="*/ 1879 h 1921"/>
                <a:gd name="T118" fmla="*/ 727 w 1407"/>
                <a:gd name="T119" fmla="*/ 1909 h 1921"/>
                <a:gd name="T120" fmla="*/ 703 w 1407"/>
                <a:gd name="T121" fmla="*/ 1921 h 1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407" h="1921">
                  <a:moveTo>
                    <a:pt x="703" y="1921"/>
                  </a:moveTo>
                  <a:lnTo>
                    <a:pt x="680" y="1909"/>
                  </a:lnTo>
                  <a:lnTo>
                    <a:pt x="630" y="1879"/>
                  </a:lnTo>
                  <a:lnTo>
                    <a:pt x="548" y="1817"/>
                  </a:lnTo>
                  <a:lnTo>
                    <a:pt x="431" y="1703"/>
                  </a:lnTo>
                  <a:lnTo>
                    <a:pt x="315" y="1562"/>
                  </a:lnTo>
                  <a:lnTo>
                    <a:pt x="206" y="1396"/>
                  </a:lnTo>
                  <a:lnTo>
                    <a:pt x="134" y="1260"/>
                  </a:lnTo>
                  <a:lnTo>
                    <a:pt x="93" y="1164"/>
                  </a:lnTo>
                  <a:lnTo>
                    <a:pt x="58" y="1065"/>
                  </a:lnTo>
                  <a:lnTo>
                    <a:pt x="31" y="964"/>
                  </a:lnTo>
                  <a:lnTo>
                    <a:pt x="11" y="860"/>
                  </a:lnTo>
                  <a:lnTo>
                    <a:pt x="1" y="757"/>
                  </a:lnTo>
                  <a:lnTo>
                    <a:pt x="0" y="704"/>
                  </a:lnTo>
                  <a:lnTo>
                    <a:pt x="0" y="667"/>
                  </a:lnTo>
                  <a:lnTo>
                    <a:pt x="7" y="597"/>
                  </a:lnTo>
                  <a:lnTo>
                    <a:pt x="22" y="529"/>
                  </a:lnTo>
                  <a:lnTo>
                    <a:pt x="42" y="461"/>
                  </a:lnTo>
                  <a:lnTo>
                    <a:pt x="68" y="399"/>
                  </a:lnTo>
                  <a:lnTo>
                    <a:pt x="101" y="339"/>
                  </a:lnTo>
                  <a:lnTo>
                    <a:pt x="140" y="282"/>
                  </a:lnTo>
                  <a:lnTo>
                    <a:pt x="182" y="230"/>
                  </a:lnTo>
                  <a:lnTo>
                    <a:pt x="230" y="183"/>
                  </a:lnTo>
                  <a:lnTo>
                    <a:pt x="282" y="140"/>
                  </a:lnTo>
                  <a:lnTo>
                    <a:pt x="338" y="102"/>
                  </a:lnTo>
                  <a:lnTo>
                    <a:pt x="399" y="70"/>
                  </a:lnTo>
                  <a:lnTo>
                    <a:pt x="461" y="43"/>
                  </a:lnTo>
                  <a:lnTo>
                    <a:pt x="527" y="22"/>
                  </a:lnTo>
                  <a:lnTo>
                    <a:pt x="596" y="8"/>
                  </a:lnTo>
                  <a:lnTo>
                    <a:pt x="667" y="1"/>
                  </a:lnTo>
                  <a:lnTo>
                    <a:pt x="703" y="0"/>
                  </a:lnTo>
                  <a:lnTo>
                    <a:pt x="740" y="1"/>
                  </a:lnTo>
                  <a:lnTo>
                    <a:pt x="811" y="8"/>
                  </a:lnTo>
                  <a:lnTo>
                    <a:pt x="880" y="22"/>
                  </a:lnTo>
                  <a:lnTo>
                    <a:pt x="946" y="43"/>
                  </a:lnTo>
                  <a:lnTo>
                    <a:pt x="1009" y="70"/>
                  </a:lnTo>
                  <a:lnTo>
                    <a:pt x="1069" y="102"/>
                  </a:lnTo>
                  <a:lnTo>
                    <a:pt x="1125" y="140"/>
                  </a:lnTo>
                  <a:lnTo>
                    <a:pt x="1177" y="183"/>
                  </a:lnTo>
                  <a:lnTo>
                    <a:pt x="1225" y="230"/>
                  </a:lnTo>
                  <a:lnTo>
                    <a:pt x="1267" y="282"/>
                  </a:lnTo>
                  <a:lnTo>
                    <a:pt x="1306" y="339"/>
                  </a:lnTo>
                  <a:lnTo>
                    <a:pt x="1339" y="399"/>
                  </a:lnTo>
                  <a:lnTo>
                    <a:pt x="1365" y="461"/>
                  </a:lnTo>
                  <a:lnTo>
                    <a:pt x="1385" y="529"/>
                  </a:lnTo>
                  <a:lnTo>
                    <a:pt x="1400" y="597"/>
                  </a:lnTo>
                  <a:lnTo>
                    <a:pt x="1407" y="667"/>
                  </a:lnTo>
                  <a:lnTo>
                    <a:pt x="1407" y="704"/>
                  </a:lnTo>
                  <a:lnTo>
                    <a:pt x="1407" y="757"/>
                  </a:lnTo>
                  <a:lnTo>
                    <a:pt x="1397" y="860"/>
                  </a:lnTo>
                  <a:lnTo>
                    <a:pt x="1378" y="964"/>
                  </a:lnTo>
                  <a:lnTo>
                    <a:pt x="1349" y="1065"/>
                  </a:lnTo>
                  <a:lnTo>
                    <a:pt x="1314" y="1164"/>
                  </a:lnTo>
                  <a:lnTo>
                    <a:pt x="1273" y="1260"/>
                  </a:lnTo>
                  <a:lnTo>
                    <a:pt x="1201" y="1396"/>
                  </a:lnTo>
                  <a:lnTo>
                    <a:pt x="1092" y="1562"/>
                  </a:lnTo>
                  <a:lnTo>
                    <a:pt x="976" y="1703"/>
                  </a:lnTo>
                  <a:lnTo>
                    <a:pt x="859" y="1817"/>
                  </a:lnTo>
                  <a:lnTo>
                    <a:pt x="777" y="1879"/>
                  </a:lnTo>
                  <a:lnTo>
                    <a:pt x="727" y="1909"/>
                  </a:lnTo>
                  <a:lnTo>
                    <a:pt x="703" y="1921"/>
                  </a:lnTo>
                  <a:close/>
                </a:path>
              </a:pathLst>
            </a:custGeom>
            <a:solidFill>
              <a:srgbClr val="2D3E5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Freeform 1005"/>
            <p:cNvSpPr>
              <a:spLocks/>
            </p:cNvSpPr>
            <p:nvPr/>
          </p:nvSpPr>
          <p:spPr bwMode="auto">
            <a:xfrm>
              <a:off x="8817295" y="2651124"/>
              <a:ext cx="1394144" cy="3802211"/>
            </a:xfrm>
            <a:custGeom>
              <a:avLst/>
              <a:gdLst>
                <a:gd name="T0" fmla="*/ 0 w 704"/>
                <a:gd name="T1" fmla="*/ 0 h 1921"/>
                <a:gd name="T2" fmla="*/ 37 w 704"/>
                <a:gd name="T3" fmla="*/ 1 h 1921"/>
                <a:gd name="T4" fmla="*/ 108 w 704"/>
                <a:gd name="T5" fmla="*/ 8 h 1921"/>
                <a:gd name="T6" fmla="*/ 177 w 704"/>
                <a:gd name="T7" fmla="*/ 22 h 1921"/>
                <a:gd name="T8" fmla="*/ 243 w 704"/>
                <a:gd name="T9" fmla="*/ 43 h 1921"/>
                <a:gd name="T10" fmla="*/ 306 w 704"/>
                <a:gd name="T11" fmla="*/ 70 h 1921"/>
                <a:gd name="T12" fmla="*/ 366 w 704"/>
                <a:gd name="T13" fmla="*/ 102 h 1921"/>
                <a:gd name="T14" fmla="*/ 422 w 704"/>
                <a:gd name="T15" fmla="*/ 140 h 1921"/>
                <a:gd name="T16" fmla="*/ 474 w 704"/>
                <a:gd name="T17" fmla="*/ 183 h 1921"/>
                <a:gd name="T18" fmla="*/ 522 w 704"/>
                <a:gd name="T19" fmla="*/ 230 h 1921"/>
                <a:gd name="T20" fmla="*/ 564 w 704"/>
                <a:gd name="T21" fmla="*/ 282 h 1921"/>
                <a:gd name="T22" fmla="*/ 603 w 704"/>
                <a:gd name="T23" fmla="*/ 339 h 1921"/>
                <a:gd name="T24" fmla="*/ 636 w 704"/>
                <a:gd name="T25" fmla="*/ 399 h 1921"/>
                <a:gd name="T26" fmla="*/ 662 w 704"/>
                <a:gd name="T27" fmla="*/ 461 h 1921"/>
                <a:gd name="T28" fmla="*/ 682 w 704"/>
                <a:gd name="T29" fmla="*/ 529 h 1921"/>
                <a:gd name="T30" fmla="*/ 697 w 704"/>
                <a:gd name="T31" fmla="*/ 597 h 1921"/>
                <a:gd name="T32" fmla="*/ 704 w 704"/>
                <a:gd name="T33" fmla="*/ 667 h 1921"/>
                <a:gd name="T34" fmla="*/ 704 w 704"/>
                <a:gd name="T35" fmla="*/ 704 h 1921"/>
                <a:gd name="T36" fmla="*/ 704 w 704"/>
                <a:gd name="T37" fmla="*/ 757 h 1921"/>
                <a:gd name="T38" fmla="*/ 694 w 704"/>
                <a:gd name="T39" fmla="*/ 860 h 1921"/>
                <a:gd name="T40" fmla="*/ 675 w 704"/>
                <a:gd name="T41" fmla="*/ 964 h 1921"/>
                <a:gd name="T42" fmla="*/ 646 w 704"/>
                <a:gd name="T43" fmla="*/ 1065 h 1921"/>
                <a:gd name="T44" fmla="*/ 611 w 704"/>
                <a:gd name="T45" fmla="*/ 1164 h 1921"/>
                <a:gd name="T46" fmla="*/ 570 w 704"/>
                <a:gd name="T47" fmla="*/ 1260 h 1921"/>
                <a:gd name="T48" fmla="*/ 498 w 704"/>
                <a:gd name="T49" fmla="*/ 1396 h 1921"/>
                <a:gd name="T50" fmla="*/ 389 w 704"/>
                <a:gd name="T51" fmla="*/ 1562 h 1921"/>
                <a:gd name="T52" fmla="*/ 273 w 704"/>
                <a:gd name="T53" fmla="*/ 1703 h 1921"/>
                <a:gd name="T54" fmla="*/ 156 w 704"/>
                <a:gd name="T55" fmla="*/ 1817 h 1921"/>
                <a:gd name="T56" fmla="*/ 74 w 704"/>
                <a:gd name="T57" fmla="*/ 1879 h 1921"/>
                <a:gd name="T58" fmla="*/ 24 w 704"/>
                <a:gd name="T59" fmla="*/ 1909 h 1921"/>
                <a:gd name="T60" fmla="*/ 0 w 704"/>
                <a:gd name="T61" fmla="*/ 1921 h 1921"/>
                <a:gd name="T62" fmla="*/ 0 w 704"/>
                <a:gd name="T63" fmla="*/ 0 h 1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04" h="1921">
                  <a:moveTo>
                    <a:pt x="0" y="0"/>
                  </a:moveTo>
                  <a:lnTo>
                    <a:pt x="37" y="1"/>
                  </a:lnTo>
                  <a:lnTo>
                    <a:pt x="108" y="8"/>
                  </a:lnTo>
                  <a:lnTo>
                    <a:pt x="177" y="22"/>
                  </a:lnTo>
                  <a:lnTo>
                    <a:pt x="243" y="43"/>
                  </a:lnTo>
                  <a:lnTo>
                    <a:pt x="306" y="70"/>
                  </a:lnTo>
                  <a:lnTo>
                    <a:pt x="366" y="102"/>
                  </a:lnTo>
                  <a:lnTo>
                    <a:pt x="422" y="140"/>
                  </a:lnTo>
                  <a:lnTo>
                    <a:pt x="474" y="183"/>
                  </a:lnTo>
                  <a:lnTo>
                    <a:pt x="522" y="230"/>
                  </a:lnTo>
                  <a:lnTo>
                    <a:pt x="564" y="282"/>
                  </a:lnTo>
                  <a:lnTo>
                    <a:pt x="603" y="339"/>
                  </a:lnTo>
                  <a:lnTo>
                    <a:pt x="636" y="399"/>
                  </a:lnTo>
                  <a:lnTo>
                    <a:pt x="662" y="461"/>
                  </a:lnTo>
                  <a:lnTo>
                    <a:pt x="682" y="529"/>
                  </a:lnTo>
                  <a:lnTo>
                    <a:pt x="697" y="597"/>
                  </a:lnTo>
                  <a:lnTo>
                    <a:pt x="704" y="667"/>
                  </a:lnTo>
                  <a:lnTo>
                    <a:pt x="704" y="704"/>
                  </a:lnTo>
                  <a:lnTo>
                    <a:pt x="704" y="757"/>
                  </a:lnTo>
                  <a:lnTo>
                    <a:pt x="694" y="860"/>
                  </a:lnTo>
                  <a:lnTo>
                    <a:pt x="675" y="964"/>
                  </a:lnTo>
                  <a:lnTo>
                    <a:pt x="646" y="1065"/>
                  </a:lnTo>
                  <a:lnTo>
                    <a:pt x="611" y="1164"/>
                  </a:lnTo>
                  <a:lnTo>
                    <a:pt x="570" y="1260"/>
                  </a:lnTo>
                  <a:lnTo>
                    <a:pt x="498" y="1396"/>
                  </a:lnTo>
                  <a:lnTo>
                    <a:pt x="389" y="1562"/>
                  </a:lnTo>
                  <a:lnTo>
                    <a:pt x="273" y="1703"/>
                  </a:lnTo>
                  <a:lnTo>
                    <a:pt x="156" y="1817"/>
                  </a:lnTo>
                  <a:lnTo>
                    <a:pt x="74" y="1879"/>
                  </a:lnTo>
                  <a:lnTo>
                    <a:pt x="24" y="1909"/>
                  </a:lnTo>
                  <a:lnTo>
                    <a:pt x="0" y="19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Freeform 1006"/>
            <p:cNvSpPr>
              <a:spLocks/>
            </p:cNvSpPr>
            <p:nvPr/>
          </p:nvSpPr>
          <p:spPr bwMode="auto">
            <a:xfrm>
              <a:off x="7668708" y="2904605"/>
              <a:ext cx="2289250" cy="22892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900" b="1" kern="0" dirty="0">
                  <a:solidFill>
                    <a:srgbClr val="2D3E5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Arial"/>
                </a:rPr>
                <a:t>201</a:t>
              </a:r>
              <a:r>
                <a:rPr lang="id-ID" sz="10900" b="1" kern="0" dirty="0">
                  <a:solidFill>
                    <a:srgbClr val="2D3E5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Arial"/>
                </a:rPr>
                <a:t>7</a:t>
              </a:r>
              <a:endParaRPr lang="en-US" sz="10900" b="1" kern="0" dirty="0">
                <a:solidFill>
                  <a:srgbClr val="2D3E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endParaRPr>
            </a:p>
          </p:txBody>
        </p:sp>
      </p:grpSp>
      <p:cxnSp>
        <p:nvCxnSpPr>
          <p:cNvPr id="19" name="Straight Connector 18"/>
          <p:cNvCxnSpPr/>
          <p:nvPr/>
        </p:nvCxnSpPr>
        <p:spPr>
          <a:xfrm flipV="1">
            <a:off x="7900988" y="6672263"/>
            <a:ext cx="11972925" cy="513873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048105" y="11472704"/>
            <a:ext cx="4032973" cy="188769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243852" tIns="121926" rIns="243852" bIns="121926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700" b="1" kern="0" dirty="0">
                <a:solidFill>
                  <a:schemeClr val="tx1"/>
                </a:solidFill>
                <a:sym typeface="Arial"/>
              </a:rPr>
              <a:t>16</a:t>
            </a:r>
            <a:r>
              <a:rPr lang="en-ID" sz="10700" b="1" kern="0" dirty="0">
                <a:solidFill>
                  <a:schemeClr val="tx1"/>
                </a:solidFill>
                <a:sym typeface="Arial"/>
              </a:rPr>
              <a:t>60</a:t>
            </a:r>
            <a:endParaRPr lang="id-ID" sz="10700" b="1" kern="0" dirty="0">
              <a:solidFill>
                <a:schemeClr val="tx1"/>
              </a:solidFill>
              <a:sym typeface="Arial"/>
            </a:endParaRPr>
          </a:p>
        </p:txBody>
      </p:sp>
      <p:sp>
        <p:nvSpPr>
          <p:cNvPr id="22537" name="TextBox 20"/>
          <p:cNvSpPr txBox="1">
            <a:spLocks noChangeArrowheads="1"/>
          </p:cNvSpPr>
          <p:nvPr/>
        </p:nvSpPr>
        <p:spPr bwMode="auto">
          <a:xfrm>
            <a:off x="12579350" y="9550400"/>
            <a:ext cx="2878138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43852" tIns="121926" rIns="243852" bIns="121926">
            <a:spAutoFit/>
          </a:bodyPr>
          <a:lstStyle>
            <a:lvl1pPr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id-ID" altLang="id-ID" sz="7500" b="1"/>
              <a:t>1654</a:t>
            </a:r>
          </a:p>
        </p:txBody>
      </p:sp>
      <p:sp>
        <p:nvSpPr>
          <p:cNvPr id="22538" name="TextBox 21"/>
          <p:cNvSpPr txBox="1">
            <a:spLocks noChangeArrowheads="1"/>
          </p:cNvSpPr>
          <p:nvPr/>
        </p:nvSpPr>
        <p:spPr bwMode="auto">
          <a:xfrm>
            <a:off x="16994188" y="7632700"/>
            <a:ext cx="2879725" cy="139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43852" tIns="121926" rIns="243852" bIns="121926">
            <a:spAutoFit/>
          </a:bodyPr>
          <a:lstStyle>
            <a:lvl1pPr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id-ID" altLang="id-ID" sz="7500" b="1"/>
              <a:t>1609</a:t>
            </a:r>
          </a:p>
        </p:txBody>
      </p:sp>
      <p:pic>
        <p:nvPicPr>
          <p:cNvPr id="22539" name="Picture 24" descr="new_lkp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6513" y="152400"/>
            <a:ext cx="3827462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40" name="Shape 162"/>
          <p:cNvSpPr txBox="1">
            <a:spLocks/>
          </p:cNvSpPr>
          <p:nvPr/>
        </p:nvSpPr>
        <p:spPr bwMode="auto">
          <a:xfrm>
            <a:off x="0" y="1168400"/>
            <a:ext cx="2438717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43812" tIns="243812" rIns="243812" bIns="243812" anchor="b"/>
          <a:lstStyle>
            <a:lvl1pPr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Clr>
                <a:srgbClr val="3796BF"/>
              </a:buClr>
              <a:buSzPct val="100000"/>
              <a:buFont typeface="Oswald" charset="0"/>
              <a:buNone/>
            </a:pPr>
            <a:r>
              <a:rPr lang="en-US" altLang="id-ID" sz="8000" b="1">
                <a:solidFill>
                  <a:schemeClr val="accent1"/>
                </a:solidFill>
                <a:latin typeface="Oswald" charset="0"/>
                <a:sym typeface="Oswald" charset="0"/>
              </a:rPr>
              <a:t>Jumlah Pejabat Fungsional</a:t>
            </a:r>
          </a:p>
          <a:p>
            <a:pPr algn="ctr" eaLnBrk="1" hangingPunct="1">
              <a:buClr>
                <a:srgbClr val="3796BF"/>
              </a:buClr>
              <a:buSzPct val="100000"/>
              <a:buFont typeface="Oswald" charset="0"/>
              <a:buNone/>
            </a:pPr>
            <a:r>
              <a:rPr lang="en-US" altLang="id-ID" sz="8000" b="1">
                <a:solidFill>
                  <a:schemeClr val="accent1"/>
                </a:solidFill>
                <a:latin typeface="Oswald" charset="0"/>
                <a:sym typeface="Oswald" charset="0"/>
              </a:rPr>
              <a:t>Pengelola Pengadaan B/J</a:t>
            </a:r>
          </a:p>
        </p:txBody>
      </p:sp>
      <p:sp>
        <p:nvSpPr>
          <p:cNvPr id="22541" name="Shape 190"/>
          <p:cNvSpPr>
            <a:spLocks noGrp="1"/>
          </p:cNvSpPr>
          <p:nvPr>
            <p:ph type="body" idx="1"/>
          </p:nvPr>
        </p:nvSpPr>
        <p:spPr>
          <a:xfrm>
            <a:off x="0" y="12750800"/>
            <a:ext cx="6503988" cy="812800"/>
          </a:xfrm>
        </p:spPr>
        <p:txBody>
          <a:bodyPr/>
          <a:lstStyle/>
          <a:p>
            <a:pPr marL="300038" indent="-295275" eaLnBrk="1" hangingPunct="1">
              <a:spcBef>
                <a:spcPct val="0"/>
              </a:spcBef>
              <a:buClr>
                <a:srgbClr val="4BB5D9"/>
              </a:buClr>
              <a:buFont typeface="Arial" panose="020B0604020202020204" pitchFamily="34" charset="0"/>
              <a:buNone/>
            </a:pPr>
            <a:r>
              <a:rPr lang="en-US" altLang="id-ID" sz="3200" b="1" smtClean="0">
                <a:solidFill>
                  <a:schemeClr val="tx1"/>
                </a:solidFill>
                <a:latin typeface="Roboto Condensed" pitchFamily="2" charset="0"/>
                <a:cs typeface="Arial" panose="020B0604020202020204" pitchFamily="34" charset="0"/>
                <a:sym typeface="Roboto Condensed" pitchFamily="2" charset="0"/>
              </a:rPr>
              <a:t>*) Data LKPP bulan Mei 2017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3553218" y="3929808"/>
            <a:ext cx="1469981" cy="4617050"/>
            <a:chOff x="5964238" y="1708150"/>
            <a:chExt cx="292100" cy="917575"/>
          </a:xfrm>
          <a:solidFill>
            <a:srgbClr val="94B64E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5964238" y="1708150"/>
              <a:ext cx="292100" cy="917575"/>
            </a:xfrm>
            <a:custGeom>
              <a:avLst/>
              <a:gdLst>
                <a:gd name="T0" fmla="*/ 32 w 78"/>
                <a:gd name="T1" fmla="*/ 8 h 244"/>
                <a:gd name="T2" fmla="*/ 31 w 78"/>
                <a:gd name="T3" fmla="*/ 24 h 244"/>
                <a:gd name="T4" fmla="*/ 36 w 78"/>
                <a:gd name="T5" fmla="*/ 32 h 244"/>
                <a:gd name="T6" fmla="*/ 21 w 78"/>
                <a:gd name="T7" fmla="*/ 42 h 244"/>
                <a:gd name="T8" fmla="*/ 20 w 78"/>
                <a:gd name="T9" fmla="*/ 127 h 244"/>
                <a:gd name="T10" fmla="*/ 22 w 78"/>
                <a:gd name="T11" fmla="*/ 127 h 244"/>
                <a:gd name="T12" fmla="*/ 22 w 78"/>
                <a:gd name="T13" fmla="*/ 135 h 244"/>
                <a:gd name="T14" fmla="*/ 20 w 78"/>
                <a:gd name="T15" fmla="*/ 182 h 244"/>
                <a:gd name="T16" fmla="*/ 24 w 78"/>
                <a:gd name="T17" fmla="*/ 182 h 244"/>
                <a:gd name="T18" fmla="*/ 25 w 78"/>
                <a:gd name="T19" fmla="*/ 212 h 244"/>
                <a:gd name="T20" fmla="*/ 24 w 78"/>
                <a:gd name="T21" fmla="*/ 233 h 244"/>
                <a:gd name="T22" fmla="*/ 36 w 78"/>
                <a:gd name="T23" fmla="*/ 234 h 244"/>
                <a:gd name="T24" fmla="*/ 39 w 78"/>
                <a:gd name="T25" fmla="*/ 219 h 244"/>
                <a:gd name="T26" fmla="*/ 39 w 78"/>
                <a:gd name="T27" fmla="*/ 195 h 244"/>
                <a:gd name="T28" fmla="*/ 45 w 78"/>
                <a:gd name="T29" fmla="*/ 144 h 244"/>
                <a:gd name="T30" fmla="*/ 51 w 78"/>
                <a:gd name="T31" fmla="*/ 155 h 244"/>
                <a:gd name="T32" fmla="*/ 57 w 78"/>
                <a:gd name="T33" fmla="*/ 207 h 244"/>
                <a:gd name="T34" fmla="*/ 56 w 78"/>
                <a:gd name="T35" fmla="*/ 216 h 244"/>
                <a:gd name="T36" fmla="*/ 60 w 78"/>
                <a:gd name="T37" fmla="*/ 232 h 244"/>
                <a:gd name="T38" fmla="*/ 71 w 78"/>
                <a:gd name="T39" fmla="*/ 243 h 244"/>
                <a:gd name="T40" fmla="*/ 70 w 78"/>
                <a:gd name="T41" fmla="*/ 223 h 244"/>
                <a:gd name="T42" fmla="*/ 71 w 78"/>
                <a:gd name="T43" fmla="*/ 211 h 244"/>
                <a:gd name="T44" fmla="*/ 72 w 78"/>
                <a:gd name="T45" fmla="*/ 167 h 244"/>
                <a:gd name="T46" fmla="*/ 71 w 78"/>
                <a:gd name="T47" fmla="*/ 122 h 244"/>
                <a:gd name="T48" fmla="*/ 74 w 78"/>
                <a:gd name="T49" fmla="*/ 114 h 244"/>
                <a:gd name="T50" fmla="*/ 76 w 78"/>
                <a:gd name="T51" fmla="*/ 94 h 244"/>
                <a:gd name="T52" fmla="*/ 73 w 78"/>
                <a:gd name="T53" fmla="*/ 54 h 244"/>
                <a:gd name="T54" fmla="*/ 52 w 78"/>
                <a:gd name="T55" fmla="*/ 37 h 244"/>
                <a:gd name="T56" fmla="*/ 51 w 78"/>
                <a:gd name="T57" fmla="*/ 25 h 244"/>
                <a:gd name="T58" fmla="*/ 54 w 78"/>
                <a:gd name="T59" fmla="*/ 17 h 244"/>
                <a:gd name="T60" fmla="*/ 53 w 78"/>
                <a:gd name="T61" fmla="*/ 8 h 244"/>
                <a:gd name="T62" fmla="*/ 20 w 78"/>
                <a:gd name="T63" fmla="*/ 42 h 244"/>
                <a:gd name="T64" fmla="*/ 11 w 78"/>
                <a:gd name="T65" fmla="*/ 75 h 244"/>
                <a:gd name="T66" fmla="*/ 8 w 78"/>
                <a:gd name="T67" fmla="*/ 122 h 244"/>
                <a:gd name="T68" fmla="*/ 9 w 78"/>
                <a:gd name="T69" fmla="*/ 131 h 244"/>
                <a:gd name="T70" fmla="*/ 0 w 78"/>
                <a:gd name="T71" fmla="*/ 133 h 244"/>
                <a:gd name="T72" fmla="*/ 16 w 78"/>
                <a:gd name="T73" fmla="*/ 183 h 244"/>
                <a:gd name="T74" fmla="*/ 20 w 78"/>
                <a:gd name="T75" fmla="*/ 135 h 244"/>
                <a:gd name="T76" fmla="*/ 18 w 78"/>
                <a:gd name="T77" fmla="*/ 130 h 244"/>
                <a:gd name="T78" fmla="*/ 20 w 78"/>
                <a:gd name="T79" fmla="*/ 127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8" h="244">
                  <a:moveTo>
                    <a:pt x="41" y="0"/>
                  </a:moveTo>
                  <a:cubicBezTo>
                    <a:pt x="37" y="0"/>
                    <a:pt x="32" y="4"/>
                    <a:pt x="32" y="8"/>
                  </a:cubicBezTo>
                  <a:cubicBezTo>
                    <a:pt x="31" y="12"/>
                    <a:pt x="31" y="19"/>
                    <a:pt x="31" y="19"/>
                  </a:cubicBezTo>
                  <a:cubicBezTo>
                    <a:pt x="31" y="19"/>
                    <a:pt x="30" y="22"/>
                    <a:pt x="31" y="24"/>
                  </a:cubicBezTo>
                  <a:cubicBezTo>
                    <a:pt x="32" y="26"/>
                    <a:pt x="35" y="26"/>
                    <a:pt x="35" y="26"/>
                  </a:cubicBezTo>
                  <a:cubicBezTo>
                    <a:pt x="35" y="26"/>
                    <a:pt x="36" y="30"/>
                    <a:pt x="36" y="32"/>
                  </a:cubicBezTo>
                  <a:cubicBezTo>
                    <a:pt x="36" y="34"/>
                    <a:pt x="36" y="35"/>
                    <a:pt x="34" y="36"/>
                  </a:cubicBezTo>
                  <a:cubicBezTo>
                    <a:pt x="32" y="38"/>
                    <a:pt x="26" y="40"/>
                    <a:pt x="21" y="42"/>
                  </a:cubicBezTo>
                  <a:cubicBezTo>
                    <a:pt x="21" y="42"/>
                    <a:pt x="20" y="42"/>
                    <a:pt x="20" y="42"/>
                  </a:cubicBezTo>
                  <a:cubicBezTo>
                    <a:pt x="20" y="127"/>
                    <a:pt x="20" y="127"/>
                    <a:pt x="20" y="127"/>
                  </a:cubicBezTo>
                  <a:cubicBezTo>
                    <a:pt x="20" y="127"/>
                    <a:pt x="20" y="127"/>
                    <a:pt x="20" y="127"/>
                  </a:cubicBezTo>
                  <a:cubicBezTo>
                    <a:pt x="22" y="127"/>
                    <a:pt x="22" y="127"/>
                    <a:pt x="22" y="127"/>
                  </a:cubicBezTo>
                  <a:cubicBezTo>
                    <a:pt x="22" y="127"/>
                    <a:pt x="22" y="129"/>
                    <a:pt x="22" y="131"/>
                  </a:cubicBezTo>
                  <a:cubicBezTo>
                    <a:pt x="22" y="133"/>
                    <a:pt x="22" y="135"/>
                    <a:pt x="22" y="135"/>
                  </a:cubicBezTo>
                  <a:cubicBezTo>
                    <a:pt x="20" y="135"/>
                    <a:pt x="20" y="135"/>
                    <a:pt x="20" y="135"/>
                  </a:cubicBezTo>
                  <a:cubicBezTo>
                    <a:pt x="20" y="182"/>
                    <a:pt x="20" y="182"/>
                    <a:pt x="20" y="182"/>
                  </a:cubicBezTo>
                  <a:cubicBezTo>
                    <a:pt x="20" y="181"/>
                    <a:pt x="20" y="181"/>
                    <a:pt x="20" y="181"/>
                  </a:cubicBezTo>
                  <a:cubicBezTo>
                    <a:pt x="23" y="181"/>
                    <a:pt x="24" y="182"/>
                    <a:pt x="24" y="182"/>
                  </a:cubicBezTo>
                  <a:cubicBezTo>
                    <a:pt x="24" y="182"/>
                    <a:pt x="23" y="193"/>
                    <a:pt x="23" y="197"/>
                  </a:cubicBezTo>
                  <a:cubicBezTo>
                    <a:pt x="23" y="202"/>
                    <a:pt x="23" y="209"/>
                    <a:pt x="25" y="212"/>
                  </a:cubicBezTo>
                  <a:cubicBezTo>
                    <a:pt x="27" y="216"/>
                    <a:pt x="28" y="217"/>
                    <a:pt x="28" y="220"/>
                  </a:cubicBezTo>
                  <a:cubicBezTo>
                    <a:pt x="28" y="222"/>
                    <a:pt x="23" y="230"/>
                    <a:pt x="24" y="233"/>
                  </a:cubicBezTo>
                  <a:cubicBezTo>
                    <a:pt x="24" y="235"/>
                    <a:pt x="24" y="240"/>
                    <a:pt x="29" y="239"/>
                  </a:cubicBezTo>
                  <a:cubicBezTo>
                    <a:pt x="33" y="239"/>
                    <a:pt x="36" y="238"/>
                    <a:pt x="36" y="234"/>
                  </a:cubicBezTo>
                  <a:cubicBezTo>
                    <a:pt x="36" y="230"/>
                    <a:pt x="36" y="228"/>
                    <a:pt x="37" y="227"/>
                  </a:cubicBezTo>
                  <a:cubicBezTo>
                    <a:pt x="39" y="226"/>
                    <a:pt x="36" y="222"/>
                    <a:pt x="39" y="219"/>
                  </a:cubicBezTo>
                  <a:cubicBezTo>
                    <a:pt x="41" y="216"/>
                    <a:pt x="39" y="215"/>
                    <a:pt x="39" y="212"/>
                  </a:cubicBezTo>
                  <a:cubicBezTo>
                    <a:pt x="40" y="209"/>
                    <a:pt x="39" y="199"/>
                    <a:pt x="39" y="195"/>
                  </a:cubicBezTo>
                  <a:cubicBezTo>
                    <a:pt x="38" y="192"/>
                    <a:pt x="39" y="187"/>
                    <a:pt x="41" y="171"/>
                  </a:cubicBezTo>
                  <a:cubicBezTo>
                    <a:pt x="43" y="155"/>
                    <a:pt x="44" y="147"/>
                    <a:pt x="45" y="144"/>
                  </a:cubicBezTo>
                  <a:cubicBezTo>
                    <a:pt x="45" y="140"/>
                    <a:pt x="46" y="136"/>
                    <a:pt x="46" y="136"/>
                  </a:cubicBezTo>
                  <a:cubicBezTo>
                    <a:pt x="46" y="136"/>
                    <a:pt x="49" y="151"/>
                    <a:pt x="51" y="155"/>
                  </a:cubicBezTo>
                  <a:cubicBezTo>
                    <a:pt x="53" y="159"/>
                    <a:pt x="55" y="178"/>
                    <a:pt x="56" y="183"/>
                  </a:cubicBezTo>
                  <a:cubicBezTo>
                    <a:pt x="56" y="189"/>
                    <a:pt x="56" y="205"/>
                    <a:pt x="57" y="207"/>
                  </a:cubicBezTo>
                  <a:cubicBezTo>
                    <a:pt x="59" y="208"/>
                    <a:pt x="59" y="211"/>
                    <a:pt x="59" y="211"/>
                  </a:cubicBezTo>
                  <a:cubicBezTo>
                    <a:pt x="59" y="211"/>
                    <a:pt x="56" y="213"/>
                    <a:pt x="56" y="216"/>
                  </a:cubicBezTo>
                  <a:cubicBezTo>
                    <a:pt x="56" y="218"/>
                    <a:pt x="58" y="221"/>
                    <a:pt x="58" y="224"/>
                  </a:cubicBezTo>
                  <a:cubicBezTo>
                    <a:pt x="58" y="228"/>
                    <a:pt x="58" y="231"/>
                    <a:pt x="60" y="232"/>
                  </a:cubicBezTo>
                  <a:cubicBezTo>
                    <a:pt x="61" y="232"/>
                    <a:pt x="61" y="238"/>
                    <a:pt x="63" y="240"/>
                  </a:cubicBezTo>
                  <a:cubicBezTo>
                    <a:pt x="65" y="243"/>
                    <a:pt x="68" y="244"/>
                    <a:pt x="71" y="243"/>
                  </a:cubicBezTo>
                  <a:cubicBezTo>
                    <a:pt x="75" y="242"/>
                    <a:pt x="75" y="237"/>
                    <a:pt x="73" y="233"/>
                  </a:cubicBezTo>
                  <a:cubicBezTo>
                    <a:pt x="71" y="228"/>
                    <a:pt x="69" y="225"/>
                    <a:pt x="70" y="223"/>
                  </a:cubicBezTo>
                  <a:cubicBezTo>
                    <a:pt x="71" y="221"/>
                    <a:pt x="71" y="218"/>
                    <a:pt x="69" y="217"/>
                  </a:cubicBezTo>
                  <a:cubicBezTo>
                    <a:pt x="68" y="215"/>
                    <a:pt x="70" y="213"/>
                    <a:pt x="71" y="211"/>
                  </a:cubicBezTo>
                  <a:cubicBezTo>
                    <a:pt x="72" y="210"/>
                    <a:pt x="72" y="202"/>
                    <a:pt x="72" y="198"/>
                  </a:cubicBezTo>
                  <a:cubicBezTo>
                    <a:pt x="72" y="194"/>
                    <a:pt x="71" y="175"/>
                    <a:pt x="72" y="167"/>
                  </a:cubicBezTo>
                  <a:cubicBezTo>
                    <a:pt x="72" y="160"/>
                    <a:pt x="73" y="138"/>
                    <a:pt x="71" y="132"/>
                  </a:cubicBezTo>
                  <a:cubicBezTo>
                    <a:pt x="70" y="126"/>
                    <a:pt x="71" y="122"/>
                    <a:pt x="71" y="122"/>
                  </a:cubicBezTo>
                  <a:cubicBezTo>
                    <a:pt x="71" y="122"/>
                    <a:pt x="74" y="123"/>
                    <a:pt x="74" y="121"/>
                  </a:cubicBezTo>
                  <a:cubicBezTo>
                    <a:pt x="74" y="119"/>
                    <a:pt x="73" y="118"/>
                    <a:pt x="74" y="114"/>
                  </a:cubicBezTo>
                  <a:cubicBezTo>
                    <a:pt x="75" y="110"/>
                    <a:pt x="75" y="107"/>
                    <a:pt x="76" y="104"/>
                  </a:cubicBezTo>
                  <a:cubicBezTo>
                    <a:pt x="78" y="101"/>
                    <a:pt x="78" y="95"/>
                    <a:pt x="76" y="94"/>
                  </a:cubicBezTo>
                  <a:cubicBezTo>
                    <a:pt x="75" y="92"/>
                    <a:pt x="77" y="84"/>
                    <a:pt x="76" y="77"/>
                  </a:cubicBezTo>
                  <a:cubicBezTo>
                    <a:pt x="74" y="70"/>
                    <a:pt x="73" y="60"/>
                    <a:pt x="73" y="54"/>
                  </a:cubicBezTo>
                  <a:cubicBezTo>
                    <a:pt x="73" y="49"/>
                    <a:pt x="73" y="45"/>
                    <a:pt x="66" y="43"/>
                  </a:cubicBezTo>
                  <a:cubicBezTo>
                    <a:pt x="58" y="41"/>
                    <a:pt x="53" y="39"/>
                    <a:pt x="52" y="37"/>
                  </a:cubicBezTo>
                  <a:cubicBezTo>
                    <a:pt x="51" y="36"/>
                    <a:pt x="50" y="31"/>
                    <a:pt x="51" y="30"/>
                  </a:cubicBezTo>
                  <a:cubicBezTo>
                    <a:pt x="51" y="28"/>
                    <a:pt x="51" y="26"/>
                    <a:pt x="51" y="25"/>
                  </a:cubicBezTo>
                  <a:cubicBezTo>
                    <a:pt x="51" y="24"/>
                    <a:pt x="53" y="26"/>
                    <a:pt x="54" y="24"/>
                  </a:cubicBezTo>
                  <a:cubicBezTo>
                    <a:pt x="54" y="22"/>
                    <a:pt x="54" y="18"/>
                    <a:pt x="54" y="17"/>
                  </a:cubicBezTo>
                  <a:cubicBezTo>
                    <a:pt x="54" y="17"/>
                    <a:pt x="53" y="17"/>
                    <a:pt x="53" y="17"/>
                  </a:cubicBezTo>
                  <a:cubicBezTo>
                    <a:pt x="53" y="16"/>
                    <a:pt x="53" y="12"/>
                    <a:pt x="53" y="8"/>
                  </a:cubicBezTo>
                  <a:cubicBezTo>
                    <a:pt x="53" y="4"/>
                    <a:pt x="49" y="1"/>
                    <a:pt x="41" y="0"/>
                  </a:cubicBezTo>
                  <a:close/>
                  <a:moveTo>
                    <a:pt x="20" y="42"/>
                  </a:moveTo>
                  <a:cubicBezTo>
                    <a:pt x="16" y="43"/>
                    <a:pt x="13" y="44"/>
                    <a:pt x="13" y="50"/>
                  </a:cubicBezTo>
                  <a:cubicBezTo>
                    <a:pt x="13" y="56"/>
                    <a:pt x="12" y="67"/>
                    <a:pt x="11" y="75"/>
                  </a:cubicBezTo>
                  <a:cubicBezTo>
                    <a:pt x="11" y="83"/>
                    <a:pt x="8" y="99"/>
                    <a:pt x="8" y="104"/>
                  </a:cubicBezTo>
                  <a:cubicBezTo>
                    <a:pt x="8" y="110"/>
                    <a:pt x="7" y="121"/>
                    <a:pt x="8" y="122"/>
                  </a:cubicBezTo>
                  <a:cubicBezTo>
                    <a:pt x="8" y="123"/>
                    <a:pt x="9" y="123"/>
                    <a:pt x="8" y="125"/>
                  </a:cubicBezTo>
                  <a:cubicBezTo>
                    <a:pt x="8" y="127"/>
                    <a:pt x="8" y="129"/>
                    <a:pt x="9" y="131"/>
                  </a:cubicBezTo>
                  <a:cubicBezTo>
                    <a:pt x="10" y="132"/>
                    <a:pt x="9" y="134"/>
                    <a:pt x="9" y="134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1" y="172"/>
                    <a:pt x="1" y="172"/>
                    <a:pt x="1" y="172"/>
                  </a:cubicBezTo>
                  <a:cubicBezTo>
                    <a:pt x="16" y="183"/>
                    <a:pt x="16" y="183"/>
                    <a:pt x="16" y="183"/>
                  </a:cubicBezTo>
                  <a:cubicBezTo>
                    <a:pt x="16" y="183"/>
                    <a:pt x="18" y="182"/>
                    <a:pt x="20" y="182"/>
                  </a:cubicBezTo>
                  <a:cubicBezTo>
                    <a:pt x="20" y="135"/>
                    <a:pt x="20" y="135"/>
                    <a:pt x="20" y="135"/>
                  </a:cubicBezTo>
                  <a:cubicBezTo>
                    <a:pt x="18" y="135"/>
                    <a:pt x="18" y="135"/>
                    <a:pt x="18" y="135"/>
                  </a:cubicBezTo>
                  <a:cubicBezTo>
                    <a:pt x="18" y="135"/>
                    <a:pt x="19" y="132"/>
                    <a:pt x="18" y="130"/>
                  </a:cubicBezTo>
                  <a:cubicBezTo>
                    <a:pt x="18" y="128"/>
                    <a:pt x="18" y="127"/>
                    <a:pt x="18" y="125"/>
                  </a:cubicBezTo>
                  <a:cubicBezTo>
                    <a:pt x="18" y="125"/>
                    <a:pt x="19" y="127"/>
                    <a:pt x="20" y="127"/>
                  </a:cubicBezTo>
                  <a:lnTo>
                    <a:pt x="20" y="4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700">
                <a:latin typeface="+mn-lt"/>
                <a:cs typeface="Arial" charset="0"/>
              </a:endParaRPr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6211888" y="2120900"/>
              <a:ext cx="30163" cy="30162"/>
            </a:xfrm>
            <a:custGeom>
              <a:avLst/>
              <a:gdLst>
                <a:gd name="T0" fmla="*/ 6 w 8"/>
                <a:gd name="T1" fmla="*/ 8 h 8"/>
                <a:gd name="T2" fmla="*/ 6 w 8"/>
                <a:gd name="T3" fmla="*/ 3 h 8"/>
                <a:gd name="T4" fmla="*/ 0 w 8"/>
                <a:gd name="T5" fmla="*/ 2 h 8"/>
                <a:gd name="T6" fmla="*/ 5 w 8"/>
                <a:gd name="T7" fmla="*/ 4 h 8"/>
                <a:gd name="T8" fmla="*/ 6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6" y="8"/>
                  </a:moveTo>
                  <a:cubicBezTo>
                    <a:pt x="6" y="8"/>
                    <a:pt x="8" y="5"/>
                    <a:pt x="6" y="3"/>
                  </a:cubicBezTo>
                  <a:cubicBezTo>
                    <a:pt x="4" y="0"/>
                    <a:pt x="0" y="2"/>
                    <a:pt x="0" y="2"/>
                  </a:cubicBezTo>
                  <a:cubicBezTo>
                    <a:pt x="0" y="2"/>
                    <a:pt x="3" y="2"/>
                    <a:pt x="5" y="4"/>
                  </a:cubicBezTo>
                  <a:cubicBezTo>
                    <a:pt x="7" y="5"/>
                    <a:pt x="6" y="6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700">
                <a:latin typeface="+mn-lt"/>
                <a:cs typeface="Arial" charset="0"/>
              </a:endParaRPr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5994401" y="2162175"/>
              <a:ext cx="36513" cy="12700"/>
            </a:xfrm>
            <a:custGeom>
              <a:avLst/>
              <a:gdLst>
                <a:gd name="T0" fmla="*/ 10 w 10"/>
                <a:gd name="T1" fmla="*/ 3 h 3"/>
                <a:gd name="T2" fmla="*/ 6 w 10"/>
                <a:gd name="T3" fmla="*/ 0 h 3"/>
                <a:gd name="T4" fmla="*/ 0 w 10"/>
                <a:gd name="T5" fmla="*/ 3 h 3"/>
                <a:gd name="T6" fmla="*/ 6 w 10"/>
                <a:gd name="T7" fmla="*/ 2 h 3"/>
                <a:gd name="T8" fmla="*/ 10 w 10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">
                  <a:moveTo>
                    <a:pt x="10" y="3"/>
                  </a:moveTo>
                  <a:cubicBezTo>
                    <a:pt x="10" y="3"/>
                    <a:pt x="10" y="0"/>
                    <a:pt x="6" y="0"/>
                  </a:cubicBezTo>
                  <a:cubicBezTo>
                    <a:pt x="1" y="0"/>
                    <a:pt x="0" y="3"/>
                    <a:pt x="0" y="3"/>
                  </a:cubicBezTo>
                  <a:cubicBezTo>
                    <a:pt x="0" y="3"/>
                    <a:pt x="3" y="2"/>
                    <a:pt x="6" y="2"/>
                  </a:cubicBezTo>
                  <a:cubicBezTo>
                    <a:pt x="9" y="2"/>
                    <a:pt x="9" y="2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700">
                <a:latin typeface="+mn-lt"/>
                <a:cs typeface="Arial" charset="0"/>
              </a:endParaRPr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6091238" y="1835150"/>
              <a:ext cx="98425" cy="255587"/>
            </a:xfrm>
            <a:custGeom>
              <a:avLst/>
              <a:gdLst>
                <a:gd name="T0" fmla="*/ 1 w 26"/>
                <a:gd name="T1" fmla="*/ 0 h 68"/>
                <a:gd name="T2" fmla="*/ 0 w 26"/>
                <a:gd name="T3" fmla="*/ 2 h 68"/>
                <a:gd name="T4" fmla="*/ 4 w 26"/>
                <a:gd name="T5" fmla="*/ 32 h 68"/>
                <a:gd name="T6" fmla="*/ 3 w 26"/>
                <a:gd name="T7" fmla="*/ 68 h 68"/>
                <a:gd name="T8" fmla="*/ 10 w 26"/>
                <a:gd name="T9" fmla="*/ 68 h 68"/>
                <a:gd name="T10" fmla="*/ 26 w 26"/>
                <a:gd name="T11" fmla="*/ 65 h 68"/>
                <a:gd name="T12" fmla="*/ 23 w 26"/>
                <a:gd name="T13" fmla="*/ 57 h 68"/>
                <a:gd name="T14" fmla="*/ 18 w 26"/>
                <a:gd name="T15" fmla="*/ 18 h 68"/>
                <a:gd name="T16" fmla="*/ 18 w 26"/>
                <a:gd name="T17" fmla="*/ 4 h 68"/>
                <a:gd name="T18" fmla="*/ 18 w 26"/>
                <a:gd name="T19" fmla="*/ 3 h 68"/>
                <a:gd name="T20" fmla="*/ 17 w 26"/>
                <a:gd name="T21" fmla="*/ 1 h 68"/>
                <a:gd name="T22" fmla="*/ 9 w 26"/>
                <a:gd name="T23" fmla="*/ 8 h 68"/>
                <a:gd name="T24" fmla="*/ 1 w 26"/>
                <a:gd name="T2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" h="68">
                  <a:moveTo>
                    <a:pt x="1" y="0"/>
                  </a:moveTo>
                  <a:cubicBezTo>
                    <a:pt x="1" y="1"/>
                    <a:pt x="1" y="1"/>
                    <a:pt x="0" y="2"/>
                  </a:cubicBezTo>
                  <a:cubicBezTo>
                    <a:pt x="1" y="7"/>
                    <a:pt x="3" y="21"/>
                    <a:pt x="4" y="32"/>
                  </a:cubicBezTo>
                  <a:cubicBezTo>
                    <a:pt x="5" y="44"/>
                    <a:pt x="3" y="68"/>
                    <a:pt x="3" y="68"/>
                  </a:cubicBezTo>
                  <a:cubicBezTo>
                    <a:pt x="3" y="68"/>
                    <a:pt x="4" y="68"/>
                    <a:pt x="10" y="68"/>
                  </a:cubicBezTo>
                  <a:cubicBezTo>
                    <a:pt x="16" y="68"/>
                    <a:pt x="26" y="65"/>
                    <a:pt x="26" y="65"/>
                  </a:cubicBezTo>
                  <a:cubicBezTo>
                    <a:pt x="26" y="65"/>
                    <a:pt x="25" y="61"/>
                    <a:pt x="23" y="57"/>
                  </a:cubicBezTo>
                  <a:cubicBezTo>
                    <a:pt x="22" y="53"/>
                    <a:pt x="19" y="34"/>
                    <a:pt x="18" y="18"/>
                  </a:cubicBezTo>
                  <a:cubicBezTo>
                    <a:pt x="18" y="10"/>
                    <a:pt x="18" y="6"/>
                    <a:pt x="18" y="4"/>
                  </a:cubicBezTo>
                  <a:cubicBezTo>
                    <a:pt x="18" y="4"/>
                    <a:pt x="18" y="3"/>
                    <a:pt x="18" y="3"/>
                  </a:cubicBezTo>
                  <a:cubicBezTo>
                    <a:pt x="17" y="3"/>
                    <a:pt x="17" y="2"/>
                    <a:pt x="17" y="1"/>
                  </a:cubicBezTo>
                  <a:cubicBezTo>
                    <a:pt x="15" y="4"/>
                    <a:pt x="11" y="8"/>
                    <a:pt x="9" y="8"/>
                  </a:cubicBezTo>
                  <a:cubicBezTo>
                    <a:pt x="6" y="8"/>
                    <a:pt x="3" y="3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700">
                <a:latin typeface="+mn-lt"/>
                <a:cs typeface="Arial" charset="0"/>
              </a:endParaRPr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6107113" y="1865313"/>
              <a:ext cx="36513" cy="252412"/>
            </a:xfrm>
            <a:custGeom>
              <a:avLst/>
              <a:gdLst>
                <a:gd name="T0" fmla="*/ 10 w 10"/>
                <a:gd name="T1" fmla="*/ 3 h 67"/>
                <a:gd name="T2" fmla="*/ 5 w 10"/>
                <a:gd name="T3" fmla="*/ 0 h 67"/>
                <a:gd name="T4" fmla="*/ 0 w 10"/>
                <a:gd name="T5" fmla="*/ 3 h 67"/>
                <a:gd name="T6" fmla="*/ 3 w 10"/>
                <a:gd name="T7" fmla="*/ 5 h 67"/>
                <a:gd name="T8" fmla="*/ 2 w 10"/>
                <a:gd name="T9" fmla="*/ 28 h 67"/>
                <a:gd name="T10" fmla="*/ 2 w 10"/>
                <a:gd name="T11" fmla="*/ 62 h 67"/>
                <a:gd name="T12" fmla="*/ 7 w 10"/>
                <a:gd name="T13" fmla="*/ 62 h 67"/>
                <a:gd name="T14" fmla="*/ 7 w 10"/>
                <a:gd name="T15" fmla="*/ 23 h 67"/>
                <a:gd name="T16" fmla="*/ 6 w 10"/>
                <a:gd name="T17" fmla="*/ 5 h 67"/>
                <a:gd name="T18" fmla="*/ 10 w 10"/>
                <a:gd name="T19" fmla="*/ 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67">
                  <a:moveTo>
                    <a:pt x="10" y="3"/>
                  </a:moveTo>
                  <a:cubicBezTo>
                    <a:pt x="10" y="3"/>
                    <a:pt x="9" y="0"/>
                    <a:pt x="5" y="0"/>
                  </a:cubicBezTo>
                  <a:cubicBezTo>
                    <a:pt x="2" y="0"/>
                    <a:pt x="0" y="3"/>
                    <a:pt x="0" y="3"/>
                  </a:cubicBezTo>
                  <a:cubicBezTo>
                    <a:pt x="0" y="3"/>
                    <a:pt x="3" y="3"/>
                    <a:pt x="3" y="5"/>
                  </a:cubicBezTo>
                  <a:cubicBezTo>
                    <a:pt x="3" y="7"/>
                    <a:pt x="2" y="20"/>
                    <a:pt x="2" y="28"/>
                  </a:cubicBezTo>
                  <a:cubicBezTo>
                    <a:pt x="2" y="36"/>
                    <a:pt x="1" y="58"/>
                    <a:pt x="2" y="62"/>
                  </a:cubicBezTo>
                  <a:cubicBezTo>
                    <a:pt x="3" y="66"/>
                    <a:pt x="6" y="67"/>
                    <a:pt x="7" y="62"/>
                  </a:cubicBezTo>
                  <a:cubicBezTo>
                    <a:pt x="7" y="57"/>
                    <a:pt x="7" y="29"/>
                    <a:pt x="7" y="23"/>
                  </a:cubicBezTo>
                  <a:cubicBezTo>
                    <a:pt x="7" y="18"/>
                    <a:pt x="6" y="7"/>
                    <a:pt x="6" y="5"/>
                  </a:cubicBezTo>
                  <a:cubicBezTo>
                    <a:pt x="7" y="4"/>
                    <a:pt x="9" y="2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700">
                <a:latin typeface="+mn-lt"/>
                <a:cs typeface="Arial" charset="0"/>
              </a:endParaRPr>
            </a:p>
          </p:txBody>
        </p:sp>
      </p:grpSp>
      <p:grpSp>
        <p:nvGrpSpPr>
          <p:cNvPr id="3" name="Group 12"/>
          <p:cNvGrpSpPr/>
          <p:nvPr/>
        </p:nvGrpSpPr>
        <p:grpSpPr>
          <a:xfrm>
            <a:off x="600115" y="3293475"/>
            <a:ext cx="1582746" cy="5426561"/>
            <a:chOff x="4795838" y="1579563"/>
            <a:chExt cx="514350" cy="1763712"/>
          </a:xfrm>
          <a:solidFill>
            <a:srgbClr val="C0392B"/>
          </a:solidFill>
        </p:grpSpPr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4795838" y="1579563"/>
              <a:ext cx="514350" cy="1763712"/>
            </a:xfrm>
            <a:custGeom>
              <a:avLst/>
              <a:gdLst>
                <a:gd name="T0" fmla="*/ 80 w 137"/>
                <a:gd name="T1" fmla="*/ 0 h 469"/>
                <a:gd name="T2" fmla="*/ 57 w 137"/>
                <a:gd name="T3" fmla="*/ 23 h 469"/>
                <a:gd name="T4" fmla="*/ 59 w 137"/>
                <a:gd name="T5" fmla="*/ 48 h 469"/>
                <a:gd name="T6" fmla="*/ 62 w 137"/>
                <a:gd name="T7" fmla="*/ 52 h 469"/>
                <a:gd name="T8" fmla="*/ 64 w 137"/>
                <a:gd name="T9" fmla="*/ 63 h 469"/>
                <a:gd name="T10" fmla="*/ 68 w 137"/>
                <a:gd name="T11" fmla="*/ 69 h 469"/>
                <a:gd name="T12" fmla="*/ 63 w 137"/>
                <a:gd name="T13" fmla="*/ 78 h 469"/>
                <a:gd name="T14" fmla="*/ 44 w 137"/>
                <a:gd name="T15" fmla="*/ 86 h 469"/>
                <a:gd name="T16" fmla="*/ 29 w 137"/>
                <a:gd name="T17" fmla="*/ 100 h 469"/>
                <a:gd name="T18" fmla="*/ 14 w 137"/>
                <a:gd name="T19" fmla="*/ 123 h 469"/>
                <a:gd name="T20" fmla="*/ 2 w 137"/>
                <a:gd name="T21" fmla="*/ 150 h 469"/>
                <a:gd name="T22" fmla="*/ 26 w 137"/>
                <a:gd name="T23" fmla="*/ 163 h 469"/>
                <a:gd name="T24" fmla="*/ 36 w 137"/>
                <a:gd name="T25" fmla="*/ 158 h 469"/>
                <a:gd name="T26" fmla="*/ 29 w 137"/>
                <a:gd name="T27" fmla="*/ 201 h 469"/>
                <a:gd name="T28" fmla="*/ 24 w 137"/>
                <a:gd name="T29" fmla="*/ 245 h 469"/>
                <a:gd name="T30" fmla="*/ 33 w 137"/>
                <a:gd name="T31" fmla="*/ 250 h 469"/>
                <a:gd name="T32" fmla="*/ 39 w 137"/>
                <a:gd name="T33" fmla="*/ 306 h 469"/>
                <a:gd name="T34" fmla="*/ 47 w 137"/>
                <a:gd name="T35" fmla="*/ 360 h 469"/>
                <a:gd name="T36" fmla="*/ 48 w 137"/>
                <a:gd name="T37" fmla="*/ 394 h 469"/>
                <a:gd name="T38" fmla="*/ 32 w 137"/>
                <a:gd name="T39" fmla="*/ 416 h 469"/>
                <a:gd name="T40" fmla="*/ 14 w 137"/>
                <a:gd name="T41" fmla="*/ 420 h 469"/>
                <a:gd name="T42" fmla="*/ 16 w 137"/>
                <a:gd name="T43" fmla="*/ 428 h 469"/>
                <a:gd name="T44" fmla="*/ 45 w 137"/>
                <a:gd name="T45" fmla="*/ 425 h 469"/>
                <a:gd name="T46" fmla="*/ 56 w 137"/>
                <a:gd name="T47" fmla="*/ 421 h 469"/>
                <a:gd name="T48" fmla="*/ 63 w 137"/>
                <a:gd name="T49" fmla="*/ 426 h 469"/>
                <a:gd name="T50" fmla="*/ 75 w 137"/>
                <a:gd name="T51" fmla="*/ 419 h 469"/>
                <a:gd name="T52" fmla="*/ 76 w 137"/>
                <a:gd name="T53" fmla="*/ 401 h 469"/>
                <a:gd name="T54" fmla="*/ 74 w 137"/>
                <a:gd name="T55" fmla="*/ 380 h 469"/>
                <a:gd name="T56" fmla="*/ 78 w 137"/>
                <a:gd name="T57" fmla="*/ 350 h 469"/>
                <a:gd name="T58" fmla="*/ 78 w 137"/>
                <a:gd name="T59" fmla="*/ 326 h 469"/>
                <a:gd name="T60" fmla="*/ 76 w 137"/>
                <a:gd name="T61" fmla="*/ 303 h 469"/>
                <a:gd name="T62" fmla="*/ 76 w 137"/>
                <a:gd name="T63" fmla="*/ 288 h 469"/>
                <a:gd name="T64" fmla="*/ 84 w 137"/>
                <a:gd name="T65" fmla="*/ 331 h 469"/>
                <a:gd name="T66" fmla="*/ 89 w 137"/>
                <a:gd name="T67" fmla="*/ 382 h 469"/>
                <a:gd name="T68" fmla="*/ 96 w 137"/>
                <a:gd name="T69" fmla="*/ 413 h 469"/>
                <a:gd name="T70" fmla="*/ 99 w 137"/>
                <a:gd name="T71" fmla="*/ 427 h 469"/>
                <a:gd name="T72" fmla="*/ 95 w 137"/>
                <a:gd name="T73" fmla="*/ 445 h 469"/>
                <a:gd name="T74" fmla="*/ 98 w 137"/>
                <a:gd name="T75" fmla="*/ 469 h 469"/>
                <a:gd name="T76" fmla="*/ 120 w 137"/>
                <a:gd name="T77" fmla="*/ 454 h 469"/>
                <a:gd name="T78" fmla="*/ 122 w 137"/>
                <a:gd name="T79" fmla="*/ 430 h 469"/>
                <a:gd name="T80" fmla="*/ 125 w 137"/>
                <a:gd name="T81" fmla="*/ 411 h 469"/>
                <a:gd name="T82" fmla="*/ 125 w 137"/>
                <a:gd name="T83" fmla="*/ 385 h 469"/>
                <a:gd name="T84" fmla="*/ 121 w 137"/>
                <a:gd name="T85" fmla="*/ 338 h 469"/>
                <a:gd name="T86" fmla="*/ 116 w 137"/>
                <a:gd name="T87" fmla="*/ 282 h 469"/>
                <a:gd name="T88" fmla="*/ 115 w 137"/>
                <a:gd name="T89" fmla="*/ 252 h 469"/>
                <a:gd name="T90" fmla="*/ 130 w 137"/>
                <a:gd name="T91" fmla="*/ 246 h 469"/>
                <a:gd name="T92" fmla="*/ 124 w 137"/>
                <a:gd name="T93" fmla="*/ 211 h 469"/>
                <a:gd name="T94" fmla="*/ 117 w 137"/>
                <a:gd name="T95" fmla="*/ 175 h 469"/>
                <a:gd name="T96" fmla="*/ 119 w 137"/>
                <a:gd name="T97" fmla="*/ 151 h 469"/>
                <a:gd name="T98" fmla="*/ 131 w 137"/>
                <a:gd name="T99" fmla="*/ 120 h 469"/>
                <a:gd name="T100" fmla="*/ 132 w 137"/>
                <a:gd name="T101" fmla="*/ 85 h 469"/>
                <a:gd name="T102" fmla="*/ 111 w 137"/>
                <a:gd name="T103" fmla="*/ 78 h 469"/>
                <a:gd name="T104" fmla="*/ 100 w 137"/>
                <a:gd name="T105" fmla="*/ 65 h 469"/>
                <a:gd name="T106" fmla="*/ 96 w 137"/>
                <a:gd name="T107" fmla="*/ 60 h 469"/>
                <a:gd name="T108" fmla="*/ 97 w 137"/>
                <a:gd name="T109" fmla="*/ 52 h 469"/>
                <a:gd name="T110" fmla="*/ 103 w 137"/>
                <a:gd name="T111" fmla="*/ 44 h 469"/>
                <a:gd name="T112" fmla="*/ 104 w 137"/>
                <a:gd name="T113" fmla="*/ 19 h 469"/>
                <a:gd name="T114" fmla="*/ 80 w 137"/>
                <a:gd name="T115" fmla="*/ 0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7" h="469">
                  <a:moveTo>
                    <a:pt x="80" y="0"/>
                  </a:moveTo>
                  <a:cubicBezTo>
                    <a:pt x="71" y="0"/>
                    <a:pt x="57" y="9"/>
                    <a:pt x="57" y="23"/>
                  </a:cubicBezTo>
                  <a:cubicBezTo>
                    <a:pt x="57" y="37"/>
                    <a:pt x="58" y="43"/>
                    <a:pt x="59" y="48"/>
                  </a:cubicBezTo>
                  <a:cubicBezTo>
                    <a:pt x="60" y="52"/>
                    <a:pt x="62" y="52"/>
                    <a:pt x="62" y="52"/>
                  </a:cubicBezTo>
                  <a:cubicBezTo>
                    <a:pt x="62" y="52"/>
                    <a:pt x="61" y="61"/>
                    <a:pt x="64" y="63"/>
                  </a:cubicBezTo>
                  <a:cubicBezTo>
                    <a:pt x="67" y="66"/>
                    <a:pt x="68" y="66"/>
                    <a:pt x="68" y="69"/>
                  </a:cubicBezTo>
                  <a:cubicBezTo>
                    <a:pt x="68" y="72"/>
                    <a:pt x="66" y="75"/>
                    <a:pt x="63" y="78"/>
                  </a:cubicBezTo>
                  <a:cubicBezTo>
                    <a:pt x="61" y="81"/>
                    <a:pt x="50" y="84"/>
                    <a:pt x="44" y="86"/>
                  </a:cubicBezTo>
                  <a:cubicBezTo>
                    <a:pt x="37" y="89"/>
                    <a:pt x="33" y="92"/>
                    <a:pt x="29" y="100"/>
                  </a:cubicBezTo>
                  <a:cubicBezTo>
                    <a:pt x="26" y="107"/>
                    <a:pt x="21" y="117"/>
                    <a:pt x="14" y="123"/>
                  </a:cubicBezTo>
                  <a:cubicBezTo>
                    <a:pt x="8" y="130"/>
                    <a:pt x="0" y="140"/>
                    <a:pt x="2" y="150"/>
                  </a:cubicBezTo>
                  <a:cubicBezTo>
                    <a:pt x="5" y="159"/>
                    <a:pt x="18" y="167"/>
                    <a:pt x="26" y="163"/>
                  </a:cubicBezTo>
                  <a:cubicBezTo>
                    <a:pt x="33" y="159"/>
                    <a:pt x="36" y="158"/>
                    <a:pt x="36" y="158"/>
                  </a:cubicBezTo>
                  <a:cubicBezTo>
                    <a:pt x="36" y="158"/>
                    <a:pt x="31" y="180"/>
                    <a:pt x="29" y="201"/>
                  </a:cubicBezTo>
                  <a:cubicBezTo>
                    <a:pt x="27" y="223"/>
                    <a:pt x="21" y="244"/>
                    <a:pt x="24" y="245"/>
                  </a:cubicBezTo>
                  <a:cubicBezTo>
                    <a:pt x="28" y="247"/>
                    <a:pt x="33" y="250"/>
                    <a:pt x="33" y="250"/>
                  </a:cubicBezTo>
                  <a:cubicBezTo>
                    <a:pt x="33" y="250"/>
                    <a:pt x="34" y="280"/>
                    <a:pt x="39" y="306"/>
                  </a:cubicBezTo>
                  <a:cubicBezTo>
                    <a:pt x="44" y="332"/>
                    <a:pt x="46" y="344"/>
                    <a:pt x="47" y="360"/>
                  </a:cubicBezTo>
                  <a:cubicBezTo>
                    <a:pt x="48" y="376"/>
                    <a:pt x="49" y="387"/>
                    <a:pt x="48" y="394"/>
                  </a:cubicBezTo>
                  <a:cubicBezTo>
                    <a:pt x="47" y="400"/>
                    <a:pt x="38" y="413"/>
                    <a:pt x="32" y="416"/>
                  </a:cubicBezTo>
                  <a:cubicBezTo>
                    <a:pt x="27" y="418"/>
                    <a:pt x="18" y="418"/>
                    <a:pt x="14" y="420"/>
                  </a:cubicBezTo>
                  <a:cubicBezTo>
                    <a:pt x="10" y="421"/>
                    <a:pt x="7" y="426"/>
                    <a:pt x="16" y="428"/>
                  </a:cubicBezTo>
                  <a:cubicBezTo>
                    <a:pt x="25" y="429"/>
                    <a:pt x="41" y="427"/>
                    <a:pt x="45" y="425"/>
                  </a:cubicBezTo>
                  <a:cubicBezTo>
                    <a:pt x="49" y="424"/>
                    <a:pt x="56" y="421"/>
                    <a:pt x="56" y="421"/>
                  </a:cubicBezTo>
                  <a:cubicBezTo>
                    <a:pt x="56" y="421"/>
                    <a:pt x="54" y="426"/>
                    <a:pt x="63" y="426"/>
                  </a:cubicBezTo>
                  <a:cubicBezTo>
                    <a:pt x="73" y="426"/>
                    <a:pt x="74" y="425"/>
                    <a:pt x="75" y="419"/>
                  </a:cubicBezTo>
                  <a:cubicBezTo>
                    <a:pt x="75" y="413"/>
                    <a:pt x="75" y="405"/>
                    <a:pt x="76" y="401"/>
                  </a:cubicBezTo>
                  <a:cubicBezTo>
                    <a:pt x="78" y="397"/>
                    <a:pt x="71" y="386"/>
                    <a:pt x="74" y="380"/>
                  </a:cubicBezTo>
                  <a:cubicBezTo>
                    <a:pt x="78" y="375"/>
                    <a:pt x="81" y="359"/>
                    <a:pt x="78" y="350"/>
                  </a:cubicBezTo>
                  <a:cubicBezTo>
                    <a:pt x="75" y="341"/>
                    <a:pt x="79" y="332"/>
                    <a:pt x="78" y="326"/>
                  </a:cubicBezTo>
                  <a:cubicBezTo>
                    <a:pt x="77" y="320"/>
                    <a:pt x="76" y="312"/>
                    <a:pt x="76" y="303"/>
                  </a:cubicBezTo>
                  <a:cubicBezTo>
                    <a:pt x="76" y="294"/>
                    <a:pt x="76" y="288"/>
                    <a:pt x="76" y="288"/>
                  </a:cubicBezTo>
                  <a:cubicBezTo>
                    <a:pt x="76" y="288"/>
                    <a:pt x="82" y="322"/>
                    <a:pt x="84" y="331"/>
                  </a:cubicBezTo>
                  <a:cubicBezTo>
                    <a:pt x="86" y="340"/>
                    <a:pt x="89" y="372"/>
                    <a:pt x="89" y="382"/>
                  </a:cubicBezTo>
                  <a:cubicBezTo>
                    <a:pt x="89" y="392"/>
                    <a:pt x="96" y="405"/>
                    <a:pt x="96" y="413"/>
                  </a:cubicBezTo>
                  <a:cubicBezTo>
                    <a:pt x="97" y="422"/>
                    <a:pt x="97" y="427"/>
                    <a:pt x="99" y="427"/>
                  </a:cubicBezTo>
                  <a:cubicBezTo>
                    <a:pt x="102" y="427"/>
                    <a:pt x="97" y="437"/>
                    <a:pt x="95" y="445"/>
                  </a:cubicBezTo>
                  <a:cubicBezTo>
                    <a:pt x="94" y="452"/>
                    <a:pt x="88" y="469"/>
                    <a:pt x="98" y="469"/>
                  </a:cubicBezTo>
                  <a:cubicBezTo>
                    <a:pt x="109" y="469"/>
                    <a:pt x="120" y="465"/>
                    <a:pt x="120" y="454"/>
                  </a:cubicBezTo>
                  <a:cubicBezTo>
                    <a:pt x="121" y="444"/>
                    <a:pt x="119" y="434"/>
                    <a:pt x="122" y="430"/>
                  </a:cubicBezTo>
                  <a:cubicBezTo>
                    <a:pt x="125" y="426"/>
                    <a:pt x="125" y="417"/>
                    <a:pt x="125" y="411"/>
                  </a:cubicBezTo>
                  <a:cubicBezTo>
                    <a:pt x="124" y="406"/>
                    <a:pt x="126" y="396"/>
                    <a:pt x="125" y="385"/>
                  </a:cubicBezTo>
                  <a:cubicBezTo>
                    <a:pt x="123" y="373"/>
                    <a:pt x="123" y="353"/>
                    <a:pt x="121" y="338"/>
                  </a:cubicBezTo>
                  <a:cubicBezTo>
                    <a:pt x="118" y="323"/>
                    <a:pt x="117" y="300"/>
                    <a:pt x="116" y="282"/>
                  </a:cubicBezTo>
                  <a:cubicBezTo>
                    <a:pt x="114" y="264"/>
                    <a:pt x="113" y="255"/>
                    <a:pt x="115" y="252"/>
                  </a:cubicBezTo>
                  <a:cubicBezTo>
                    <a:pt x="117" y="250"/>
                    <a:pt x="127" y="247"/>
                    <a:pt x="130" y="246"/>
                  </a:cubicBezTo>
                  <a:cubicBezTo>
                    <a:pt x="133" y="246"/>
                    <a:pt x="127" y="227"/>
                    <a:pt x="124" y="211"/>
                  </a:cubicBezTo>
                  <a:cubicBezTo>
                    <a:pt x="122" y="196"/>
                    <a:pt x="119" y="186"/>
                    <a:pt x="117" y="175"/>
                  </a:cubicBezTo>
                  <a:cubicBezTo>
                    <a:pt x="114" y="164"/>
                    <a:pt x="114" y="159"/>
                    <a:pt x="119" y="151"/>
                  </a:cubicBezTo>
                  <a:cubicBezTo>
                    <a:pt x="123" y="143"/>
                    <a:pt x="129" y="138"/>
                    <a:pt x="131" y="120"/>
                  </a:cubicBezTo>
                  <a:cubicBezTo>
                    <a:pt x="134" y="102"/>
                    <a:pt x="137" y="90"/>
                    <a:pt x="132" y="85"/>
                  </a:cubicBezTo>
                  <a:cubicBezTo>
                    <a:pt x="127" y="81"/>
                    <a:pt x="118" y="83"/>
                    <a:pt x="111" y="78"/>
                  </a:cubicBezTo>
                  <a:cubicBezTo>
                    <a:pt x="104" y="72"/>
                    <a:pt x="103" y="66"/>
                    <a:pt x="100" y="65"/>
                  </a:cubicBezTo>
                  <a:cubicBezTo>
                    <a:pt x="97" y="64"/>
                    <a:pt x="96" y="64"/>
                    <a:pt x="96" y="60"/>
                  </a:cubicBezTo>
                  <a:cubicBezTo>
                    <a:pt x="96" y="56"/>
                    <a:pt x="97" y="52"/>
                    <a:pt x="97" y="52"/>
                  </a:cubicBezTo>
                  <a:cubicBezTo>
                    <a:pt x="97" y="52"/>
                    <a:pt x="102" y="49"/>
                    <a:pt x="103" y="44"/>
                  </a:cubicBezTo>
                  <a:cubicBezTo>
                    <a:pt x="104" y="39"/>
                    <a:pt x="105" y="27"/>
                    <a:pt x="104" y="19"/>
                  </a:cubicBezTo>
                  <a:cubicBezTo>
                    <a:pt x="102" y="11"/>
                    <a:pt x="95" y="0"/>
                    <a:pt x="80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700">
                <a:latin typeface="+mn-lt"/>
                <a:cs typeface="Arial" charset="0"/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5040313" y="1809750"/>
              <a:ext cx="127000" cy="96837"/>
            </a:xfrm>
            <a:custGeom>
              <a:avLst/>
              <a:gdLst>
                <a:gd name="T0" fmla="*/ 2 w 34"/>
                <a:gd name="T1" fmla="*/ 12 h 26"/>
                <a:gd name="T2" fmla="*/ 0 w 34"/>
                <a:gd name="T3" fmla="*/ 15 h 26"/>
                <a:gd name="T4" fmla="*/ 1 w 34"/>
                <a:gd name="T5" fmla="*/ 26 h 26"/>
                <a:gd name="T6" fmla="*/ 8 w 34"/>
                <a:gd name="T7" fmla="*/ 15 h 26"/>
                <a:gd name="T8" fmla="*/ 14 w 34"/>
                <a:gd name="T9" fmla="*/ 20 h 26"/>
                <a:gd name="T10" fmla="*/ 15 w 34"/>
                <a:gd name="T11" fmla="*/ 25 h 26"/>
                <a:gd name="T12" fmla="*/ 34 w 34"/>
                <a:gd name="T13" fmla="*/ 4 h 26"/>
                <a:gd name="T14" fmla="*/ 31 w 34"/>
                <a:gd name="T15" fmla="*/ 0 h 26"/>
                <a:gd name="T16" fmla="*/ 9 w 34"/>
                <a:gd name="T17" fmla="*/ 14 h 26"/>
                <a:gd name="T18" fmla="*/ 2 w 34"/>
                <a:gd name="T19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26">
                  <a:moveTo>
                    <a:pt x="2" y="12"/>
                  </a:moveTo>
                  <a:cubicBezTo>
                    <a:pt x="1" y="13"/>
                    <a:pt x="1" y="14"/>
                    <a:pt x="0" y="15"/>
                  </a:cubicBezTo>
                  <a:cubicBezTo>
                    <a:pt x="1" y="19"/>
                    <a:pt x="1" y="23"/>
                    <a:pt x="1" y="26"/>
                  </a:cubicBezTo>
                  <a:cubicBezTo>
                    <a:pt x="7" y="23"/>
                    <a:pt x="4" y="16"/>
                    <a:pt x="8" y="15"/>
                  </a:cubicBezTo>
                  <a:cubicBezTo>
                    <a:pt x="13" y="15"/>
                    <a:pt x="13" y="17"/>
                    <a:pt x="14" y="20"/>
                  </a:cubicBezTo>
                  <a:cubicBezTo>
                    <a:pt x="15" y="22"/>
                    <a:pt x="15" y="25"/>
                    <a:pt x="15" y="25"/>
                  </a:cubicBezTo>
                  <a:cubicBezTo>
                    <a:pt x="15" y="25"/>
                    <a:pt x="30" y="9"/>
                    <a:pt x="34" y="4"/>
                  </a:cubicBezTo>
                  <a:cubicBezTo>
                    <a:pt x="32" y="3"/>
                    <a:pt x="31" y="2"/>
                    <a:pt x="31" y="0"/>
                  </a:cubicBezTo>
                  <a:cubicBezTo>
                    <a:pt x="26" y="5"/>
                    <a:pt x="15" y="14"/>
                    <a:pt x="9" y="14"/>
                  </a:cubicBezTo>
                  <a:cubicBezTo>
                    <a:pt x="6" y="14"/>
                    <a:pt x="4" y="13"/>
                    <a:pt x="2" y="12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700">
                <a:latin typeface="+mn-lt"/>
                <a:cs typeface="Arial" charset="0"/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4975226" y="2073275"/>
              <a:ext cx="57150" cy="74612"/>
            </a:xfrm>
            <a:custGeom>
              <a:avLst/>
              <a:gdLst>
                <a:gd name="T0" fmla="*/ 7 w 15"/>
                <a:gd name="T1" fmla="*/ 1 h 20"/>
                <a:gd name="T2" fmla="*/ 15 w 15"/>
                <a:gd name="T3" fmla="*/ 0 h 20"/>
                <a:gd name="T4" fmla="*/ 8 w 15"/>
                <a:gd name="T5" fmla="*/ 11 h 20"/>
                <a:gd name="T6" fmla="*/ 8 w 15"/>
                <a:gd name="T7" fmla="*/ 18 h 20"/>
                <a:gd name="T8" fmla="*/ 2 w 15"/>
                <a:gd name="T9" fmla="*/ 20 h 20"/>
                <a:gd name="T10" fmla="*/ 2 w 15"/>
                <a:gd name="T11" fmla="*/ 9 h 20"/>
                <a:gd name="T12" fmla="*/ 7 w 15"/>
                <a:gd name="T13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20">
                  <a:moveTo>
                    <a:pt x="7" y="1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8" y="5"/>
                    <a:pt x="8" y="11"/>
                  </a:cubicBezTo>
                  <a:cubicBezTo>
                    <a:pt x="8" y="16"/>
                    <a:pt x="8" y="18"/>
                    <a:pt x="8" y="18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0"/>
                    <a:pt x="0" y="14"/>
                    <a:pt x="2" y="9"/>
                  </a:cubicBezTo>
                  <a:cubicBezTo>
                    <a:pt x="4" y="4"/>
                    <a:pt x="6" y="2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700">
                <a:latin typeface="+mn-lt"/>
                <a:cs typeface="Arial" charset="0"/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4979988" y="2252663"/>
              <a:ext cx="22225" cy="65087"/>
            </a:xfrm>
            <a:custGeom>
              <a:avLst/>
              <a:gdLst>
                <a:gd name="T0" fmla="*/ 4 w 6"/>
                <a:gd name="T1" fmla="*/ 0 h 17"/>
                <a:gd name="T2" fmla="*/ 5 w 6"/>
                <a:gd name="T3" fmla="*/ 13 h 17"/>
                <a:gd name="T4" fmla="*/ 6 w 6"/>
                <a:gd name="T5" fmla="*/ 17 h 17"/>
                <a:gd name="T6" fmla="*/ 0 w 6"/>
                <a:gd name="T7" fmla="*/ 16 h 17"/>
                <a:gd name="T8" fmla="*/ 4 w 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7">
                  <a:moveTo>
                    <a:pt x="4" y="0"/>
                  </a:moveTo>
                  <a:cubicBezTo>
                    <a:pt x="4" y="0"/>
                    <a:pt x="5" y="9"/>
                    <a:pt x="5" y="13"/>
                  </a:cubicBezTo>
                  <a:cubicBezTo>
                    <a:pt x="6" y="16"/>
                    <a:pt x="6" y="17"/>
                    <a:pt x="6" y="17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1" y="8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700">
                <a:latin typeface="+mn-lt"/>
                <a:cs typeface="Arial" charset="0"/>
              </a:endParaRPr>
            </a:p>
          </p:txBody>
        </p:sp>
      </p:grpSp>
      <p:grpSp>
        <p:nvGrpSpPr>
          <p:cNvPr id="4" name="Group 21"/>
          <p:cNvGrpSpPr/>
          <p:nvPr/>
        </p:nvGrpSpPr>
        <p:grpSpPr>
          <a:xfrm>
            <a:off x="2236360" y="3926525"/>
            <a:ext cx="1159480" cy="4620625"/>
            <a:chOff x="5381626" y="1727200"/>
            <a:chExt cx="220663" cy="879475"/>
          </a:xfrm>
          <a:solidFill>
            <a:srgbClr val="F39C12"/>
          </a:solidFill>
        </p:grpSpPr>
        <p:sp>
          <p:nvSpPr>
            <p:cNvPr id="23" name="Freeform 40"/>
            <p:cNvSpPr>
              <a:spLocks/>
            </p:cNvSpPr>
            <p:nvPr/>
          </p:nvSpPr>
          <p:spPr bwMode="auto">
            <a:xfrm>
              <a:off x="5381626" y="1727200"/>
              <a:ext cx="220663" cy="879475"/>
            </a:xfrm>
            <a:custGeom>
              <a:avLst/>
              <a:gdLst>
                <a:gd name="T0" fmla="*/ 34 w 59"/>
                <a:gd name="T1" fmla="*/ 0 h 234"/>
                <a:gd name="T2" fmla="*/ 24 w 59"/>
                <a:gd name="T3" fmla="*/ 13 h 234"/>
                <a:gd name="T4" fmla="*/ 26 w 59"/>
                <a:gd name="T5" fmla="*/ 21 h 234"/>
                <a:gd name="T6" fmla="*/ 27 w 59"/>
                <a:gd name="T7" fmla="*/ 26 h 234"/>
                <a:gd name="T8" fmla="*/ 28 w 59"/>
                <a:gd name="T9" fmla="*/ 30 h 234"/>
                <a:gd name="T10" fmla="*/ 27 w 59"/>
                <a:gd name="T11" fmla="*/ 32 h 234"/>
                <a:gd name="T12" fmla="*/ 24 w 59"/>
                <a:gd name="T13" fmla="*/ 34 h 234"/>
                <a:gd name="T14" fmla="*/ 17 w 59"/>
                <a:gd name="T15" fmla="*/ 37 h 234"/>
                <a:gd name="T16" fmla="*/ 9 w 59"/>
                <a:gd name="T17" fmla="*/ 42 h 234"/>
                <a:gd name="T18" fmla="*/ 8 w 59"/>
                <a:gd name="T19" fmla="*/ 48 h 234"/>
                <a:gd name="T20" fmla="*/ 6 w 59"/>
                <a:gd name="T21" fmla="*/ 56 h 234"/>
                <a:gd name="T22" fmla="*/ 3 w 59"/>
                <a:gd name="T23" fmla="*/ 77 h 234"/>
                <a:gd name="T24" fmla="*/ 13 w 59"/>
                <a:gd name="T25" fmla="*/ 81 h 234"/>
                <a:gd name="T26" fmla="*/ 13 w 59"/>
                <a:gd name="T27" fmla="*/ 89 h 234"/>
                <a:gd name="T28" fmla="*/ 12 w 59"/>
                <a:gd name="T29" fmla="*/ 98 h 234"/>
                <a:gd name="T30" fmla="*/ 12 w 59"/>
                <a:gd name="T31" fmla="*/ 124 h 234"/>
                <a:gd name="T32" fmla="*/ 12 w 59"/>
                <a:gd name="T33" fmla="*/ 151 h 234"/>
                <a:gd name="T34" fmla="*/ 20 w 59"/>
                <a:gd name="T35" fmla="*/ 153 h 234"/>
                <a:gd name="T36" fmla="*/ 23 w 59"/>
                <a:gd name="T37" fmla="*/ 152 h 234"/>
                <a:gd name="T38" fmla="*/ 24 w 59"/>
                <a:gd name="T39" fmla="*/ 161 h 234"/>
                <a:gd name="T40" fmla="*/ 24 w 59"/>
                <a:gd name="T41" fmla="*/ 187 h 234"/>
                <a:gd name="T42" fmla="*/ 26 w 59"/>
                <a:gd name="T43" fmla="*/ 208 h 234"/>
                <a:gd name="T44" fmla="*/ 23 w 59"/>
                <a:gd name="T45" fmla="*/ 223 h 234"/>
                <a:gd name="T46" fmla="*/ 19 w 59"/>
                <a:gd name="T47" fmla="*/ 229 h 234"/>
                <a:gd name="T48" fmla="*/ 18 w 59"/>
                <a:gd name="T49" fmla="*/ 232 h 234"/>
                <a:gd name="T50" fmla="*/ 29 w 59"/>
                <a:gd name="T51" fmla="*/ 231 h 234"/>
                <a:gd name="T52" fmla="*/ 31 w 59"/>
                <a:gd name="T53" fmla="*/ 224 h 234"/>
                <a:gd name="T54" fmla="*/ 33 w 59"/>
                <a:gd name="T55" fmla="*/ 220 h 234"/>
                <a:gd name="T56" fmla="*/ 33 w 59"/>
                <a:gd name="T57" fmla="*/ 223 h 234"/>
                <a:gd name="T58" fmla="*/ 31 w 59"/>
                <a:gd name="T59" fmla="*/ 230 h 234"/>
                <a:gd name="T60" fmla="*/ 34 w 59"/>
                <a:gd name="T61" fmla="*/ 234 h 234"/>
                <a:gd name="T62" fmla="*/ 43 w 59"/>
                <a:gd name="T63" fmla="*/ 230 h 234"/>
                <a:gd name="T64" fmla="*/ 44 w 59"/>
                <a:gd name="T65" fmla="*/ 220 h 234"/>
                <a:gd name="T66" fmla="*/ 44 w 59"/>
                <a:gd name="T67" fmla="*/ 211 h 234"/>
                <a:gd name="T68" fmla="*/ 47 w 59"/>
                <a:gd name="T69" fmla="*/ 191 h 234"/>
                <a:gd name="T70" fmla="*/ 50 w 59"/>
                <a:gd name="T71" fmla="*/ 166 h 234"/>
                <a:gd name="T72" fmla="*/ 49 w 59"/>
                <a:gd name="T73" fmla="*/ 154 h 234"/>
                <a:gd name="T74" fmla="*/ 49 w 59"/>
                <a:gd name="T75" fmla="*/ 151 h 234"/>
                <a:gd name="T76" fmla="*/ 56 w 59"/>
                <a:gd name="T77" fmla="*/ 149 h 234"/>
                <a:gd name="T78" fmla="*/ 55 w 59"/>
                <a:gd name="T79" fmla="*/ 127 h 234"/>
                <a:gd name="T80" fmla="*/ 54 w 59"/>
                <a:gd name="T81" fmla="*/ 106 h 234"/>
                <a:gd name="T82" fmla="*/ 54 w 59"/>
                <a:gd name="T83" fmla="*/ 99 h 234"/>
                <a:gd name="T84" fmla="*/ 54 w 59"/>
                <a:gd name="T85" fmla="*/ 94 h 234"/>
                <a:gd name="T86" fmla="*/ 52 w 59"/>
                <a:gd name="T87" fmla="*/ 87 h 234"/>
                <a:gd name="T88" fmla="*/ 58 w 59"/>
                <a:gd name="T89" fmla="*/ 82 h 234"/>
                <a:gd name="T90" fmla="*/ 59 w 59"/>
                <a:gd name="T91" fmla="*/ 62 h 234"/>
                <a:gd name="T92" fmla="*/ 58 w 59"/>
                <a:gd name="T93" fmla="*/ 45 h 234"/>
                <a:gd name="T94" fmla="*/ 55 w 59"/>
                <a:gd name="T95" fmla="*/ 40 h 234"/>
                <a:gd name="T96" fmla="*/ 47 w 59"/>
                <a:gd name="T97" fmla="*/ 38 h 234"/>
                <a:gd name="T98" fmla="*/ 42 w 59"/>
                <a:gd name="T99" fmla="*/ 33 h 234"/>
                <a:gd name="T100" fmla="*/ 40 w 59"/>
                <a:gd name="T101" fmla="*/ 28 h 234"/>
                <a:gd name="T102" fmla="*/ 42 w 59"/>
                <a:gd name="T103" fmla="*/ 22 h 234"/>
                <a:gd name="T104" fmla="*/ 44 w 59"/>
                <a:gd name="T105" fmla="*/ 13 h 234"/>
                <a:gd name="T106" fmla="*/ 34 w 59"/>
                <a:gd name="T107" fmla="*/ 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9" h="234">
                  <a:moveTo>
                    <a:pt x="34" y="0"/>
                  </a:moveTo>
                  <a:cubicBezTo>
                    <a:pt x="26" y="0"/>
                    <a:pt x="24" y="6"/>
                    <a:pt x="24" y="13"/>
                  </a:cubicBezTo>
                  <a:cubicBezTo>
                    <a:pt x="22" y="13"/>
                    <a:pt x="23" y="22"/>
                    <a:pt x="26" y="21"/>
                  </a:cubicBezTo>
                  <a:cubicBezTo>
                    <a:pt x="25" y="22"/>
                    <a:pt x="26" y="26"/>
                    <a:pt x="27" y="26"/>
                  </a:cubicBezTo>
                  <a:cubicBezTo>
                    <a:pt x="28" y="27"/>
                    <a:pt x="28" y="28"/>
                    <a:pt x="28" y="30"/>
                  </a:cubicBezTo>
                  <a:cubicBezTo>
                    <a:pt x="28" y="31"/>
                    <a:pt x="27" y="32"/>
                    <a:pt x="27" y="32"/>
                  </a:cubicBezTo>
                  <a:cubicBezTo>
                    <a:pt x="27" y="32"/>
                    <a:pt x="24" y="33"/>
                    <a:pt x="24" y="34"/>
                  </a:cubicBezTo>
                  <a:cubicBezTo>
                    <a:pt x="23" y="36"/>
                    <a:pt x="21" y="37"/>
                    <a:pt x="17" y="37"/>
                  </a:cubicBezTo>
                  <a:cubicBezTo>
                    <a:pt x="14" y="38"/>
                    <a:pt x="9" y="40"/>
                    <a:pt x="9" y="42"/>
                  </a:cubicBezTo>
                  <a:cubicBezTo>
                    <a:pt x="9" y="44"/>
                    <a:pt x="9" y="49"/>
                    <a:pt x="8" y="48"/>
                  </a:cubicBezTo>
                  <a:cubicBezTo>
                    <a:pt x="7" y="48"/>
                    <a:pt x="7" y="52"/>
                    <a:pt x="6" y="56"/>
                  </a:cubicBezTo>
                  <a:cubicBezTo>
                    <a:pt x="5" y="60"/>
                    <a:pt x="0" y="73"/>
                    <a:pt x="3" y="77"/>
                  </a:cubicBezTo>
                  <a:cubicBezTo>
                    <a:pt x="6" y="81"/>
                    <a:pt x="13" y="81"/>
                    <a:pt x="13" y="81"/>
                  </a:cubicBezTo>
                  <a:cubicBezTo>
                    <a:pt x="13" y="81"/>
                    <a:pt x="13" y="84"/>
                    <a:pt x="13" y="89"/>
                  </a:cubicBezTo>
                  <a:cubicBezTo>
                    <a:pt x="12" y="94"/>
                    <a:pt x="11" y="98"/>
                    <a:pt x="12" y="98"/>
                  </a:cubicBezTo>
                  <a:cubicBezTo>
                    <a:pt x="13" y="98"/>
                    <a:pt x="12" y="115"/>
                    <a:pt x="12" y="124"/>
                  </a:cubicBezTo>
                  <a:cubicBezTo>
                    <a:pt x="12" y="133"/>
                    <a:pt x="12" y="150"/>
                    <a:pt x="12" y="151"/>
                  </a:cubicBezTo>
                  <a:cubicBezTo>
                    <a:pt x="12" y="153"/>
                    <a:pt x="18" y="153"/>
                    <a:pt x="20" y="153"/>
                  </a:cubicBezTo>
                  <a:cubicBezTo>
                    <a:pt x="21" y="153"/>
                    <a:pt x="23" y="152"/>
                    <a:pt x="23" y="152"/>
                  </a:cubicBezTo>
                  <a:cubicBezTo>
                    <a:pt x="23" y="152"/>
                    <a:pt x="23" y="158"/>
                    <a:pt x="24" y="161"/>
                  </a:cubicBezTo>
                  <a:cubicBezTo>
                    <a:pt x="24" y="165"/>
                    <a:pt x="24" y="183"/>
                    <a:pt x="24" y="187"/>
                  </a:cubicBezTo>
                  <a:cubicBezTo>
                    <a:pt x="25" y="192"/>
                    <a:pt x="26" y="202"/>
                    <a:pt x="26" y="208"/>
                  </a:cubicBezTo>
                  <a:cubicBezTo>
                    <a:pt x="26" y="214"/>
                    <a:pt x="24" y="220"/>
                    <a:pt x="23" y="223"/>
                  </a:cubicBezTo>
                  <a:cubicBezTo>
                    <a:pt x="21" y="226"/>
                    <a:pt x="20" y="228"/>
                    <a:pt x="19" y="229"/>
                  </a:cubicBezTo>
                  <a:cubicBezTo>
                    <a:pt x="17" y="230"/>
                    <a:pt x="15" y="232"/>
                    <a:pt x="18" y="232"/>
                  </a:cubicBezTo>
                  <a:cubicBezTo>
                    <a:pt x="21" y="232"/>
                    <a:pt x="28" y="232"/>
                    <a:pt x="29" y="231"/>
                  </a:cubicBezTo>
                  <a:cubicBezTo>
                    <a:pt x="31" y="230"/>
                    <a:pt x="30" y="226"/>
                    <a:pt x="31" y="224"/>
                  </a:cubicBezTo>
                  <a:cubicBezTo>
                    <a:pt x="32" y="222"/>
                    <a:pt x="33" y="220"/>
                    <a:pt x="33" y="220"/>
                  </a:cubicBezTo>
                  <a:cubicBezTo>
                    <a:pt x="33" y="223"/>
                    <a:pt x="33" y="223"/>
                    <a:pt x="33" y="223"/>
                  </a:cubicBezTo>
                  <a:cubicBezTo>
                    <a:pt x="33" y="223"/>
                    <a:pt x="31" y="228"/>
                    <a:pt x="31" y="230"/>
                  </a:cubicBezTo>
                  <a:cubicBezTo>
                    <a:pt x="32" y="231"/>
                    <a:pt x="31" y="234"/>
                    <a:pt x="34" y="234"/>
                  </a:cubicBezTo>
                  <a:cubicBezTo>
                    <a:pt x="36" y="234"/>
                    <a:pt x="42" y="232"/>
                    <a:pt x="43" y="230"/>
                  </a:cubicBezTo>
                  <a:cubicBezTo>
                    <a:pt x="44" y="228"/>
                    <a:pt x="43" y="222"/>
                    <a:pt x="44" y="220"/>
                  </a:cubicBezTo>
                  <a:cubicBezTo>
                    <a:pt x="45" y="218"/>
                    <a:pt x="44" y="215"/>
                    <a:pt x="44" y="211"/>
                  </a:cubicBezTo>
                  <a:cubicBezTo>
                    <a:pt x="43" y="208"/>
                    <a:pt x="44" y="197"/>
                    <a:pt x="47" y="191"/>
                  </a:cubicBezTo>
                  <a:cubicBezTo>
                    <a:pt x="49" y="184"/>
                    <a:pt x="50" y="172"/>
                    <a:pt x="50" y="166"/>
                  </a:cubicBezTo>
                  <a:cubicBezTo>
                    <a:pt x="49" y="160"/>
                    <a:pt x="49" y="156"/>
                    <a:pt x="49" y="154"/>
                  </a:cubicBezTo>
                  <a:cubicBezTo>
                    <a:pt x="49" y="151"/>
                    <a:pt x="49" y="151"/>
                    <a:pt x="49" y="151"/>
                  </a:cubicBezTo>
                  <a:cubicBezTo>
                    <a:pt x="49" y="151"/>
                    <a:pt x="56" y="151"/>
                    <a:pt x="56" y="149"/>
                  </a:cubicBezTo>
                  <a:cubicBezTo>
                    <a:pt x="56" y="148"/>
                    <a:pt x="55" y="134"/>
                    <a:pt x="55" y="127"/>
                  </a:cubicBezTo>
                  <a:cubicBezTo>
                    <a:pt x="55" y="120"/>
                    <a:pt x="55" y="111"/>
                    <a:pt x="54" y="106"/>
                  </a:cubicBezTo>
                  <a:cubicBezTo>
                    <a:pt x="54" y="101"/>
                    <a:pt x="54" y="99"/>
                    <a:pt x="54" y="99"/>
                  </a:cubicBezTo>
                  <a:cubicBezTo>
                    <a:pt x="54" y="99"/>
                    <a:pt x="54" y="98"/>
                    <a:pt x="54" y="94"/>
                  </a:cubicBezTo>
                  <a:cubicBezTo>
                    <a:pt x="53" y="90"/>
                    <a:pt x="52" y="87"/>
                    <a:pt x="52" y="87"/>
                  </a:cubicBezTo>
                  <a:cubicBezTo>
                    <a:pt x="52" y="87"/>
                    <a:pt x="57" y="87"/>
                    <a:pt x="58" y="82"/>
                  </a:cubicBezTo>
                  <a:cubicBezTo>
                    <a:pt x="59" y="78"/>
                    <a:pt x="59" y="71"/>
                    <a:pt x="59" y="62"/>
                  </a:cubicBezTo>
                  <a:cubicBezTo>
                    <a:pt x="59" y="53"/>
                    <a:pt x="58" y="47"/>
                    <a:pt x="58" y="45"/>
                  </a:cubicBezTo>
                  <a:cubicBezTo>
                    <a:pt x="58" y="42"/>
                    <a:pt x="58" y="41"/>
                    <a:pt x="55" y="40"/>
                  </a:cubicBezTo>
                  <a:cubicBezTo>
                    <a:pt x="52" y="40"/>
                    <a:pt x="50" y="40"/>
                    <a:pt x="47" y="38"/>
                  </a:cubicBezTo>
                  <a:cubicBezTo>
                    <a:pt x="44" y="36"/>
                    <a:pt x="43" y="34"/>
                    <a:pt x="42" y="33"/>
                  </a:cubicBezTo>
                  <a:cubicBezTo>
                    <a:pt x="40" y="32"/>
                    <a:pt x="39" y="30"/>
                    <a:pt x="40" y="28"/>
                  </a:cubicBezTo>
                  <a:cubicBezTo>
                    <a:pt x="40" y="27"/>
                    <a:pt x="42" y="25"/>
                    <a:pt x="42" y="22"/>
                  </a:cubicBezTo>
                  <a:cubicBezTo>
                    <a:pt x="45" y="22"/>
                    <a:pt x="45" y="13"/>
                    <a:pt x="44" y="13"/>
                  </a:cubicBezTo>
                  <a:cubicBezTo>
                    <a:pt x="43" y="7"/>
                    <a:pt x="42" y="0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700">
                <a:latin typeface="+mn-lt"/>
                <a:cs typeface="Arial" charset="0"/>
              </a:endParaRPr>
            </a:p>
          </p:txBody>
        </p:sp>
        <p:sp>
          <p:nvSpPr>
            <p:cNvPr id="24" name="Freeform 41"/>
            <p:cNvSpPr>
              <a:spLocks/>
            </p:cNvSpPr>
            <p:nvPr/>
          </p:nvSpPr>
          <p:spPr bwMode="auto">
            <a:xfrm>
              <a:off x="5472113" y="1846263"/>
              <a:ext cx="66675" cy="136525"/>
            </a:xfrm>
            <a:custGeom>
              <a:avLst/>
              <a:gdLst>
                <a:gd name="T0" fmla="*/ 4 w 18"/>
                <a:gd name="T1" fmla="*/ 0 h 36"/>
                <a:gd name="T2" fmla="*/ 3 w 18"/>
                <a:gd name="T3" fmla="*/ 0 h 36"/>
                <a:gd name="T4" fmla="*/ 2 w 18"/>
                <a:gd name="T5" fmla="*/ 0 h 36"/>
                <a:gd name="T6" fmla="*/ 0 w 18"/>
                <a:gd name="T7" fmla="*/ 16 h 36"/>
                <a:gd name="T8" fmla="*/ 4 w 18"/>
                <a:gd name="T9" fmla="*/ 29 h 36"/>
                <a:gd name="T10" fmla="*/ 5 w 18"/>
                <a:gd name="T11" fmla="*/ 36 h 36"/>
                <a:gd name="T12" fmla="*/ 8 w 18"/>
                <a:gd name="T13" fmla="*/ 25 h 36"/>
                <a:gd name="T14" fmla="*/ 15 w 18"/>
                <a:gd name="T15" fmla="*/ 11 h 36"/>
                <a:gd name="T16" fmla="*/ 18 w 18"/>
                <a:gd name="T17" fmla="*/ 1 h 36"/>
                <a:gd name="T18" fmla="*/ 18 w 18"/>
                <a:gd name="T19" fmla="*/ 1 h 36"/>
                <a:gd name="T20" fmla="*/ 16 w 18"/>
                <a:gd name="T21" fmla="*/ 0 h 36"/>
                <a:gd name="T22" fmla="*/ 14 w 18"/>
                <a:gd name="T23" fmla="*/ 5 h 36"/>
                <a:gd name="T24" fmla="*/ 10 w 18"/>
                <a:gd name="T25" fmla="*/ 9 h 36"/>
                <a:gd name="T26" fmla="*/ 10 w 18"/>
                <a:gd name="T27" fmla="*/ 13 h 36"/>
                <a:gd name="T28" fmla="*/ 8 w 18"/>
                <a:gd name="T29" fmla="*/ 15 h 36"/>
                <a:gd name="T30" fmla="*/ 8 w 18"/>
                <a:gd name="T31" fmla="*/ 12 h 36"/>
                <a:gd name="T32" fmla="*/ 6 w 18"/>
                <a:gd name="T33" fmla="*/ 10 h 36"/>
                <a:gd name="T34" fmla="*/ 4 w 18"/>
                <a:gd name="T3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" h="36">
                  <a:moveTo>
                    <a:pt x="4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1" y="3"/>
                    <a:pt x="0" y="13"/>
                    <a:pt x="0" y="16"/>
                  </a:cubicBezTo>
                  <a:cubicBezTo>
                    <a:pt x="0" y="19"/>
                    <a:pt x="3" y="26"/>
                    <a:pt x="4" y="29"/>
                  </a:cubicBezTo>
                  <a:cubicBezTo>
                    <a:pt x="5" y="32"/>
                    <a:pt x="5" y="36"/>
                    <a:pt x="5" y="36"/>
                  </a:cubicBezTo>
                  <a:cubicBezTo>
                    <a:pt x="5" y="36"/>
                    <a:pt x="6" y="30"/>
                    <a:pt x="8" y="25"/>
                  </a:cubicBezTo>
                  <a:cubicBezTo>
                    <a:pt x="10" y="21"/>
                    <a:pt x="13" y="15"/>
                    <a:pt x="15" y="11"/>
                  </a:cubicBezTo>
                  <a:cubicBezTo>
                    <a:pt x="17" y="7"/>
                    <a:pt x="18" y="4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7" y="0"/>
                    <a:pt x="17" y="0"/>
                    <a:pt x="16" y="0"/>
                  </a:cubicBezTo>
                  <a:cubicBezTo>
                    <a:pt x="16" y="1"/>
                    <a:pt x="15" y="4"/>
                    <a:pt x="14" y="5"/>
                  </a:cubicBezTo>
                  <a:cubicBezTo>
                    <a:pt x="13" y="7"/>
                    <a:pt x="11" y="8"/>
                    <a:pt x="10" y="9"/>
                  </a:cubicBezTo>
                  <a:cubicBezTo>
                    <a:pt x="9" y="10"/>
                    <a:pt x="11" y="11"/>
                    <a:pt x="10" y="13"/>
                  </a:cubicBezTo>
                  <a:cubicBezTo>
                    <a:pt x="9" y="14"/>
                    <a:pt x="8" y="15"/>
                    <a:pt x="8" y="15"/>
                  </a:cubicBezTo>
                  <a:cubicBezTo>
                    <a:pt x="8" y="15"/>
                    <a:pt x="9" y="14"/>
                    <a:pt x="8" y="12"/>
                  </a:cubicBezTo>
                  <a:cubicBezTo>
                    <a:pt x="8" y="11"/>
                    <a:pt x="7" y="12"/>
                    <a:pt x="6" y="10"/>
                  </a:cubicBezTo>
                  <a:cubicBezTo>
                    <a:pt x="5" y="7"/>
                    <a:pt x="4" y="3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700">
                <a:latin typeface="+mn-lt"/>
                <a:cs typeface="Arial" charset="0"/>
              </a:endParaRPr>
            </a:p>
          </p:txBody>
        </p:sp>
        <p:sp>
          <p:nvSpPr>
            <p:cNvPr id="25" name="Freeform 42"/>
            <p:cNvSpPr>
              <a:spLocks/>
            </p:cNvSpPr>
            <p:nvPr/>
          </p:nvSpPr>
          <p:spPr bwMode="auto">
            <a:xfrm>
              <a:off x="5448301" y="2054225"/>
              <a:ext cx="98425" cy="44450"/>
            </a:xfrm>
            <a:custGeom>
              <a:avLst/>
              <a:gdLst>
                <a:gd name="T0" fmla="*/ 14 w 26"/>
                <a:gd name="T1" fmla="*/ 0 h 12"/>
                <a:gd name="T2" fmla="*/ 12 w 26"/>
                <a:gd name="T3" fmla="*/ 0 h 12"/>
                <a:gd name="T4" fmla="*/ 8 w 26"/>
                <a:gd name="T5" fmla="*/ 7 h 12"/>
                <a:gd name="T6" fmla="*/ 0 w 26"/>
                <a:gd name="T7" fmla="*/ 8 h 12"/>
                <a:gd name="T8" fmla="*/ 6 w 26"/>
                <a:gd name="T9" fmla="*/ 10 h 12"/>
                <a:gd name="T10" fmla="*/ 10 w 26"/>
                <a:gd name="T11" fmla="*/ 9 h 12"/>
                <a:gd name="T12" fmla="*/ 20 w 26"/>
                <a:gd name="T13" fmla="*/ 12 h 12"/>
                <a:gd name="T14" fmla="*/ 26 w 26"/>
                <a:gd name="T15" fmla="*/ 9 h 12"/>
                <a:gd name="T16" fmla="*/ 17 w 26"/>
                <a:gd name="T17" fmla="*/ 8 h 12"/>
                <a:gd name="T18" fmla="*/ 14 w 26"/>
                <a:gd name="T1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2">
                  <a:moveTo>
                    <a:pt x="14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1" y="6"/>
                    <a:pt x="8" y="7"/>
                  </a:cubicBezTo>
                  <a:cubicBezTo>
                    <a:pt x="5" y="8"/>
                    <a:pt x="0" y="8"/>
                    <a:pt x="0" y="8"/>
                  </a:cubicBezTo>
                  <a:cubicBezTo>
                    <a:pt x="0" y="8"/>
                    <a:pt x="3" y="10"/>
                    <a:pt x="6" y="10"/>
                  </a:cubicBezTo>
                  <a:cubicBezTo>
                    <a:pt x="9" y="10"/>
                    <a:pt x="10" y="9"/>
                    <a:pt x="10" y="9"/>
                  </a:cubicBezTo>
                  <a:cubicBezTo>
                    <a:pt x="10" y="9"/>
                    <a:pt x="15" y="12"/>
                    <a:pt x="20" y="12"/>
                  </a:cubicBezTo>
                  <a:cubicBezTo>
                    <a:pt x="25" y="11"/>
                    <a:pt x="26" y="9"/>
                    <a:pt x="26" y="9"/>
                  </a:cubicBezTo>
                  <a:cubicBezTo>
                    <a:pt x="26" y="9"/>
                    <a:pt x="20" y="10"/>
                    <a:pt x="17" y="8"/>
                  </a:cubicBezTo>
                  <a:cubicBezTo>
                    <a:pt x="14" y="6"/>
                    <a:pt x="14" y="4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700">
                <a:latin typeface="+mn-lt"/>
                <a:cs typeface="Arial" charset="0"/>
              </a:endParaRPr>
            </a:p>
          </p:txBody>
        </p:sp>
      </p:grpSp>
      <p:sp>
        <p:nvSpPr>
          <p:cNvPr id="45" name="Text Box 10"/>
          <p:cNvSpPr txBox="1">
            <a:spLocks noChangeArrowheads="1"/>
          </p:cNvSpPr>
          <p:nvPr/>
        </p:nvSpPr>
        <p:spPr bwMode="auto">
          <a:xfrm>
            <a:off x="7939088" y="2490788"/>
            <a:ext cx="15654337" cy="1970087"/>
          </a:xfrm>
          <a:prstGeom prst="rect">
            <a:avLst/>
          </a:prstGeom>
          <a:noFill/>
          <a:ln>
            <a:noFill/>
          </a:ln>
          <a:extLst/>
        </p:spPr>
        <p:txBody>
          <a:bodyPr lIns="91445" tIns="45722" rIns="91445" bIns="45722">
            <a:spAutoFit/>
          </a:bodyPr>
          <a:lstStyle>
            <a:lvl1pPr defTabSz="2176463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2176463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2176463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2176463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2176463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defRPr/>
            </a:pPr>
            <a:r>
              <a:rPr lang="id-ID" altLang="en-US" sz="3200" b="1" dirty="0" smtClean="0">
                <a:solidFill>
                  <a:schemeClr val="bg2">
                    <a:lumMod val="75000"/>
                  </a:schemeClr>
                </a:solidFill>
                <a:latin typeface="Open Sans" pitchFamily="34" charset="0"/>
                <a:cs typeface="Arial" charset="0"/>
              </a:rPr>
              <a:t>Kepala LKPP </a:t>
            </a:r>
            <a:r>
              <a:rPr lang="en-US" altLang="en-US" sz="3200" b="1" dirty="0" smtClean="0">
                <a:solidFill>
                  <a:schemeClr val="bg2">
                    <a:lumMod val="75000"/>
                  </a:schemeClr>
                </a:solidFill>
                <a:latin typeface="Open Sans" pitchFamily="34" charset="0"/>
                <a:cs typeface="Arial" charset="0"/>
              </a:rPr>
              <a:t>/ </a:t>
            </a:r>
            <a:r>
              <a:rPr lang="id-ID" altLang="en-US" sz="3200" b="1" dirty="0" smtClean="0">
                <a:solidFill>
                  <a:schemeClr val="bg2">
                    <a:lumMod val="75000"/>
                  </a:schemeClr>
                </a:solidFill>
                <a:latin typeface="Open Sans" pitchFamily="34" charset="0"/>
                <a:cs typeface="Arial" charset="0"/>
              </a:rPr>
              <a:t>Pejabat Es</a:t>
            </a:r>
            <a:r>
              <a:rPr lang="en-US" altLang="en-US" sz="3200" b="1" dirty="0" smtClean="0">
                <a:solidFill>
                  <a:schemeClr val="bg2">
                    <a:lumMod val="75000"/>
                  </a:schemeClr>
                </a:solidFill>
                <a:latin typeface="Open Sans" pitchFamily="34" charset="0"/>
                <a:cs typeface="Arial" charset="0"/>
              </a:rPr>
              <a:t> </a:t>
            </a:r>
            <a:r>
              <a:rPr lang="id-ID" altLang="en-US" sz="3200" b="1" dirty="0" smtClean="0">
                <a:solidFill>
                  <a:schemeClr val="bg2">
                    <a:lumMod val="75000"/>
                  </a:schemeClr>
                </a:solidFill>
                <a:latin typeface="Open Sans" pitchFamily="34" charset="0"/>
                <a:cs typeface="Arial" charset="0"/>
              </a:rPr>
              <a:t>I</a:t>
            </a:r>
            <a:r>
              <a:rPr lang="en-US" altLang="en-US" sz="3200" b="1" dirty="0" smtClean="0">
                <a:solidFill>
                  <a:schemeClr val="bg2">
                    <a:lumMod val="75000"/>
                  </a:schemeClr>
                </a:solidFill>
                <a:latin typeface="Open Sans" pitchFamily="34" charset="0"/>
                <a:cs typeface="Arial" charset="0"/>
              </a:rPr>
              <a:t> yang </a:t>
            </a:r>
            <a:r>
              <a:rPr lang="id-ID" altLang="en-US" sz="3200" b="1" dirty="0" smtClean="0">
                <a:solidFill>
                  <a:schemeClr val="bg2">
                    <a:lumMod val="75000"/>
                  </a:schemeClr>
                </a:solidFill>
                <a:latin typeface="Open Sans" pitchFamily="34" charset="0"/>
                <a:cs typeface="Arial" charset="0"/>
              </a:rPr>
              <a:t>ditunjuk membidangi pembinaan</a:t>
            </a:r>
            <a:r>
              <a:rPr lang="en-US" altLang="en-US" sz="3200" b="1" dirty="0" smtClean="0">
                <a:solidFill>
                  <a:schemeClr val="bg2">
                    <a:lumMod val="75000"/>
                  </a:schemeClr>
                </a:solidFill>
                <a:latin typeface="Open Sans" pitchFamily="34" charset="0"/>
                <a:cs typeface="Arial" charset="0"/>
              </a:rPr>
              <a:t> </a:t>
            </a:r>
            <a:r>
              <a:rPr lang="en-US" altLang="en-US" sz="3200" b="1" dirty="0" err="1" smtClean="0">
                <a:solidFill>
                  <a:schemeClr val="bg2">
                    <a:lumMod val="75000"/>
                  </a:schemeClr>
                </a:solidFill>
                <a:latin typeface="Open Sans" pitchFamily="34" charset="0"/>
                <a:cs typeface="Arial" charset="0"/>
              </a:rPr>
              <a:t>Jabfung</a:t>
            </a:r>
            <a:r>
              <a:rPr lang="en-US" altLang="en-US" sz="3200" b="1" dirty="0" smtClean="0">
                <a:solidFill>
                  <a:schemeClr val="bg2">
                    <a:lumMod val="75000"/>
                  </a:schemeClr>
                </a:solidFill>
                <a:latin typeface="Open Sans" pitchFamily="34" charset="0"/>
                <a:cs typeface="Arial" charset="0"/>
              </a:rPr>
              <a:t> </a:t>
            </a:r>
          </a:p>
          <a:p>
            <a:pPr algn="just" eaLnBrk="1" hangingPunct="1">
              <a:defRPr/>
            </a:pPr>
            <a:r>
              <a:rPr lang="en-US" altLang="en-US" sz="3000" dirty="0" err="1" smtClean="0">
                <a:latin typeface="Open Sans" pitchFamily="34" charset="0"/>
                <a:cs typeface="Arial" charset="0"/>
              </a:rPr>
              <a:t>bagi</a:t>
            </a:r>
            <a:r>
              <a:rPr lang="id-ID" altLang="en-US" sz="3000" dirty="0" smtClean="0">
                <a:latin typeface="Open Sans" pitchFamily="34" charset="0"/>
                <a:cs typeface="Arial" charset="0"/>
              </a:rPr>
              <a:t> Pengelola PBJ Madya, Pangkat Pembina Tingkat I, Gol Ruang IV/b  s.d Pangkat  Pembina Utama Muda, Gol Ruang IV/c </a:t>
            </a:r>
            <a:r>
              <a:rPr lang="id-ID" altLang="en-US" sz="3000" u="sng" dirty="0" smtClean="0">
                <a:latin typeface="Open Sans" pitchFamily="34" charset="0"/>
                <a:cs typeface="Arial" charset="0"/>
              </a:rPr>
              <a:t>di lingkungan LKPP, instansi pusat diluar LKPP, Provinsi dan Kabupaten/Kota</a:t>
            </a:r>
            <a:endParaRPr lang="en-US" altLang="en-US" sz="3000" u="sng" dirty="0" smtClean="0">
              <a:latin typeface="Open Sans" pitchFamily="34" charset="0"/>
              <a:cs typeface="Arial" charset="0"/>
            </a:endParaRPr>
          </a:p>
        </p:txBody>
      </p:sp>
      <p:sp>
        <p:nvSpPr>
          <p:cNvPr id="47" name="Text Box 10"/>
          <p:cNvSpPr txBox="1">
            <a:spLocks noChangeArrowheads="1"/>
          </p:cNvSpPr>
          <p:nvPr/>
        </p:nvSpPr>
        <p:spPr bwMode="auto">
          <a:xfrm>
            <a:off x="7989888" y="4462463"/>
            <a:ext cx="15627350" cy="200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5" tIns="45722" rIns="91445" bIns="45722">
            <a:spAutoFit/>
          </a:bodyPr>
          <a:lstStyle>
            <a:lvl1pPr defTabSz="2176463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2176463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2176463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2176463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2176463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id-ID" altLang="en-US" sz="3200" b="1">
                <a:solidFill>
                  <a:srgbClr val="FFC000"/>
                </a:solidFill>
                <a:latin typeface="Open Sans" pitchFamily="34" charset="0"/>
              </a:rPr>
              <a:t>Pejabat Eselon II</a:t>
            </a:r>
            <a:r>
              <a:rPr lang="en-US" altLang="en-US" sz="3200" b="1">
                <a:solidFill>
                  <a:srgbClr val="FFC000"/>
                </a:solidFill>
                <a:latin typeface="Open Sans" pitchFamily="34" charset="0"/>
              </a:rPr>
              <a:t> y</a:t>
            </a:r>
            <a:r>
              <a:rPr lang="id-ID" altLang="en-US" sz="3200" b="1">
                <a:solidFill>
                  <a:srgbClr val="FFC000"/>
                </a:solidFill>
                <a:latin typeface="Open Sans" pitchFamily="34" charset="0"/>
              </a:rPr>
              <a:t>ang membidangi pembinaan Jafung</a:t>
            </a:r>
            <a:endParaRPr lang="en-US" altLang="en-US" sz="3200" b="1">
              <a:solidFill>
                <a:srgbClr val="FFC000"/>
              </a:solidFill>
              <a:latin typeface="Open Sans" pitchFamily="34" charset="0"/>
            </a:endParaRPr>
          </a:p>
          <a:p>
            <a:pPr algn="just" eaLnBrk="1" hangingPunct="1"/>
            <a:r>
              <a:rPr lang="en-US" altLang="en-US" sz="3000">
                <a:latin typeface="Open Sans" pitchFamily="34" charset="0"/>
              </a:rPr>
              <a:t>Bagi </a:t>
            </a:r>
            <a:r>
              <a:rPr lang="id-ID" altLang="en-US" sz="3000">
                <a:latin typeface="Open Sans" pitchFamily="34" charset="0"/>
              </a:rPr>
              <a:t>Pengelola PBJ Pertama, Pangkat  Penata Muda Gol. Ruang III/a s.d Pengelola  PBJ Madya, Pangkat Pembina, Gol. Ruang IV/a </a:t>
            </a:r>
            <a:r>
              <a:rPr lang="id-ID" altLang="en-US" sz="3000" u="sng">
                <a:latin typeface="Open Sans" pitchFamily="34" charset="0"/>
              </a:rPr>
              <a:t>di lingkungan LKPP </a:t>
            </a:r>
            <a:endParaRPr lang="en-US" altLang="en-US" sz="3000" u="sng">
              <a:latin typeface="Open Sans" pitchFamily="34" charset="0"/>
            </a:endParaRPr>
          </a:p>
        </p:txBody>
      </p:sp>
      <p:sp>
        <p:nvSpPr>
          <p:cNvPr id="49" name="Text Box 10"/>
          <p:cNvSpPr txBox="1">
            <a:spLocks noChangeArrowheads="1"/>
          </p:cNvSpPr>
          <p:nvPr/>
        </p:nvSpPr>
        <p:spPr bwMode="auto">
          <a:xfrm>
            <a:off x="7989888" y="6516688"/>
            <a:ext cx="15368587" cy="200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5" tIns="45722" rIns="91445" bIns="45722">
            <a:spAutoFit/>
          </a:bodyPr>
          <a:lstStyle>
            <a:lvl1pPr defTabSz="2176463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2176463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2176463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2176463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2176463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id-ID" altLang="en-US" sz="3200" b="1">
                <a:solidFill>
                  <a:srgbClr val="92D050"/>
                </a:solidFill>
                <a:latin typeface="Open Sans" pitchFamily="34" charset="0"/>
              </a:rPr>
              <a:t>Pejabat Eselon II</a:t>
            </a:r>
            <a:r>
              <a:rPr lang="en-US" altLang="en-US" sz="3200" b="1">
                <a:solidFill>
                  <a:srgbClr val="92D050"/>
                </a:solidFill>
                <a:latin typeface="Open Sans" pitchFamily="34" charset="0"/>
              </a:rPr>
              <a:t> y</a:t>
            </a:r>
            <a:r>
              <a:rPr lang="id-ID" altLang="en-US" sz="3200" b="1">
                <a:solidFill>
                  <a:srgbClr val="92D050"/>
                </a:solidFill>
                <a:latin typeface="Open Sans" pitchFamily="34" charset="0"/>
              </a:rPr>
              <a:t>ang membidangi </a:t>
            </a:r>
            <a:r>
              <a:rPr lang="en-US" altLang="en-US" sz="3200" b="1">
                <a:solidFill>
                  <a:srgbClr val="92D050"/>
                </a:solidFill>
                <a:latin typeface="Open Sans" pitchFamily="34" charset="0"/>
              </a:rPr>
              <a:t>pengadaan barang/jasa</a:t>
            </a:r>
          </a:p>
          <a:p>
            <a:pPr algn="just" eaLnBrk="1" hangingPunct="1"/>
            <a:r>
              <a:rPr lang="en-US" altLang="en-US" sz="3000">
                <a:latin typeface="Open Sans" pitchFamily="34" charset="0"/>
              </a:rPr>
              <a:t>Bagi </a:t>
            </a:r>
            <a:r>
              <a:rPr lang="id-ID" altLang="en-US" sz="3000">
                <a:latin typeface="Open Sans" pitchFamily="34" charset="0"/>
              </a:rPr>
              <a:t>Pengelola PBJ Pertama, Pangkat  Penata Muda Gol. Ruang III/a s.d Pengelola  PBJ Madya, Pangkat Pembina, Gol. Ruang </a:t>
            </a:r>
            <a:r>
              <a:rPr lang="id-ID" altLang="en-US" sz="3000">
                <a:latin typeface="Open Sans" pitchFamily="34" charset="0"/>
                <a:hlinkClick r:id="" action="ppaction://noaction"/>
              </a:rPr>
              <a:t>IV/a </a:t>
            </a:r>
            <a:r>
              <a:rPr lang="id-ID" altLang="en-US" sz="3000" u="sng">
                <a:latin typeface="Open Sans" pitchFamily="34" charset="0"/>
                <a:hlinkClick r:id="" action="ppaction://noaction"/>
              </a:rPr>
              <a:t>di lingkungan instansi pusat di luar LKPP</a:t>
            </a:r>
            <a:endParaRPr lang="en-US" altLang="en-US" sz="3000" u="sng">
              <a:latin typeface="Open Sans" pitchFamily="34" charset="0"/>
            </a:endParaRPr>
          </a:p>
        </p:txBody>
      </p:sp>
      <p:sp>
        <p:nvSpPr>
          <p:cNvPr id="51" name="Text Box 10"/>
          <p:cNvSpPr txBox="1">
            <a:spLocks noChangeArrowheads="1"/>
          </p:cNvSpPr>
          <p:nvPr/>
        </p:nvSpPr>
        <p:spPr bwMode="auto">
          <a:xfrm>
            <a:off x="7947025" y="8720138"/>
            <a:ext cx="15670213" cy="200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5" tIns="45722" rIns="91445" bIns="45722">
            <a:spAutoFit/>
          </a:bodyPr>
          <a:lstStyle>
            <a:lvl1pPr defTabSz="2176463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2176463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2176463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2176463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2176463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en-US" altLang="en-US" sz="3200" b="1">
                <a:solidFill>
                  <a:srgbClr val="00B0F0"/>
                </a:solidFill>
                <a:latin typeface="Open Sans" pitchFamily="34" charset="0"/>
              </a:rPr>
              <a:t>Sekda </a:t>
            </a:r>
            <a:r>
              <a:rPr lang="id-ID" altLang="en-US" sz="3200" b="1">
                <a:solidFill>
                  <a:srgbClr val="00B0F0"/>
                </a:solidFill>
                <a:latin typeface="Open Sans" pitchFamily="34" charset="0"/>
              </a:rPr>
              <a:t>Provinsi </a:t>
            </a:r>
            <a:r>
              <a:rPr lang="en-US" altLang="en-US" sz="3200" b="1">
                <a:solidFill>
                  <a:srgbClr val="00B0F0"/>
                </a:solidFill>
                <a:latin typeface="Open Sans" pitchFamily="34" charset="0"/>
              </a:rPr>
              <a:t>/ </a:t>
            </a:r>
            <a:r>
              <a:rPr lang="id-ID" altLang="en-US" sz="3200" b="1">
                <a:solidFill>
                  <a:srgbClr val="00B0F0"/>
                </a:solidFill>
                <a:latin typeface="Open Sans" pitchFamily="34" charset="0"/>
              </a:rPr>
              <a:t>Pejabat Eselon II</a:t>
            </a:r>
            <a:r>
              <a:rPr lang="en-US" altLang="en-US" sz="3200" b="1">
                <a:solidFill>
                  <a:srgbClr val="00B0F0"/>
                </a:solidFill>
                <a:latin typeface="Open Sans" pitchFamily="34" charset="0"/>
              </a:rPr>
              <a:t> y</a:t>
            </a:r>
            <a:r>
              <a:rPr lang="id-ID" altLang="en-US" sz="3200" b="1">
                <a:solidFill>
                  <a:srgbClr val="00B0F0"/>
                </a:solidFill>
                <a:latin typeface="Open Sans" pitchFamily="34" charset="0"/>
              </a:rPr>
              <a:t>ang membidangi </a:t>
            </a:r>
            <a:r>
              <a:rPr lang="en-US" altLang="en-US" sz="3200" b="1">
                <a:solidFill>
                  <a:srgbClr val="00B0F0"/>
                </a:solidFill>
                <a:latin typeface="Open Sans" pitchFamily="34" charset="0"/>
              </a:rPr>
              <a:t>pengadaan barang/jasa</a:t>
            </a:r>
          </a:p>
          <a:p>
            <a:pPr algn="just" eaLnBrk="1" hangingPunct="1"/>
            <a:r>
              <a:rPr lang="en-US" altLang="en-US" sz="3000">
                <a:latin typeface="Open Sans" pitchFamily="34" charset="0"/>
              </a:rPr>
              <a:t>Bagi </a:t>
            </a:r>
            <a:r>
              <a:rPr lang="id-ID" altLang="en-US" sz="3000">
                <a:latin typeface="Open Sans" pitchFamily="34" charset="0"/>
              </a:rPr>
              <a:t>Pengelola PBJ Pertama, Pangkat  Penata Muda Gol. Ruang III/a s.d Pengelola  PBJ Madya, Pangkat Pembina, Gol. Ruang IV/a </a:t>
            </a:r>
            <a:r>
              <a:rPr lang="id-ID" altLang="en-US" sz="3000" u="sng">
                <a:latin typeface="Open Sans" pitchFamily="34" charset="0"/>
              </a:rPr>
              <a:t>di lingkungan Provinsi</a:t>
            </a:r>
            <a:endParaRPr lang="en-US" altLang="en-US" sz="3000" u="sng">
              <a:latin typeface="Open Sans" pitchFamily="34" charset="0"/>
            </a:endParaRPr>
          </a:p>
        </p:txBody>
      </p:sp>
      <p:sp>
        <p:nvSpPr>
          <p:cNvPr id="53" name="Text Box 10"/>
          <p:cNvSpPr txBox="1">
            <a:spLocks noChangeArrowheads="1"/>
          </p:cNvSpPr>
          <p:nvPr/>
        </p:nvSpPr>
        <p:spPr bwMode="auto">
          <a:xfrm>
            <a:off x="8040688" y="11269663"/>
            <a:ext cx="1557655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5" tIns="45722" rIns="91445" bIns="45722">
            <a:spAutoFit/>
          </a:bodyPr>
          <a:lstStyle>
            <a:lvl1pPr defTabSz="2176463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2176463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2176463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2176463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2176463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3200" b="1">
                <a:solidFill>
                  <a:srgbClr val="00B050"/>
                </a:solidFill>
                <a:latin typeface="Open Sans" pitchFamily="34" charset="0"/>
              </a:rPr>
              <a:t>Sekda </a:t>
            </a:r>
            <a:r>
              <a:rPr lang="id-ID" altLang="en-US" sz="3200" b="1">
                <a:solidFill>
                  <a:srgbClr val="00B050"/>
                </a:solidFill>
                <a:latin typeface="Open Sans" pitchFamily="34" charset="0"/>
              </a:rPr>
              <a:t>Kab/Kota </a:t>
            </a:r>
            <a:r>
              <a:rPr lang="en-US" altLang="en-US" sz="3200" b="1">
                <a:solidFill>
                  <a:srgbClr val="00B050"/>
                </a:solidFill>
                <a:latin typeface="Open Sans" pitchFamily="34" charset="0"/>
              </a:rPr>
              <a:t>/ </a:t>
            </a:r>
            <a:r>
              <a:rPr lang="id-ID" altLang="en-US" sz="3200" b="1">
                <a:solidFill>
                  <a:srgbClr val="00B050"/>
                </a:solidFill>
                <a:latin typeface="Open Sans" pitchFamily="34" charset="0"/>
              </a:rPr>
              <a:t>Pejabat Eselon II</a:t>
            </a:r>
            <a:r>
              <a:rPr lang="en-US" altLang="en-US" sz="3200" b="1">
                <a:solidFill>
                  <a:srgbClr val="00B050"/>
                </a:solidFill>
                <a:latin typeface="Open Sans" pitchFamily="34" charset="0"/>
              </a:rPr>
              <a:t> y</a:t>
            </a:r>
            <a:r>
              <a:rPr lang="id-ID" altLang="en-US" sz="3200" b="1">
                <a:solidFill>
                  <a:srgbClr val="00B050"/>
                </a:solidFill>
                <a:latin typeface="Open Sans" pitchFamily="34" charset="0"/>
              </a:rPr>
              <a:t>ang membidangi </a:t>
            </a:r>
            <a:r>
              <a:rPr lang="en-US" altLang="en-US" sz="3200" b="1">
                <a:solidFill>
                  <a:srgbClr val="00B050"/>
                </a:solidFill>
                <a:latin typeface="Open Sans" pitchFamily="34" charset="0"/>
              </a:rPr>
              <a:t>pengadaan barang/jasa</a:t>
            </a:r>
          </a:p>
          <a:p>
            <a:pPr algn="just" eaLnBrk="1" hangingPunct="1"/>
            <a:r>
              <a:rPr lang="en-US" altLang="en-US" sz="3000">
                <a:latin typeface="Open Sans" pitchFamily="34" charset="0"/>
              </a:rPr>
              <a:t>Bagi </a:t>
            </a:r>
            <a:r>
              <a:rPr lang="id-ID" altLang="en-US" sz="3000">
                <a:latin typeface="Open Sans" pitchFamily="34" charset="0"/>
              </a:rPr>
              <a:t>Pengelola PBJ Pertama, Pangkat  Penata Muda Gol. Ruang III/a s.d Pengelola  PBJ Madya, Pangkat Pembina, Gol. Ruang IV/a </a:t>
            </a:r>
            <a:r>
              <a:rPr lang="id-ID" altLang="en-US" sz="3000" u="sng">
                <a:latin typeface="Open Sans" pitchFamily="34" charset="0"/>
              </a:rPr>
              <a:t>di lingkungan Kabupaten/Kota</a:t>
            </a:r>
            <a:endParaRPr lang="en-US" altLang="en-US" sz="3000" u="sng">
              <a:latin typeface="Open Sans" pitchFamily="34" charset="0"/>
            </a:endParaRPr>
          </a:p>
        </p:txBody>
      </p:sp>
      <p:grpSp>
        <p:nvGrpSpPr>
          <p:cNvPr id="5" name="Group 77"/>
          <p:cNvGrpSpPr>
            <a:grpSpLocks/>
          </p:cNvGrpSpPr>
          <p:nvPr/>
        </p:nvGrpSpPr>
        <p:grpSpPr bwMode="auto">
          <a:xfrm>
            <a:off x="6465888" y="11737975"/>
            <a:ext cx="1204912" cy="1143000"/>
            <a:chOff x="6657637" y="5449109"/>
            <a:chExt cx="572596" cy="572596"/>
          </a:xfrm>
        </p:grpSpPr>
        <p:sp>
          <p:nvSpPr>
            <p:cNvPr id="52" name="Rounded Rectangle 51"/>
            <p:cNvSpPr/>
            <p:nvPr/>
          </p:nvSpPr>
          <p:spPr>
            <a:xfrm>
              <a:off x="6657637" y="5449109"/>
              <a:ext cx="572596" cy="572596"/>
            </a:xfrm>
            <a:prstGeom prst="roundRect">
              <a:avLst/>
            </a:prstGeom>
            <a:solidFill>
              <a:srgbClr val="2980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9421" name="Freeform 82"/>
            <p:cNvSpPr>
              <a:spLocks noEditPoints="1"/>
            </p:cNvSpPr>
            <p:nvPr/>
          </p:nvSpPr>
          <p:spPr bwMode="auto">
            <a:xfrm>
              <a:off x="6798282" y="5618862"/>
              <a:ext cx="291306" cy="255726"/>
            </a:xfrm>
            <a:custGeom>
              <a:avLst/>
              <a:gdLst>
                <a:gd name="T0" fmla="*/ 2147483647 w 111"/>
                <a:gd name="T1" fmla="*/ 2147483647 h 97"/>
                <a:gd name="T2" fmla="*/ 2147483647 w 111"/>
                <a:gd name="T3" fmla="*/ 2147483647 h 97"/>
                <a:gd name="T4" fmla="*/ 2147483647 w 111"/>
                <a:gd name="T5" fmla="*/ 2147483647 h 97"/>
                <a:gd name="T6" fmla="*/ 2147483647 w 111"/>
                <a:gd name="T7" fmla="*/ 2147483647 h 97"/>
                <a:gd name="T8" fmla="*/ 2147483647 w 111"/>
                <a:gd name="T9" fmla="*/ 2147483647 h 97"/>
                <a:gd name="T10" fmla="*/ 2147483647 w 111"/>
                <a:gd name="T11" fmla="*/ 2147483647 h 97"/>
                <a:gd name="T12" fmla="*/ 2147483647 w 111"/>
                <a:gd name="T13" fmla="*/ 2147483647 h 97"/>
                <a:gd name="T14" fmla="*/ 2147483647 w 111"/>
                <a:gd name="T15" fmla="*/ 2147483647 h 97"/>
                <a:gd name="T16" fmla="*/ 2147483647 w 111"/>
                <a:gd name="T17" fmla="*/ 2147483647 h 97"/>
                <a:gd name="T18" fmla="*/ 2147483647 w 111"/>
                <a:gd name="T19" fmla="*/ 2147483647 h 97"/>
                <a:gd name="T20" fmla="*/ 2147483647 w 111"/>
                <a:gd name="T21" fmla="*/ 2147483647 h 97"/>
                <a:gd name="T22" fmla="*/ 2147483647 w 111"/>
                <a:gd name="T23" fmla="*/ 2147483647 h 97"/>
                <a:gd name="T24" fmla="*/ 2147483647 w 111"/>
                <a:gd name="T25" fmla="*/ 2147483647 h 97"/>
                <a:gd name="T26" fmla="*/ 2147483647 w 111"/>
                <a:gd name="T27" fmla="*/ 2147483647 h 97"/>
                <a:gd name="T28" fmla="*/ 2147483647 w 111"/>
                <a:gd name="T29" fmla="*/ 2147483647 h 97"/>
                <a:gd name="T30" fmla="*/ 2147483647 w 111"/>
                <a:gd name="T31" fmla="*/ 2147483647 h 97"/>
                <a:gd name="T32" fmla="*/ 2147483647 w 111"/>
                <a:gd name="T33" fmla="*/ 2147483647 h 97"/>
                <a:gd name="T34" fmla="*/ 2147483647 w 111"/>
                <a:gd name="T35" fmla="*/ 2147483647 h 97"/>
                <a:gd name="T36" fmla="*/ 2147483647 w 111"/>
                <a:gd name="T37" fmla="*/ 2147483647 h 97"/>
                <a:gd name="T38" fmla="*/ 2147483647 w 111"/>
                <a:gd name="T39" fmla="*/ 2147483647 h 97"/>
                <a:gd name="T40" fmla="*/ 2147483647 w 111"/>
                <a:gd name="T41" fmla="*/ 2147483647 h 97"/>
                <a:gd name="T42" fmla="*/ 2147483647 w 111"/>
                <a:gd name="T43" fmla="*/ 2147483647 h 97"/>
                <a:gd name="T44" fmla="*/ 2147483647 w 111"/>
                <a:gd name="T45" fmla="*/ 2147483647 h 97"/>
                <a:gd name="T46" fmla="*/ 2147483647 w 111"/>
                <a:gd name="T47" fmla="*/ 2147483647 h 97"/>
                <a:gd name="T48" fmla="*/ 2147483647 w 111"/>
                <a:gd name="T49" fmla="*/ 2147483647 h 97"/>
                <a:gd name="T50" fmla="*/ 2147483647 w 111"/>
                <a:gd name="T51" fmla="*/ 2147483647 h 97"/>
                <a:gd name="T52" fmla="*/ 2147483647 w 111"/>
                <a:gd name="T53" fmla="*/ 2147483647 h 97"/>
                <a:gd name="T54" fmla="*/ 2147483647 w 111"/>
                <a:gd name="T55" fmla="*/ 2147483647 h 97"/>
                <a:gd name="T56" fmla="*/ 2147483647 w 111"/>
                <a:gd name="T57" fmla="*/ 2147483647 h 97"/>
                <a:gd name="T58" fmla="*/ 2147483647 w 111"/>
                <a:gd name="T59" fmla="*/ 2147483647 h 97"/>
                <a:gd name="T60" fmla="*/ 2147483647 w 111"/>
                <a:gd name="T61" fmla="*/ 2147483647 h 97"/>
                <a:gd name="T62" fmla="*/ 2147483647 w 111"/>
                <a:gd name="T63" fmla="*/ 2147483647 h 97"/>
                <a:gd name="T64" fmla="*/ 2147483647 w 111"/>
                <a:gd name="T65" fmla="*/ 2147483647 h 97"/>
                <a:gd name="T66" fmla="*/ 2147483647 w 111"/>
                <a:gd name="T67" fmla="*/ 2147483647 h 97"/>
                <a:gd name="T68" fmla="*/ 2147483647 w 111"/>
                <a:gd name="T69" fmla="*/ 2147483647 h 97"/>
                <a:gd name="T70" fmla="*/ 2147483647 w 111"/>
                <a:gd name="T71" fmla="*/ 2147483647 h 97"/>
                <a:gd name="T72" fmla="*/ 2147483647 w 111"/>
                <a:gd name="T73" fmla="*/ 2147483647 h 97"/>
                <a:gd name="T74" fmla="*/ 2147483647 w 111"/>
                <a:gd name="T75" fmla="*/ 2147483647 h 97"/>
                <a:gd name="T76" fmla="*/ 2147483647 w 111"/>
                <a:gd name="T77" fmla="*/ 2147483647 h 97"/>
                <a:gd name="T78" fmla="*/ 2147483647 w 111"/>
                <a:gd name="T79" fmla="*/ 2147483647 h 97"/>
                <a:gd name="T80" fmla="*/ 2147483647 w 111"/>
                <a:gd name="T81" fmla="*/ 2147483647 h 97"/>
                <a:gd name="T82" fmla="*/ 2147483647 w 111"/>
                <a:gd name="T83" fmla="*/ 2147483647 h 97"/>
                <a:gd name="T84" fmla="*/ 2147483647 w 111"/>
                <a:gd name="T85" fmla="*/ 2147483647 h 97"/>
                <a:gd name="T86" fmla="*/ 2147483647 w 111"/>
                <a:gd name="T87" fmla="*/ 2147483647 h 97"/>
                <a:gd name="T88" fmla="*/ 2147483647 w 111"/>
                <a:gd name="T89" fmla="*/ 2147483647 h 97"/>
                <a:gd name="T90" fmla="*/ 2147483647 w 111"/>
                <a:gd name="T91" fmla="*/ 2147483647 h 97"/>
                <a:gd name="T92" fmla="*/ 2147483647 w 111"/>
                <a:gd name="T93" fmla="*/ 2147483647 h 97"/>
                <a:gd name="T94" fmla="*/ 2147483647 w 111"/>
                <a:gd name="T95" fmla="*/ 2147483647 h 97"/>
                <a:gd name="T96" fmla="*/ 2147483647 w 111"/>
                <a:gd name="T97" fmla="*/ 2147483647 h 97"/>
                <a:gd name="T98" fmla="*/ 2147483647 w 111"/>
                <a:gd name="T99" fmla="*/ 2147483647 h 97"/>
                <a:gd name="T100" fmla="*/ 2147483647 w 111"/>
                <a:gd name="T101" fmla="*/ 2147483647 h 97"/>
                <a:gd name="T102" fmla="*/ 2147483647 w 111"/>
                <a:gd name="T103" fmla="*/ 2147483647 h 97"/>
                <a:gd name="T104" fmla="*/ 2147483647 w 111"/>
                <a:gd name="T105" fmla="*/ 2147483647 h 97"/>
                <a:gd name="T106" fmla="*/ 2147483647 w 111"/>
                <a:gd name="T107" fmla="*/ 2147483647 h 97"/>
                <a:gd name="T108" fmla="*/ 2147483647 w 111"/>
                <a:gd name="T109" fmla="*/ 2147483647 h 97"/>
                <a:gd name="T110" fmla="*/ 2147483647 w 111"/>
                <a:gd name="T111" fmla="*/ 2147483647 h 97"/>
                <a:gd name="T112" fmla="*/ 2147483647 w 111"/>
                <a:gd name="T113" fmla="*/ 2147483647 h 97"/>
                <a:gd name="T114" fmla="*/ 2147483647 w 111"/>
                <a:gd name="T115" fmla="*/ 2147483647 h 97"/>
                <a:gd name="T116" fmla="*/ 2147483647 w 111"/>
                <a:gd name="T117" fmla="*/ 2147483647 h 97"/>
                <a:gd name="T118" fmla="*/ 2147483647 w 111"/>
                <a:gd name="T119" fmla="*/ 2147483647 h 97"/>
                <a:gd name="T120" fmla="*/ 2147483647 w 111"/>
                <a:gd name="T121" fmla="*/ 2147483647 h 97"/>
                <a:gd name="T122" fmla="*/ 2147483647 w 111"/>
                <a:gd name="T123" fmla="*/ 2147483647 h 97"/>
                <a:gd name="T124" fmla="*/ 2147483647 w 111"/>
                <a:gd name="T125" fmla="*/ 2147483647 h 9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11"/>
                <a:gd name="T190" fmla="*/ 0 h 97"/>
                <a:gd name="T191" fmla="*/ 111 w 111"/>
                <a:gd name="T192" fmla="*/ 97 h 9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11" h="97">
                  <a:moveTo>
                    <a:pt x="110" y="13"/>
                  </a:moveTo>
                  <a:cubicBezTo>
                    <a:pt x="101" y="3"/>
                    <a:pt x="101" y="3"/>
                    <a:pt x="101" y="3"/>
                  </a:cubicBezTo>
                  <a:cubicBezTo>
                    <a:pt x="99" y="1"/>
                    <a:pt x="97" y="1"/>
                    <a:pt x="96" y="3"/>
                  </a:cubicBezTo>
                  <a:cubicBezTo>
                    <a:pt x="95" y="4"/>
                    <a:pt x="95" y="4"/>
                    <a:pt x="95" y="5"/>
                  </a:cubicBezTo>
                  <a:cubicBezTo>
                    <a:pt x="94" y="5"/>
                    <a:pt x="93" y="6"/>
                    <a:pt x="92" y="6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67" y="32"/>
                    <a:pt x="67" y="32"/>
                    <a:pt x="67" y="32"/>
                  </a:cubicBezTo>
                  <a:cubicBezTo>
                    <a:pt x="67" y="33"/>
                    <a:pt x="67" y="36"/>
                    <a:pt x="66" y="37"/>
                  </a:cubicBezTo>
                  <a:cubicBezTo>
                    <a:pt x="68" y="41"/>
                    <a:pt x="68" y="41"/>
                    <a:pt x="68" y="41"/>
                  </a:cubicBezTo>
                  <a:cubicBezTo>
                    <a:pt x="68" y="41"/>
                    <a:pt x="68" y="41"/>
                    <a:pt x="68" y="41"/>
                  </a:cubicBezTo>
                  <a:cubicBezTo>
                    <a:pt x="69" y="41"/>
                    <a:pt x="69" y="41"/>
                    <a:pt x="69" y="41"/>
                  </a:cubicBezTo>
                  <a:cubicBezTo>
                    <a:pt x="63" y="46"/>
                    <a:pt x="63" y="46"/>
                    <a:pt x="63" y="46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7" y="21"/>
                    <a:pt x="45" y="13"/>
                    <a:pt x="39" y="7"/>
                  </a:cubicBezTo>
                  <a:cubicBezTo>
                    <a:pt x="34" y="1"/>
                    <a:pt x="25" y="0"/>
                    <a:pt x="18" y="1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0" y="23"/>
                    <a:pt x="3" y="32"/>
                    <a:pt x="9" y="37"/>
                  </a:cubicBezTo>
                  <a:cubicBezTo>
                    <a:pt x="14" y="43"/>
                    <a:pt x="23" y="46"/>
                    <a:pt x="31" y="43"/>
                  </a:cubicBezTo>
                  <a:cubicBezTo>
                    <a:pt x="31" y="43"/>
                    <a:pt x="31" y="43"/>
                    <a:pt x="31" y="43"/>
                  </a:cubicBezTo>
                  <a:cubicBezTo>
                    <a:pt x="48" y="60"/>
                    <a:pt x="48" y="60"/>
                    <a:pt x="48" y="60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1" y="77"/>
                    <a:pt x="31" y="77"/>
                    <a:pt x="31" y="77"/>
                  </a:cubicBezTo>
                  <a:cubicBezTo>
                    <a:pt x="26" y="80"/>
                    <a:pt x="26" y="80"/>
                    <a:pt x="26" y="80"/>
                  </a:cubicBezTo>
                  <a:cubicBezTo>
                    <a:pt x="18" y="93"/>
                    <a:pt x="18" y="93"/>
                    <a:pt x="18" y="93"/>
                  </a:cubicBezTo>
                  <a:cubicBezTo>
                    <a:pt x="20" y="95"/>
                    <a:pt x="20" y="95"/>
                    <a:pt x="20" y="95"/>
                  </a:cubicBezTo>
                  <a:cubicBezTo>
                    <a:pt x="33" y="87"/>
                    <a:pt x="33" y="87"/>
                    <a:pt x="33" y="87"/>
                  </a:cubicBezTo>
                  <a:cubicBezTo>
                    <a:pt x="37" y="83"/>
                    <a:pt x="37" y="83"/>
                    <a:pt x="37" y="83"/>
                  </a:cubicBezTo>
                  <a:cubicBezTo>
                    <a:pt x="35" y="82"/>
                    <a:pt x="35" y="82"/>
                    <a:pt x="35" y="82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82" y="93"/>
                    <a:pt x="82" y="93"/>
                    <a:pt x="82" y="93"/>
                  </a:cubicBezTo>
                  <a:cubicBezTo>
                    <a:pt x="84" y="96"/>
                    <a:pt x="86" y="97"/>
                    <a:pt x="89" y="97"/>
                  </a:cubicBezTo>
                  <a:cubicBezTo>
                    <a:pt x="91" y="97"/>
                    <a:pt x="94" y="96"/>
                    <a:pt x="96" y="93"/>
                  </a:cubicBezTo>
                  <a:cubicBezTo>
                    <a:pt x="101" y="89"/>
                    <a:pt x="101" y="83"/>
                    <a:pt x="96" y="79"/>
                  </a:cubicBezTo>
                  <a:cubicBezTo>
                    <a:pt x="67" y="50"/>
                    <a:pt x="67" y="50"/>
                    <a:pt x="67" y="50"/>
                  </a:cubicBezTo>
                  <a:cubicBezTo>
                    <a:pt x="72" y="45"/>
                    <a:pt x="72" y="45"/>
                    <a:pt x="72" y="45"/>
                  </a:cubicBezTo>
                  <a:cubicBezTo>
                    <a:pt x="75" y="47"/>
                    <a:pt x="75" y="47"/>
                    <a:pt x="75" y="47"/>
                  </a:cubicBezTo>
                  <a:cubicBezTo>
                    <a:pt x="77" y="46"/>
                    <a:pt x="79" y="46"/>
                    <a:pt x="82" y="46"/>
                  </a:cubicBezTo>
                  <a:cubicBezTo>
                    <a:pt x="106" y="21"/>
                    <a:pt x="106" y="21"/>
                    <a:pt x="106" y="21"/>
                  </a:cubicBezTo>
                  <a:cubicBezTo>
                    <a:pt x="106" y="20"/>
                    <a:pt x="106" y="20"/>
                    <a:pt x="106" y="20"/>
                  </a:cubicBezTo>
                  <a:cubicBezTo>
                    <a:pt x="106" y="20"/>
                    <a:pt x="106" y="20"/>
                    <a:pt x="106" y="20"/>
                  </a:cubicBezTo>
                  <a:cubicBezTo>
                    <a:pt x="107" y="19"/>
                    <a:pt x="107" y="19"/>
                    <a:pt x="107" y="18"/>
                  </a:cubicBezTo>
                  <a:cubicBezTo>
                    <a:pt x="109" y="18"/>
                    <a:pt x="110" y="18"/>
                    <a:pt x="110" y="18"/>
                  </a:cubicBezTo>
                  <a:cubicBezTo>
                    <a:pt x="111" y="16"/>
                    <a:pt x="111" y="14"/>
                    <a:pt x="110" y="13"/>
                  </a:cubicBezTo>
                  <a:close/>
                  <a:moveTo>
                    <a:pt x="90" y="84"/>
                  </a:moveTo>
                  <a:cubicBezTo>
                    <a:pt x="92" y="84"/>
                    <a:pt x="94" y="86"/>
                    <a:pt x="94" y="87"/>
                  </a:cubicBezTo>
                  <a:cubicBezTo>
                    <a:pt x="94" y="90"/>
                    <a:pt x="92" y="92"/>
                    <a:pt x="90" y="92"/>
                  </a:cubicBezTo>
                  <a:cubicBezTo>
                    <a:pt x="87" y="92"/>
                    <a:pt x="86" y="90"/>
                    <a:pt x="86" y="87"/>
                  </a:cubicBezTo>
                  <a:cubicBezTo>
                    <a:pt x="86" y="86"/>
                    <a:pt x="87" y="84"/>
                    <a:pt x="90" y="84"/>
                  </a:cubicBezTo>
                  <a:close/>
                  <a:moveTo>
                    <a:pt x="76" y="32"/>
                  </a:moveTo>
                  <a:cubicBezTo>
                    <a:pt x="74" y="31"/>
                    <a:pt x="74" y="31"/>
                    <a:pt x="74" y="31"/>
                  </a:cubicBezTo>
                  <a:cubicBezTo>
                    <a:pt x="93" y="13"/>
                    <a:pt x="93" y="13"/>
                    <a:pt x="93" y="13"/>
                  </a:cubicBezTo>
                  <a:cubicBezTo>
                    <a:pt x="95" y="14"/>
                    <a:pt x="95" y="14"/>
                    <a:pt x="95" y="14"/>
                  </a:cubicBezTo>
                  <a:cubicBezTo>
                    <a:pt x="76" y="32"/>
                    <a:pt x="76" y="32"/>
                    <a:pt x="76" y="32"/>
                  </a:cubicBezTo>
                  <a:cubicBezTo>
                    <a:pt x="76" y="32"/>
                    <a:pt x="76" y="32"/>
                    <a:pt x="76" y="32"/>
                  </a:cubicBezTo>
                  <a:close/>
                  <a:moveTo>
                    <a:pt x="82" y="39"/>
                  </a:moveTo>
                  <a:cubicBezTo>
                    <a:pt x="80" y="37"/>
                    <a:pt x="80" y="37"/>
                    <a:pt x="80" y="37"/>
                  </a:cubicBezTo>
                  <a:cubicBezTo>
                    <a:pt x="99" y="18"/>
                    <a:pt x="99" y="18"/>
                    <a:pt x="99" y="18"/>
                  </a:cubicBezTo>
                  <a:cubicBezTo>
                    <a:pt x="101" y="20"/>
                    <a:pt x="101" y="20"/>
                    <a:pt x="101" y="20"/>
                  </a:cubicBezTo>
                  <a:cubicBezTo>
                    <a:pt x="82" y="39"/>
                    <a:pt x="82" y="39"/>
                    <a:pt x="82" y="39"/>
                  </a:cubicBezTo>
                  <a:cubicBezTo>
                    <a:pt x="82" y="39"/>
                    <a:pt x="82" y="39"/>
                    <a:pt x="82" y="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</p:grpSp>
      <p:sp>
        <p:nvSpPr>
          <p:cNvPr id="79" name="TextBox 78"/>
          <p:cNvSpPr txBox="1">
            <a:spLocks noChangeArrowheads="1"/>
          </p:cNvSpPr>
          <p:nvPr/>
        </p:nvSpPr>
        <p:spPr bwMode="auto">
          <a:xfrm>
            <a:off x="1139825" y="785813"/>
            <a:ext cx="1814353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2889" tIns="91445" rIns="182889" bIns="91445">
            <a:spAutoFit/>
          </a:bodyPr>
          <a:lstStyle>
            <a:lvl1pPr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id-ID" altLang="en-US" sz="5400" b="1">
                <a:latin typeface="Open Sans" pitchFamily="34" charset="0"/>
              </a:rPr>
              <a:t>Pejabat yang Berwenang Menetapkan Angka Kredit</a:t>
            </a:r>
            <a:endParaRPr lang="en-US" altLang="en-US" sz="5400" b="1">
              <a:latin typeface="Open Sans" pitchFamily="34" charset="0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809625" y="2019300"/>
            <a:ext cx="22807613" cy="128588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9" tIns="45672" rIns="91339" bIns="45672" anchor="ctr"/>
          <a:lstStyle/>
          <a:p>
            <a:pPr algn="ctr" defTabSz="108744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accent2"/>
              </a:solidFill>
              <a:latin typeface="Open Sans Light"/>
            </a:endParaRPr>
          </a:p>
        </p:txBody>
      </p:sp>
      <p:pic>
        <p:nvPicPr>
          <p:cNvPr id="5940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11672888"/>
            <a:ext cx="5068888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" name="TextBox 81"/>
          <p:cNvSpPr txBox="1"/>
          <p:nvPr/>
        </p:nvSpPr>
        <p:spPr>
          <a:xfrm>
            <a:off x="19313525" y="1293813"/>
            <a:ext cx="3468688" cy="7080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id-ID" sz="4000" dirty="0">
                <a:latin typeface="Franklin Gothic Demi" pitchFamily="34" charset="0"/>
                <a:cs typeface="Arial" charset="0"/>
              </a:rPr>
              <a:t>*) Pasal 18</a:t>
            </a:r>
          </a:p>
        </p:txBody>
      </p:sp>
      <p:sp>
        <p:nvSpPr>
          <p:cNvPr id="59407" name="Slide Number Placeholder 3"/>
          <p:cNvSpPr>
            <a:spLocks noGrp="1"/>
          </p:cNvSpPr>
          <p:nvPr>
            <p:ph type="sldNum" sz="quarter" idx="10"/>
          </p:nvPr>
        </p:nvSpPr>
        <p:spPr bwMode="auto">
          <a:xfrm>
            <a:off x="22782213" y="523875"/>
            <a:ext cx="1220787" cy="7397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A4119C86-7629-4255-8315-1BC3AA232FF3}" type="slidenum">
              <a:rPr lang="en-US" altLang="en-US" sz="2400">
                <a:solidFill>
                  <a:schemeClr val="bg1"/>
                </a:solidFill>
                <a:latin typeface="Open Sans" pitchFamily="34" charset="0"/>
              </a:rPr>
              <a:pPr eaLnBrk="1" hangingPunct="1"/>
              <a:t>40</a:t>
            </a:fld>
            <a:endParaRPr lang="en-US" altLang="en-US" sz="2400">
              <a:solidFill>
                <a:schemeClr val="bg1"/>
              </a:solidFill>
              <a:latin typeface="Open Sans" pitchFamily="34" charset="0"/>
            </a:endParaRPr>
          </a:p>
        </p:txBody>
      </p:sp>
      <p:grpSp>
        <p:nvGrpSpPr>
          <p:cNvPr id="7" name="Group 75"/>
          <p:cNvGrpSpPr>
            <a:grpSpLocks/>
          </p:cNvGrpSpPr>
          <p:nvPr/>
        </p:nvGrpSpPr>
        <p:grpSpPr bwMode="auto">
          <a:xfrm>
            <a:off x="6465888" y="7573963"/>
            <a:ext cx="1204912" cy="1146175"/>
            <a:chOff x="6657637" y="3607075"/>
            <a:chExt cx="572596" cy="572596"/>
          </a:xfrm>
        </p:grpSpPr>
        <p:sp>
          <p:nvSpPr>
            <p:cNvPr id="74" name="Rounded Rectangle 73"/>
            <p:cNvSpPr/>
            <p:nvPr/>
          </p:nvSpPr>
          <p:spPr>
            <a:xfrm>
              <a:off x="6657637" y="3607075"/>
              <a:ext cx="572596" cy="572596"/>
            </a:xfrm>
            <a:prstGeom prst="roundRect">
              <a:avLst/>
            </a:prstGeom>
            <a:solidFill>
              <a:srgbClr val="94B6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8" name="Group 53"/>
            <p:cNvGrpSpPr/>
            <p:nvPr/>
          </p:nvGrpSpPr>
          <p:grpSpPr>
            <a:xfrm>
              <a:off x="6785893" y="3791849"/>
              <a:ext cx="316085" cy="225608"/>
              <a:chOff x="5099051" y="4389438"/>
              <a:chExt cx="427038" cy="304801"/>
            </a:xfrm>
            <a:solidFill>
              <a:schemeClr val="bg1"/>
            </a:solidFill>
          </p:grpSpPr>
          <p:sp>
            <p:nvSpPr>
              <p:cNvPr id="76" name="Freeform 11"/>
              <p:cNvSpPr>
                <a:spLocks noEditPoints="1"/>
              </p:cNvSpPr>
              <p:nvPr/>
            </p:nvSpPr>
            <p:spPr bwMode="auto">
              <a:xfrm>
                <a:off x="5151438" y="4389438"/>
                <a:ext cx="322263" cy="241300"/>
              </a:xfrm>
              <a:custGeom>
                <a:avLst/>
                <a:gdLst>
                  <a:gd name="T0" fmla="*/ 203 w 203"/>
                  <a:gd name="T1" fmla="*/ 0 h 152"/>
                  <a:gd name="T2" fmla="*/ 0 w 203"/>
                  <a:gd name="T3" fmla="*/ 0 h 152"/>
                  <a:gd name="T4" fmla="*/ 0 w 203"/>
                  <a:gd name="T5" fmla="*/ 152 h 152"/>
                  <a:gd name="T6" fmla="*/ 203 w 203"/>
                  <a:gd name="T7" fmla="*/ 152 h 152"/>
                  <a:gd name="T8" fmla="*/ 203 w 203"/>
                  <a:gd name="T9" fmla="*/ 0 h 152"/>
                  <a:gd name="T10" fmla="*/ 192 w 203"/>
                  <a:gd name="T11" fmla="*/ 140 h 152"/>
                  <a:gd name="T12" fmla="*/ 12 w 203"/>
                  <a:gd name="T13" fmla="*/ 140 h 152"/>
                  <a:gd name="T14" fmla="*/ 12 w 203"/>
                  <a:gd name="T15" fmla="*/ 12 h 152"/>
                  <a:gd name="T16" fmla="*/ 192 w 203"/>
                  <a:gd name="T17" fmla="*/ 12 h 152"/>
                  <a:gd name="T18" fmla="*/ 192 w 203"/>
                  <a:gd name="T19" fmla="*/ 14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3" h="152">
                    <a:moveTo>
                      <a:pt x="203" y="0"/>
                    </a:moveTo>
                    <a:lnTo>
                      <a:pt x="0" y="0"/>
                    </a:lnTo>
                    <a:lnTo>
                      <a:pt x="0" y="152"/>
                    </a:lnTo>
                    <a:lnTo>
                      <a:pt x="203" y="152"/>
                    </a:lnTo>
                    <a:lnTo>
                      <a:pt x="203" y="0"/>
                    </a:lnTo>
                    <a:close/>
                    <a:moveTo>
                      <a:pt x="192" y="140"/>
                    </a:moveTo>
                    <a:lnTo>
                      <a:pt x="12" y="140"/>
                    </a:lnTo>
                    <a:lnTo>
                      <a:pt x="12" y="12"/>
                    </a:lnTo>
                    <a:lnTo>
                      <a:pt x="192" y="12"/>
                    </a:lnTo>
                    <a:lnTo>
                      <a:pt x="192" y="14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Arial" charset="0"/>
                </a:endParaRPr>
              </a:p>
            </p:txBody>
          </p:sp>
          <p:sp>
            <p:nvSpPr>
              <p:cNvPr id="77" name="Freeform 12"/>
              <p:cNvSpPr>
                <a:spLocks noEditPoints="1"/>
              </p:cNvSpPr>
              <p:nvPr/>
            </p:nvSpPr>
            <p:spPr bwMode="auto">
              <a:xfrm>
                <a:off x="5099051" y="4641851"/>
                <a:ext cx="427038" cy="52388"/>
              </a:xfrm>
              <a:custGeom>
                <a:avLst/>
                <a:gdLst>
                  <a:gd name="T0" fmla="*/ 100 w 114"/>
                  <a:gd name="T1" fmla="*/ 0 h 14"/>
                  <a:gd name="T2" fmla="*/ 57 w 114"/>
                  <a:gd name="T3" fmla="*/ 0 h 14"/>
                  <a:gd name="T4" fmla="*/ 14 w 114"/>
                  <a:gd name="T5" fmla="*/ 0 h 14"/>
                  <a:gd name="T6" fmla="*/ 0 w 114"/>
                  <a:gd name="T7" fmla="*/ 5 h 14"/>
                  <a:gd name="T8" fmla="*/ 0 w 114"/>
                  <a:gd name="T9" fmla="*/ 10 h 14"/>
                  <a:gd name="T10" fmla="*/ 10 w 114"/>
                  <a:gd name="T11" fmla="*/ 14 h 14"/>
                  <a:gd name="T12" fmla="*/ 41 w 114"/>
                  <a:gd name="T13" fmla="*/ 14 h 14"/>
                  <a:gd name="T14" fmla="*/ 73 w 114"/>
                  <a:gd name="T15" fmla="*/ 14 h 14"/>
                  <a:gd name="T16" fmla="*/ 104 w 114"/>
                  <a:gd name="T17" fmla="*/ 14 h 14"/>
                  <a:gd name="T18" fmla="*/ 114 w 114"/>
                  <a:gd name="T19" fmla="*/ 10 h 14"/>
                  <a:gd name="T20" fmla="*/ 114 w 114"/>
                  <a:gd name="T21" fmla="*/ 5 h 14"/>
                  <a:gd name="T22" fmla="*/ 100 w 114"/>
                  <a:gd name="T23" fmla="*/ 0 h 14"/>
                  <a:gd name="T24" fmla="*/ 64 w 114"/>
                  <a:gd name="T25" fmla="*/ 11 h 14"/>
                  <a:gd name="T26" fmla="*/ 52 w 114"/>
                  <a:gd name="T27" fmla="*/ 11 h 14"/>
                  <a:gd name="T28" fmla="*/ 51 w 114"/>
                  <a:gd name="T29" fmla="*/ 10 h 14"/>
                  <a:gd name="T30" fmla="*/ 52 w 114"/>
                  <a:gd name="T31" fmla="*/ 9 h 14"/>
                  <a:gd name="T32" fmla="*/ 52 w 114"/>
                  <a:gd name="T33" fmla="*/ 9 h 14"/>
                  <a:gd name="T34" fmla="*/ 64 w 114"/>
                  <a:gd name="T35" fmla="*/ 9 h 14"/>
                  <a:gd name="T36" fmla="*/ 65 w 114"/>
                  <a:gd name="T37" fmla="*/ 10 h 14"/>
                  <a:gd name="T38" fmla="*/ 64 w 114"/>
                  <a:gd name="T39" fmla="*/ 11 h 14"/>
                  <a:gd name="T40" fmla="*/ 14 w 114"/>
                  <a:gd name="T41" fmla="*/ 3 h 14"/>
                  <a:gd name="T42" fmla="*/ 17 w 114"/>
                  <a:gd name="T43" fmla="*/ 2 h 14"/>
                  <a:gd name="T44" fmla="*/ 98 w 114"/>
                  <a:gd name="T45" fmla="*/ 2 h 14"/>
                  <a:gd name="T46" fmla="*/ 102 w 114"/>
                  <a:gd name="T47" fmla="*/ 3 h 14"/>
                  <a:gd name="T48" fmla="*/ 14 w 114"/>
                  <a:gd name="T49" fmla="*/ 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14" h="14">
                    <a:moveTo>
                      <a:pt x="100" y="0"/>
                    </a:moveTo>
                    <a:cubicBezTo>
                      <a:pt x="57" y="0"/>
                      <a:pt x="57" y="0"/>
                      <a:pt x="57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2" y="14"/>
                      <a:pt x="10" y="14"/>
                    </a:cubicBezTo>
                    <a:cubicBezTo>
                      <a:pt x="18" y="14"/>
                      <a:pt x="41" y="14"/>
                      <a:pt x="41" y="14"/>
                    </a:cubicBezTo>
                    <a:cubicBezTo>
                      <a:pt x="73" y="14"/>
                      <a:pt x="73" y="14"/>
                      <a:pt x="73" y="14"/>
                    </a:cubicBezTo>
                    <a:cubicBezTo>
                      <a:pt x="73" y="14"/>
                      <a:pt x="96" y="14"/>
                      <a:pt x="104" y="14"/>
                    </a:cubicBezTo>
                    <a:cubicBezTo>
                      <a:pt x="112" y="14"/>
                      <a:pt x="114" y="10"/>
                      <a:pt x="114" y="10"/>
                    </a:cubicBezTo>
                    <a:cubicBezTo>
                      <a:pt x="114" y="5"/>
                      <a:pt x="114" y="5"/>
                      <a:pt x="114" y="5"/>
                    </a:cubicBezTo>
                    <a:lnTo>
                      <a:pt x="100" y="0"/>
                    </a:lnTo>
                    <a:close/>
                    <a:moveTo>
                      <a:pt x="64" y="11"/>
                    </a:moveTo>
                    <a:cubicBezTo>
                      <a:pt x="52" y="11"/>
                      <a:pt x="52" y="11"/>
                      <a:pt x="52" y="11"/>
                    </a:cubicBezTo>
                    <a:cubicBezTo>
                      <a:pt x="52" y="11"/>
                      <a:pt x="51" y="10"/>
                      <a:pt x="51" y="10"/>
                    </a:cubicBezTo>
                    <a:cubicBezTo>
                      <a:pt x="51" y="9"/>
                      <a:pt x="51" y="9"/>
                      <a:pt x="52" y="9"/>
                    </a:cubicBezTo>
                    <a:cubicBezTo>
                      <a:pt x="52" y="9"/>
                      <a:pt x="52" y="9"/>
                      <a:pt x="52" y="9"/>
                    </a:cubicBezTo>
                    <a:cubicBezTo>
                      <a:pt x="64" y="9"/>
                      <a:pt x="64" y="9"/>
                      <a:pt x="64" y="9"/>
                    </a:cubicBezTo>
                    <a:cubicBezTo>
                      <a:pt x="64" y="9"/>
                      <a:pt x="65" y="9"/>
                      <a:pt x="65" y="10"/>
                    </a:cubicBezTo>
                    <a:cubicBezTo>
                      <a:pt x="65" y="10"/>
                      <a:pt x="64" y="11"/>
                      <a:pt x="64" y="11"/>
                    </a:cubicBezTo>
                    <a:close/>
                    <a:moveTo>
                      <a:pt x="14" y="3"/>
                    </a:moveTo>
                    <a:cubicBezTo>
                      <a:pt x="17" y="2"/>
                      <a:pt x="17" y="2"/>
                      <a:pt x="17" y="2"/>
                    </a:cubicBezTo>
                    <a:cubicBezTo>
                      <a:pt x="98" y="2"/>
                      <a:pt x="98" y="2"/>
                      <a:pt x="98" y="2"/>
                    </a:cubicBezTo>
                    <a:cubicBezTo>
                      <a:pt x="102" y="3"/>
                      <a:pt x="102" y="3"/>
                      <a:pt x="102" y="3"/>
                    </a:cubicBezTo>
                    <a:lnTo>
                      <a:pt x="14" y="3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Arial" charset="0"/>
                </a:endParaRPr>
              </a:p>
            </p:txBody>
          </p:sp>
        </p:grpSp>
      </p:grpSp>
      <p:grpSp>
        <p:nvGrpSpPr>
          <p:cNvPr id="13" name="Group 74"/>
          <p:cNvGrpSpPr>
            <a:grpSpLocks/>
          </p:cNvGrpSpPr>
          <p:nvPr/>
        </p:nvGrpSpPr>
        <p:grpSpPr bwMode="auto">
          <a:xfrm>
            <a:off x="6465888" y="5295900"/>
            <a:ext cx="1204912" cy="1143000"/>
            <a:chOff x="6657637" y="2672594"/>
            <a:chExt cx="572596" cy="572596"/>
          </a:xfrm>
        </p:grpSpPr>
        <p:sp>
          <p:nvSpPr>
            <p:cNvPr id="81" name="Rounded Rectangle 80"/>
            <p:cNvSpPr/>
            <p:nvPr/>
          </p:nvSpPr>
          <p:spPr>
            <a:xfrm>
              <a:off x="6657637" y="2672594"/>
              <a:ext cx="572596" cy="572596"/>
            </a:xfrm>
            <a:prstGeom prst="roundRect">
              <a:avLst/>
            </a:prstGeom>
            <a:solidFill>
              <a:srgbClr val="F39C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18" name="Group 56"/>
            <p:cNvGrpSpPr/>
            <p:nvPr/>
          </p:nvGrpSpPr>
          <p:grpSpPr>
            <a:xfrm>
              <a:off x="6758216" y="2863522"/>
              <a:ext cx="371439" cy="190739"/>
              <a:chOff x="7991476" y="3906838"/>
              <a:chExt cx="352425" cy="180975"/>
            </a:xfrm>
            <a:solidFill>
              <a:schemeClr val="bg1"/>
            </a:solidFill>
          </p:grpSpPr>
          <p:sp>
            <p:nvSpPr>
              <p:cNvPr id="84" name="Freeform 48"/>
              <p:cNvSpPr>
                <a:spLocks noEditPoints="1"/>
              </p:cNvSpPr>
              <p:nvPr/>
            </p:nvSpPr>
            <p:spPr bwMode="auto">
              <a:xfrm>
                <a:off x="7991476" y="3906838"/>
                <a:ext cx="352425" cy="180975"/>
              </a:xfrm>
              <a:custGeom>
                <a:avLst/>
                <a:gdLst>
                  <a:gd name="T0" fmla="*/ 88 w 94"/>
                  <a:gd name="T1" fmla="*/ 0 h 48"/>
                  <a:gd name="T2" fmla="*/ 13 w 94"/>
                  <a:gd name="T3" fmla="*/ 0 h 48"/>
                  <a:gd name="T4" fmla="*/ 7 w 94"/>
                  <a:gd name="T5" fmla="*/ 5 h 48"/>
                  <a:gd name="T6" fmla="*/ 7 w 94"/>
                  <a:gd name="T7" fmla="*/ 15 h 48"/>
                  <a:gd name="T8" fmla="*/ 0 w 94"/>
                  <a:gd name="T9" fmla="*/ 15 h 48"/>
                  <a:gd name="T10" fmla="*/ 0 w 94"/>
                  <a:gd name="T11" fmla="*/ 33 h 48"/>
                  <a:gd name="T12" fmla="*/ 7 w 94"/>
                  <a:gd name="T13" fmla="*/ 33 h 48"/>
                  <a:gd name="T14" fmla="*/ 7 w 94"/>
                  <a:gd name="T15" fmla="*/ 43 h 48"/>
                  <a:gd name="T16" fmla="*/ 13 w 94"/>
                  <a:gd name="T17" fmla="*/ 48 h 48"/>
                  <a:gd name="T18" fmla="*/ 88 w 94"/>
                  <a:gd name="T19" fmla="*/ 48 h 48"/>
                  <a:gd name="T20" fmla="*/ 94 w 94"/>
                  <a:gd name="T21" fmla="*/ 43 h 48"/>
                  <a:gd name="T22" fmla="*/ 94 w 94"/>
                  <a:gd name="T23" fmla="*/ 5 h 48"/>
                  <a:gd name="T24" fmla="*/ 88 w 94"/>
                  <a:gd name="T25" fmla="*/ 0 h 48"/>
                  <a:gd name="T26" fmla="*/ 88 w 94"/>
                  <a:gd name="T27" fmla="*/ 42 h 48"/>
                  <a:gd name="T28" fmla="*/ 87 w 94"/>
                  <a:gd name="T29" fmla="*/ 43 h 48"/>
                  <a:gd name="T30" fmla="*/ 13 w 94"/>
                  <a:gd name="T31" fmla="*/ 43 h 48"/>
                  <a:gd name="T32" fmla="*/ 12 w 94"/>
                  <a:gd name="T33" fmla="*/ 42 h 48"/>
                  <a:gd name="T34" fmla="*/ 12 w 94"/>
                  <a:gd name="T35" fmla="*/ 5 h 48"/>
                  <a:gd name="T36" fmla="*/ 13 w 94"/>
                  <a:gd name="T37" fmla="*/ 4 h 48"/>
                  <a:gd name="T38" fmla="*/ 87 w 94"/>
                  <a:gd name="T39" fmla="*/ 4 h 48"/>
                  <a:gd name="T40" fmla="*/ 88 w 94"/>
                  <a:gd name="T41" fmla="*/ 5 h 48"/>
                  <a:gd name="T42" fmla="*/ 88 w 94"/>
                  <a:gd name="T43" fmla="*/ 4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4" h="48">
                    <a:moveTo>
                      <a:pt x="88" y="0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10" y="0"/>
                      <a:pt x="7" y="2"/>
                      <a:pt x="7" y="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7" y="33"/>
                      <a:pt x="7" y="33"/>
                      <a:pt x="7" y="3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7" y="46"/>
                      <a:pt x="10" y="48"/>
                      <a:pt x="13" y="48"/>
                    </a:cubicBezTo>
                    <a:cubicBezTo>
                      <a:pt x="88" y="48"/>
                      <a:pt x="88" y="48"/>
                      <a:pt x="88" y="48"/>
                    </a:cubicBezTo>
                    <a:cubicBezTo>
                      <a:pt x="91" y="48"/>
                      <a:pt x="94" y="46"/>
                      <a:pt x="94" y="43"/>
                    </a:cubicBezTo>
                    <a:cubicBezTo>
                      <a:pt x="94" y="5"/>
                      <a:pt x="94" y="5"/>
                      <a:pt x="94" y="5"/>
                    </a:cubicBezTo>
                    <a:cubicBezTo>
                      <a:pt x="94" y="2"/>
                      <a:pt x="91" y="0"/>
                      <a:pt x="88" y="0"/>
                    </a:cubicBezTo>
                    <a:close/>
                    <a:moveTo>
                      <a:pt x="88" y="42"/>
                    </a:moveTo>
                    <a:cubicBezTo>
                      <a:pt x="88" y="43"/>
                      <a:pt x="88" y="43"/>
                      <a:pt x="87" y="43"/>
                    </a:cubicBezTo>
                    <a:cubicBezTo>
                      <a:pt x="13" y="43"/>
                      <a:pt x="13" y="43"/>
                      <a:pt x="13" y="43"/>
                    </a:cubicBezTo>
                    <a:cubicBezTo>
                      <a:pt x="13" y="43"/>
                      <a:pt x="12" y="43"/>
                      <a:pt x="12" y="42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5"/>
                      <a:pt x="13" y="4"/>
                      <a:pt x="13" y="4"/>
                    </a:cubicBezTo>
                    <a:cubicBezTo>
                      <a:pt x="87" y="4"/>
                      <a:pt x="87" y="4"/>
                      <a:pt x="87" y="4"/>
                    </a:cubicBezTo>
                    <a:cubicBezTo>
                      <a:pt x="88" y="4"/>
                      <a:pt x="88" y="5"/>
                      <a:pt x="88" y="5"/>
                    </a:cubicBezTo>
                    <a:lnTo>
                      <a:pt x="88" y="42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Arial" charset="0"/>
                </a:endParaRPr>
              </a:p>
            </p:txBody>
          </p:sp>
          <p:sp>
            <p:nvSpPr>
              <p:cNvPr id="85" name="Rectangle 49"/>
              <p:cNvSpPr>
                <a:spLocks noChangeArrowheads="1"/>
              </p:cNvSpPr>
              <p:nvPr/>
            </p:nvSpPr>
            <p:spPr bwMode="auto">
              <a:xfrm>
                <a:off x="8145463" y="3937001"/>
                <a:ext cx="71438" cy="117475"/>
              </a:xfrm>
              <a:prstGeom prst="rect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Arial" charset="0"/>
                </a:endParaRPr>
              </a:p>
            </p:txBody>
          </p:sp>
          <p:sp>
            <p:nvSpPr>
              <p:cNvPr id="86" name="Rectangle 50"/>
              <p:cNvSpPr>
                <a:spLocks noChangeArrowheads="1"/>
              </p:cNvSpPr>
              <p:nvPr/>
            </p:nvSpPr>
            <p:spPr bwMode="auto">
              <a:xfrm>
                <a:off x="8231188" y="3937001"/>
                <a:ext cx="71438" cy="117475"/>
              </a:xfrm>
              <a:prstGeom prst="rect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Arial" charset="0"/>
                </a:endParaRPr>
              </a:p>
            </p:txBody>
          </p:sp>
        </p:grpSp>
      </p:grpSp>
      <p:grpSp>
        <p:nvGrpSpPr>
          <p:cNvPr id="19" name="Group 73"/>
          <p:cNvGrpSpPr>
            <a:grpSpLocks/>
          </p:cNvGrpSpPr>
          <p:nvPr/>
        </p:nvGrpSpPr>
        <p:grpSpPr bwMode="auto">
          <a:xfrm>
            <a:off x="6465888" y="3059113"/>
            <a:ext cx="1204912" cy="1143000"/>
            <a:chOff x="6657637" y="1774372"/>
            <a:chExt cx="572596" cy="572596"/>
          </a:xfrm>
        </p:grpSpPr>
        <p:sp>
          <p:nvSpPr>
            <p:cNvPr id="88" name="Rounded Rectangle 87"/>
            <p:cNvSpPr/>
            <p:nvPr/>
          </p:nvSpPr>
          <p:spPr>
            <a:xfrm>
              <a:off x="6657637" y="1774372"/>
              <a:ext cx="572596" cy="572596"/>
            </a:xfrm>
            <a:prstGeom prst="roundRect">
              <a:avLst/>
            </a:prstGeom>
            <a:solidFill>
              <a:srgbClr val="C039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20" name="Group 61"/>
            <p:cNvGrpSpPr/>
            <p:nvPr/>
          </p:nvGrpSpPr>
          <p:grpSpPr>
            <a:xfrm>
              <a:off x="6733955" y="1886662"/>
              <a:ext cx="419960" cy="348015"/>
              <a:chOff x="7964488" y="4356101"/>
              <a:chExt cx="398463" cy="330200"/>
            </a:xfrm>
            <a:solidFill>
              <a:schemeClr val="bg1"/>
            </a:solidFill>
          </p:grpSpPr>
          <p:sp>
            <p:nvSpPr>
              <p:cNvPr id="90" name="Freeform 95"/>
              <p:cNvSpPr>
                <a:spLocks/>
              </p:cNvSpPr>
              <p:nvPr/>
            </p:nvSpPr>
            <p:spPr bwMode="auto">
              <a:xfrm>
                <a:off x="8085138" y="4356101"/>
                <a:ext cx="277813" cy="307975"/>
              </a:xfrm>
              <a:custGeom>
                <a:avLst/>
                <a:gdLst>
                  <a:gd name="T0" fmla="*/ 33 w 74"/>
                  <a:gd name="T1" fmla="*/ 0 h 82"/>
                  <a:gd name="T2" fmla="*/ 0 w 74"/>
                  <a:gd name="T3" fmla="*/ 14 h 82"/>
                  <a:gd name="T4" fmla="*/ 3 w 74"/>
                  <a:gd name="T5" fmla="*/ 14 h 82"/>
                  <a:gd name="T6" fmla="*/ 6 w 74"/>
                  <a:gd name="T7" fmla="*/ 14 h 82"/>
                  <a:gd name="T8" fmla="*/ 33 w 74"/>
                  <a:gd name="T9" fmla="*/ 4 h 82"/>
                  <a:gd name="T10" fmla="*/ 69 w 74"/>
                  <a:gd name="T11" fmla="*/ 32 h 82"/>
                  <a:gd name="T12" fmla="*/ 43 w 74"/>
                  <a:gd name="T13" fmla="*/ 60 h 82"/>
                  <a:gd name="T14" fmla="*/ 40 w 74"/>
                  <a:gd name="T15" fmla="*/ 64 h 82"/>
                  <a:gd name="T16" fmla="*/ 47 w 74"/>
                  <a:gd name="T17" fmla="*/ 63 h 82"/>
                  <a:gd name="T18" fmla="*/ 55 w 74"/>
                  <a:gd name="T19" fmla="*/ 82 h 82"/>
                  <a:gd name="T20" fmla="*/ 59 w 74"/>
                  <a:gd name="T21" fmla="*/ 82 h 82"/>
                  <a:gd name="T22" fmla="*/ 59 w 74"/>
                  <a:gd name="T23" fmla="*/ 58 h 82"/>
                  <a:gd name="T24" fmla="*/ 74 w 74"/>
                  <a:gd name="T25" fmla="*/ 32 h 82"/>
                  <a:gd name="T26" fmla="*/ 33 w 74"/>
                  <a:gd name="T27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82">
                    <a:moveTo>
                      <a:pt x="33" y="0"/>
                    </a:moveTo>
                    <a:cubicBezTo>
                      <a:pt x="19" y="0"/>
                      <a:pt x="7" y="6"/>
                      <a:pt x="0" y="14"/>
                    </a:cubicBezTo>
                    <a:cubicBezTo>
                      <a:pt x="1" y="14"/>
                      <a:pt x="2" y="14"/>
                      <a:pt x="3" y="14"/>
                    </a:cubicBezTo>
                    <a:cubicBezTo>
                      <a:pt x="4" y="14"/>
                      <a:pt x="5" y="14"/>
                      <a:pt x="6" y="14"/>
                    </a:cubicBezTo>
                    <a:cubicBezTo>
                      <a:pt x="13" y="8"/>
                      <a:pt x="22" y="4"/>
                      <a:pt x="33" y="4"/>
                    </a:cubicBezTo>
                    <a:cubicBezTo>
                      <a:pt x="53" y="4"/>
                      <a:pt x="69" y="17"/>
                      <a:pt x="69" y="32"/>
                    </a:cubicBezTo>
                    <a:cubicBezTo>
                      <a:pt x="69" y="46"/>
                      <a:pt x="58" y="57"/>
                      <a:pt x="43" y="60"/>
                    </a:cubicBezTo>
                    <a:cubicBezTo>
                      <a:pt x="42" y="61"/>
                      <a:pt x="41" y="63"/>
                      <a:pt x="40" y="64"/>
                    </a:cubicBezTo>
                    <a:cubicBezTo>
                      <a:pt x="42" y="64"/>
                      <a:pt x="45" y="64"/>
                      <a:pt x="47" y="63"/>
                    </a:cubicBezTo>
                    <a:cubicBezTo>
                      <a:pt x="55" y="82"/>
                      <a:pt x="55" y="82"/>
                      <a:pt x="55" y="82"/>
                    </a:cubicBezTo>
                    <a:cubicBezTo>
                      <a:pt x="59" y="82"/>
                      <a:pt x="59" y="82"/>
                      <a:pt x="59" y="82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68" y="52"/>
                      <a:pt x="74" y="43"/>
                      <a:pt x="74" y="32"/>
                    </a:cubicBezTo>
                    <a:cubicBezTo>
                      <a:pt x="74" y="15"/>
                      <a:pt x="56" y="0"/>
                      <a:pt x="3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Arial" charset="0"/>
                </a:endParaRPr>
              </a:p>
            </p:txBody>
          </p:sp>
          <p:sp>
            <p:nvSpPr>
              <p:cNvPr id="91" name="Freeform 96"/>
              <p:cNvSpPr>
                <a:spLocks/>
              </p:cNvSpPr>
              <p:nvPr/>
            </p:nvSpPr>
            <p:spPr bwMode="auto">
              <a:xfrm>
                <a:off x="7964488" y="4427538"/>
                <a:ext cx="271463" cy="258763"/>
              </a:xfrm>
              <a:custGeom>
                <a:avLst/>
                <a:gdLst>
                  <a:gd name="T0" fmla="*/ 36 w 72"/>
                  <a:gd name="T1" fmla="*/ 0 h 69"/>
                  <a:gd name="T2" fmla="*/ 0 w 72"/>
                  <a:gd name="T3" fmla="*/ 28 h 69"/>
                  <a:gd name="T4" fmla="*/ 12 w 72"/>
                  <a:gd name="T5" fmla="*/ 50 h 69"/>
                  <a:gd name="T6" fmla="*/ 9 w 72"/>
                  <a:gd name="T7" fmla="*/ 69 h 69"/>
                  <a:gd name="T8" fmla="*/ 12 w 72"/>
                  <a:gd name="T9" fmla="*/ 69 h 69"/>
                  <a:gd name="T10" fmla="*/ 23 w 72"/>
                  <a:gd name="T11" fmla="*/ 55 h 69"/>
                  <a:gd name="T12" fmla="*/ 36 w 72"/>
                  <a:gd name="T13" fmla="*/ 57 h 69"/>
                  <a:gd name="T14" fmla="*/ 72 w 72"/>
                  <a:gd name="T15" fmla="*/ 28 h 69"/>
                  <a:gd name="T16" fmla="*/ 36 w 72"/>
                  <a:gd name="T17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69">
                    <a:moveTo>
                      <a:pt x="36" y="0"/>
                    </a:moveTo>
                    <a:cubicBezTo>
                      <a:pt x="16" y="0"/>
                      <a:pt x="0" y="13"/>
                      <a:pt x="0" y="28"/>
                    </a:cubicBezTo>
                    <a:cubicBezTo>
                      <a:pt x="0" y="37"/>
                      <a:pt x="5" y="45"/>
                      <a:pt x="12" y="50"/>
                    </a:cubicBezTo>
                    <a:cubicBezTo>
                      <a:pt x="9" y="69"/>
                      <a:pt x="9" y="69"/>
                      <a:pt x="9" y="69"/>
                    </a:cubicBezTo>
                    <a:cubicBezTo>
                      <a:pt x="12" y="69"/>
                      <a:pt x="12" y="69"/>
                      <a:pt x="12" y="69"/>
                    </a:cubicBezTo>
                    <a:cubicBezTo>
                      <a:pt x="23" y="55"/>
                      <a:pt x="23" y="55"/>
                      <a:pt x="23" y="55"/>
                    </a:cubicBezTo>
                    <a:cubicBezTo>
                      <a:pt x="27" y="57"/>
                      <a:pt x="31" y="57"/>
                      <a:pt x="36" y="57"/>
                    </a:cubicBezTo>
                    <a:cubicBezTo>
                      <a:pt x="56" y="57"/>
                      <a:pt x="72" y="44"/>
                      <a:pt x="72" y="28"/>
                    </a:cubicBezTo>
                    <a:cubicBezTo>
                      <a:pt x="72" y="13"/>
                      <a:pt x="56" y="0"/>
                      <a:pt x="3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Arial" charset="0"/>
                </a:endParaRPr>
              </a:p>
            </p:txBody>
          </p:sp>
        </p:grpSp>
      </p:grpSp>
      <p:grpSp>
        <p:nvGrpSpPr>
          <p:cNvPr id="21" name="Group 76"/>
          <p:cNvGrpSpPr>
            <a:grpSpLocks/>
          </p:cNvGrpSpPr>
          <p:nvPr/>
        </p:nvGrpSpPr>
        <p:grpSpPr bwMode="auto">
          <a:xfrm>
            <a:off x="6465888" y="9680575"/>
            <a:ext cx="1204912" cy="1146175"/>
            <a:chOff x="6657637" y="4533872"/>
            <a:chExt cx="572596" cy="572596"/>
          </a:xfrm>
        </p:grpSpPr>
        <p:sp>
          <p:nvSpPr>
            <p:cNvPr id="93" name="Rounded Rectangle 92"/>
            <p:cNvSpPr/>
            <p:nvPr/>
          </p:nvSpPr>
          <p:spPr>
            <a:xfrm>
              <a:off x="6657637" y="4533872"/>
              <a:ext cx="572596" cy="572596"/>
            </a:xfrm>
            <a:prstGeom prst="roundRect">
              <a:avLst/>
            </a:prstGeom>
            <a:solidFill>
              <a:srgbClr val="16A0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22" name="Group 64"/>
            <p:cNvGrpSpPr/>
            <p:nvPr/>
          </p:nvGrpSpPr>
          <p:grpSpPr>
            <a:xfrm>
              <a:off x="6815103" y="4649509"/>
              <a:ext cx="257665" cy="341322"/>
              <a:chOff x="8235951" y="2905126"/>
              <a:chExt cx="244475" cy="323850"/>
            </a:xfrm>
            <a:solidFill>
              <a:schemeClr val="bg1"/>
            </a:solidFill>
          </p:grpSpPr>
          <p:sp>
            <p:nvSpPr>
              <p:cNvPr id="95" name="Freeform 121"/>
              <p:cNvSpPr>
                <a:spLocks/>
              </p:cNvSpPr>
              <p:nvPr/>
            </p:nvSpPr>
            <p:spPr bwMode="auto">
              <a:xfrm>
                <a:off x="8291513" y="3022601"/>
                <a:ext cx="131763" cy="11113"/>
              </a:xfrm>
              <a:custGeom>
                <a:avLst/>
                <a:gdLst>
                  <a:gd name="T0" fmla="*/ 33 w 35"/>
                  <a:gd name="T1" fmla="*/ 0 h 3"/>
                  <a:gd name="T2" fmla="*/ 1 w 35"/>
                  <a:gd name="T3" fmla="*/ 0 h 3"/>
                  <a:gd name="T4" fmla="*/ 0 w 35"/>
                  <a:gd name="T5" fmla="*/ 1 h 3"/>
                  <a:gd name="T6" fmla="*/ 1 w 35"/>
                  <a:gd name="T7" fmla="*/ 3 h 3"/>
                  <a:gd name="T8" fmla="*/ 33 w 35"/>
                  <a:gd name="T9" fmla="*/ 3 h 3"/>
                  <a:gd name="T10" fmla="*/ 35 w 35"/>
                  <a:gd name="T11" fmla="*/ 1 h 3"/>
                  <a:gd name="T12" fmla="*/ 33 w 35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" h="3">
                    <a:moveTo>
                      <a:pt x="33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33" y="3"/>
                      <a:pt x="33" y="3"/>
                      <a:pt x="33" y="3"/>
                    </a:cubicBezTo>
                    <a:cubicBezTo>
                      <a:pt x="34" y="3"/>
                      <a:pt x="35" y="2"/>
                      <a:pt x="35" y="1"/>
                    </a:cubicBezTo>
                    <a:cubicBezTo>
                      <a:pt x="35" y="0"/>
                      <a:pt x="34" y="0"/>
                      <a:pt x="3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Arial" charset="0"/>
                </a:endParaRPr>
              </a:p>
            </p:txBody>
          </p:sp>
          <p:sp>
            <p:nvSpPr>
              <p:cNvPr id="96" name="Freeform 122"/>
              <p:cNvSpPr>
                <a:spLocks/>
              </p:cNvSpPr>
              <p:nvPr/>
            </p:nvSpPr>
            <p:spPr bwMode="auto">
              <a:xfrm>
                <a:off x="8291513" y="3060701"/>
                <a:ext cx="131763" cy="11113"/>
              </a:xfrm>
              <a:custGeom>
                <a:avLst/>
                <a:gdLst>
                  <a:gd name="T0" fmla="*/ 33 w 35"/>
                  <a:gd name="T1" fmla="*/ 0 h 3"/>
                  <a:gd name="T2" fmla="*/ 1 w 35"/>
                  <a:gd name="T3" fmla="*/ 0 h 3"/>
                  <a:gd name="T4" fmla="*/ 0 w 35"/>
                  <a:gd name="T5" fmla="*/ 1 h 3"/>
                  <a:gd name="T6" fmla="*/ 1 w 35"/>
                  <a:gd name="T7" fmla="*/ 3 h 3"/>
                  <a:gd name="T8" fmla="*/ 33 w 35"/>
                  <a:gd name="T9" fmla="*/ 3 h 3"/>
                  <a:gd name="T10" fmla="*/ 35 w 35"/>
                  <a:gd name="T11" fmla="*/ 1 h 3"/>
                  <a:gd name="T12" fmla="*/ 33 w 35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" h="3">
                    <a:moveTo>
                      <a:pt x="33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33" y="3"/>
                      <a:pt x="33" y="3"/>
                      <a:pt x="33" y="3"/>
                    </a:cubicBezTo>
                    <a:cubicBezTo>
                      <a:pt x="34" y="3"/>
                      <a:pt x="35" y="2"/>
                      <a:pt x="35" y="1"/>
                    </a:cubicBezTo>
                    <a:cubicBezTo>
                      <a:pt x="35" y="0"/>
                      <a:pt x="34" y="0"/>
                      <a:pt x="3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Arial" charset="0"/>
                </a:endParaRPr>
              </a:p>
            </p:txBody>
          </p:sp>
          <p:sp>
            <p:nvSpPr>
              <p:cNvPr id="97" name="Freeform 123"/>
              <p:cNvSpPr>
                <a:spLocks/>
              </p:cNvSpPr>
              <p:nvPr/>
            </p:nvSpPr>
            <p:spPr bwMode="auto">
              <a:xfrm>
                <a:off x="8291513" y="3094038"/>
                <a:ext cx="131763" cy="14288"/>
              </a:xfrm>
              <a:custGeom>
                <a:avLst/>
                <a:gdLst>
                  <a:gd name="T0" fmla="*/ 33 w 35"/>
                  <a:gd name="T1" fmla="*/ 0 h 4"/>
                  <a:gd name="T2" fmla="*/ 1 w 35"/>
                  <a:gd name="T3" fmla="*/ 0 h 4"/>
                  <a:gd name="T4" fmla="*/ 0 w 35"/>
                  <a:gd name="T5" fmla="*/ 2 h 4"/>
                  <a:gd name="T6" fmla="*/ 1 w 35"/>
                  <a:gd name="T7" fmla="*/ 4 h 4"/>
                  <a:gd name="T8" fmla="*/ 33 w 35"/>
                  <a:gd name="T9" fmla="*/ 4 h 4"/>
                  <a:gd name="T10" fmla="*/ 35 w 35"/>
                  <a:gd name="T11" fmla="*/ 2 h 4"/>
                  <a:gd name="T12" fmla="*/ 33 w 35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" h="4">
                    <a:moveTo>
                      <a:pt x="33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1" y="4"/>
                    </a:cubicBezTo>
                    <a:cubicBezTo>
                      <a:pt x="33" y="4"/>
                      <a:pt x="33" y="4"/>
                      <a:pt x="33" y="4"/>
                    </a:cubicBezTo>
                    <a:cubicBezTo>
                      <a:pt x="34" y="4"/>
                      <a:pt x="35" y="3"/>
                      <a:pt x="35" y="2"/>
                    </a:cubicBezTo>
                    <a:cubicBezTo>
                      <a:pt x="35" y="1"/>
                      <a:pt x="34" y="0"/>
                      <a:pt x="3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Arial" charset="0"/>
                </a:endParaRPr>
              </a:p>
            </p:txBody>
          </p:sp>
          <p:sp>
            <p:nvSpPr>
              <p:cNvPr id="98" name="Freeform 124"/>
              <p:cNvSpPr>
                <a:spLocks/>
              </p:cNvSpPr>
              <p:nvPr/>
            </p:nvSpPr>
            <p:spPr bwMode="auto">
              <a:xfrm>
                <a:off x="8291513" y="3132138"/>
                <a:ext cx="131763" cy="14288"/>
              </a:xfrm>
              <a:custGeom>
                <a:avLst/>
                <a:gdLst>
                  <a:gd name="T0" fmla="*/ 33 w 35"/>
                  <a:gd name="T1" fmla="*/ 0 h 4"/>
                  <a:gd name="T2" fmla="*/ 1 w 35"/>
                  <a:gd name="T3" fmla="*/ 0 h 4"/>
                  <a:gd name="T4" fmla="*/ 0 w 35"/>
                  <a:gd name="T5" fmla="*/ 2 h 4"/>
                  <a:gd name="T6" fmla="*/ 1 w 35"/>
                  <a:gd name="T7" fmla="*/ 4 h 4"/>
                  <a:gd name="T8" fmla="*/ 33 w 35"/>
                  <a:gd name="T9" fmla="*/ 4 h 4"/>
                  <a:gd name="T10" fmla="*/ 35 w 35"/>
                  <a:gd name="T11" fmla="*/ 2 h 4"/>
                  <a:gd name="T12" fmla="*/ 33 w 35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" h="4">
                    <a:moveTo>
                      <a:pt x="33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1" y="4"/>
                    </a:cubicBezTo>
                    <a:cubicBezTo>
                      <a:pt x="33" y="4"/>
                      <a:pt x="33" y="4"/>
                      <a:pt x="33" y="4"/>
                    </a:cubicBezTo>
                    <a:cubicBezTo>
                      <a:pt x="34" y="4"/>
                      <a:pt x="35" y="3"/>
                      <a:pt x="35" y="2"/>
                    </a:cubicBezTo>
                    <a:cubicBezTo>
                      <a:pt x="35" y="1"/>
                      <a:pt x="34" y="0"/>
                      <a:pt x="3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Arial" charset="0"/>
                </a:endParaRPr>
              </a:p>
            </p:txBody>
          </p:sp>
          <p:sp>
            <p:nvSpPr>
              <p:cNvPr id="99" name="Freeform 125"/>
              <p:cNvSpPr>
                <a:spLocks/>
              </p:cNvSpPr>
              <p:nvPr/>
            </p:nvSpPr>
            <p:spPr bwMode="auto">
              <a:xfrm>
                <a:off x="8235951" y="2916238"/>
                <a:ext cx="244475" cy="312738"/>
              </a:xfrm>
              <a:custGeom>
                <a:avLst/>
                <a:gdLst>
                  <a:gd name="T0" fmla="*/ 60 w 65"/>
                  <a:gd name="T1" fmla="*/ 0 h 83"/>
                  <a:gd name="T2" fmla="*/ 46 w 65"/>
                  <a:gd name="T3" fmla="*/ 0 h 83"/>
                  <a:gd name="T4" fmla="*/ 46 w 65"/>
                  <a:gd name="T5" fmla="*/ 8 h 83"/>
                  <a:gd name="T6" fmla="*/ 57 w 65"/>
                  <a:gd name="T7" fmla="*/ 8 h 83"/>
                  <a:gd name="T8" fmla="*/ 57 w 65"/>
                  <a:gd name="T9" fmla="*/ 14 h 83"/>
                  <a:gd name="T10" fmla="*/ 57 w 65"/>
                  <a:gd name="T11" fmla="*/ 75 h 83"/>
                  <a:gd name="T12" fmla="*/ 8 w 65"/>
                  <a:gd name="T13" fmla="*/ 75 h 83"/>
                  <a:gd name="T14" fmla="*/ 8 w 65"/>
                  <a:gd name="T15" fmla="*/ 8 h 83"/>
                  <a:gd name="T16" fmla="*/ 19 w 65"/>
                  <a:gd name="T17" fmla="*/ 8 h 83"/>
                  <a:gd name="T18" fmla="*/ 19 w 65"/>
                  <a:gd name="T19" fmla="*/ 0 h 83"/>
                  <a:gd name="T20" fmla="*/ 5 w 65"/>
                  <a:gd name="T21" fmla="*/ 0 h 83"/>
                  <a:gd name="T22" fmla="*/ 0 w 65"/>
                  <a:gd name="T23" fmla="*/ 4 h 83"/>
                  <a:gd name="T24" fmla="*/ 0 w 65"/>
                  <a:gd name="T25" fmla="*/ 79 h 83"/>
                  <a:gd name="T26" fmla="*/ 5 w 65"/>
                  <a:gd name="T27" fmla="*/ 83 h 83"/>
                  <a:gd name="T28" fmla="*/ 60 w 65"/>
                  <a:gd name="T29" fmla="*/ 83 h 83"/>
                  <a:gd name="T30" fmla="*/ 65 w 65"/>
                  <a:gd name="T31" fmla="*/ 79 h 83"/>
                  <a:gd name="T32" fmla="*/ 65 w 65"/>
                  <a:gd name="T33" fmla="*/ 4 h 83"/>
                  <a:gd name="T34" fmla="*/ 60 w 65"/>
                  <a:gd name="T35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5" h="83">
                    <a:moveTo>
                      <a:pt x="60" y="0"/>
                    </a:moveTo>
                    <a:cubicBezTo>
                      <a:pt x="46" y="0"/>
                      <a:pt x="46" y="0"/>
                      <a:pt x="46" y="0"/>
                    </a:cubicBezTo>
                    <a:cubicBezTo>
                      <a:pt x="46" y="8"/>
                      <a:pt x="46" y="8"/>
                      <a:pt x="46" y="8"/>
                    </a:cubicBezTo>
                    <a:cubicBezTo>
                      <a:pt x="57" y="8"/>
                      <a:pt x="57" y="8"/>
                      <a:pt x="57" y="8"/>
                    </a:cubicBezTo>
                    <a:cubicBezTo>
                      <a:pt x="57" y="14"/>
                      <a:pt x="57" y="14"/>
                      <a:pt x="57" y="14"/>
                    </a:cubicBezTo>
                    <a:cubicBezTo>
                      <a:pt x="57" y="75"/>
                      <a:pt x="57" y="75"/>
                      <a:pt x="57" y="75"/>
                    </a:cubicBezTo>
                    <a:cubicBezTo>
                      <a:pt x="8" y="75"/>
                      <a:pt x="8" y="75"/>
                      <a:pt x="8" y="75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81"/>
                      <a:pt x="2" y="83"/>
                      <a:pt x="5" y="83"/>
                    </a:cubicBezTo>
                    <a:cubicBezTo>
                      <a:pt x="60" y="83"/>
                      <a:pt x="60" y="83"/>
                      <a:pt x="60" y="83"/>
                    </a:cubicBezTo>
                    <a:cubicBezTo>
                      <a:pt x="63" y="83"/>
                      <a:pt x="65" y="81"/>
                      <a:pt x="65" y="79"/>
                    </a:cubicBezTo>
                    <a:cubicBezTo>
                      <a:pt x="65" y="4"/>
                      <a:pt x="65" y="4"/>
                      <a:pt x="65" y="4"/>
                    </a:cubicBezTo>
                    <a:cubicBezTo>
                      <a:pt x="65" y="2"/>
                      <a:pt x="63" y="0"/>
                      <a:pt x="6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Arial" charset="0"/>
                </a:endParaRPr>
              </a:p>
            </p:txBody>
          </p:sp>
          <p:sp>
            <p:nvSpPr>
              <p:cNvPr id="100" name="Freeform 126"/>
              <p:cNvSpPr>
                <a:spLocks/>
              </p:cNvSpPr>
              <p:nvPr/>
            </p:nvSpPr>
            <p:spPr bwMode="auto">
              <a:xfrm>
                <a:off x="8329613" y="2924176"/>
                <a:ext cx="55563" cy="22225"/>
              </a:xfrm>
              <a:custGeom>
                <a:avLst/>
                <a:gdLst>
                  <a:gd name="T0" fmla="*/ 15 w 15"/>
                  <a:gd name="T1" fmla="*/ 1 h 6"/>
                  <a:gd name="T2" fmla="*/ 15 w 15"/>
                  <a:gd name="T3" fmla="*/ 0 h 6"/>
                  <a:gd name="T4" fmla="*/ 14 w 15"/>
                  <a:gd name="T5" fmla="*/ 0 h 6"/>
                  <a:gd name="T6" fmla="*/ 1 w 15"/>
                  <a:gd name="T7" fmla="*/ 0 h 6"/>
                  <a:gd name="T8" fmla="*/ 0 w 15"/>
                  <a:gd name="T9" fmla="*/ 0 h 6"/>
                  <a:gd name="T10" fmla="*/ 0 w 15"/>
                  <a:gd name="T11" fmla="*/ 1 h 6"/>
                  <a:gd name="T12" fmla="*/ 0 w 15"/>
                  <a:gd name="T13" fmla="*/ 6 h 6"/>
                  <a:gd name="T14" fmla="*/ 15 w 15"/>
                  <a:gd name="T15" fmla="*/ 6 h 6"/>
                  <a:gd name="T16" fmla="*/ 15 w 15"/>
                  <a:gd name="T17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6">
                    <a:moveTo>
                      <a:pt x="15" y="1"/>
                    </a:moveTo>
                    <a:cubicBezTo>
                      <a:pt x="15" y="1"/>
                      <a:pt x="15" y="0"/>
                      <a:pt x="15" y="0"/>
                    </a:cubicBezTo>
                    <a:cubicBezTo>
                      <a:pt x="15" y="0"/>
                      <a:pt x="14" y="0"/>
                      <a:pt x="14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5" y="6"/>
                      <a:pt x="15" y="6"/>
                      <a:pt x="15" y="6"/>
                    </a:cubicBezTo>
                    <a:lnTo>
                      <a:pt x="15" y="1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Arial" charset="0"/>
                </a:endParaRPr>
              </a:p>
            </p:txBody>
          </p:sp>
          <p:sp>
            <p:nvSpPr>
              <p:cNvPr id="101" name="Freeform 127"/>
              <p:cNvSpPr>
                <a:spLocks noEditPoints="1"/>
              </p:cNvSpPr>
              <p:nvPr/>
            </p:nvSpPr>
            <p:spPr bwMode="auto">
              <a:xfrm>
                <a:off x="8310563" y="2905126"/>
                <a:ext cx="93663" cy="60325"/>
              </a:xfrm>
              <a:custGeom>
                <a:avLst/>
                <a:gdLst>
                  <a:gd name="T0" fmla="*/ 4 w 25"/>
                  <a:gd name="T1" fmla="*/ 16 h 16"/>
                  <a:gd name="T2" fmla="*/ 21 w 25"/>
                  <a:gd name="T3" fmla="*/ 16 h 16"/>
                  <a:gd name="T4" fmla="*/ 24 w 25"/>
                  <a:gd name="T5" fmla="*/ 15 h 16"/>
                  <a:gd name="T6" fmla="*/ 25 w 25"/>
                  <a:gd name="T7" fmla="*/ 13 h 16"/>
                  <a:gd name="T8" fmla="*/ 25 w 25"/>
                  <a:gd name="T9" fmla="*/ 2 h 16"/>
                  <a:gd name="T10" fmla="*/ 24 w 25"/>
                  <a:gd name="T11" fmla="*/ 1 h 16"/>
                  <a:gd name="T12" fmla="*/ 21 w 25"/>
                  <a:gd name="T13" fmla="*/ 0 h 16"/>
                  <a:gd name="T14" fmla="*/ 4 w 25"/>
                  <a:gd name="T15" fmla="*/ 0 h 16"/>
                  <a:gd name="T16" fmla="*/ 1 w 25"/>
                  <a:gd name="T17" fmla="*/ 1 h 16"/>
                  <a:gd name="T18" fmla="*/ 0 w 25"/>
                  <a:gd name="T19" fmla="*/ 2 h 16"/>
                  <a:gd name="T20" fmla="*/ 0 w 25"/>
                  <a:gd name="T21" fmla="*/ 13 h 16"/>
                  <a:gd name="T22" fmla="*/ 1 w 25"/>
                  <a:gd name="T23" fmla="*/ 15 h 16"/>
                  <a:gd name="T24" fmla="*/ 4 w 25"/>
                  <a:gd name="T25" fmla="*/ 16 h 16"/>
                  <a:gd name="T26" fmla="*/ 3 w 25"/>
                  <a:gd name="T27" fmla="*/ 6 h 16"/>
                  <a:gd name="T28" fmla="*/ 4 w 25"/>
                  <a:gd name="T29" fmla="*/ 4 h 16"/>
                  <a:gd name="T30" fmla="*/ 4 w 25"/>
                  <a:gd name="T31" fmla="*/ 4 h 16"/>
                  <a:gd name="T32" fmla="*/ 6 w 25"/>
                  <a:gd name="T33" fmla="*/ 3 h 16"/>
                  <a:gd name="T34" fmla="*/ 19 w 25"/>
                  <a:gd name="T35" fmla="*/ 3 h 16"/>
                  <a:gd name="T36" fmla="*/ 21 w 25"/>
                  <a:gd name="T37" fmla="*/ 4 h 16"/>
                  <a:gd name="T38" fmla="*/ 21 w 25"/>
                  <a:gd name="T39" fmla="*/ 4 h 16"/>
                  <a:gd name="T40" fmla="*/ 22 w 25"/>
                  <a:gd name="T41" fmla="*/ 6 h 16"/>
                  <a:gd name="T42" fmla="*/ 22 w 25"/>
                  <a:gd name="T43" fmla="*/ 9 h 16"/>
                  <a:gd name="T44" fmla="*/ 21 w 25"/>
                  <a:gd name="T45" fmla="*/ 11 h 16"/>
                  <a:gd name="T46" fmla="*/ 19 w 25"/>
                  <a:gd name="T47" fmla="*/ 12 h 16"/>
                  <a:gd name="T48" fmla="*/ 6 w 25"/>
                  <a:gd name="T49" fmla="*/ 12 h 16"/>
                  <a:gd name="T50" fmla="*/ 4 w 25"/>
                  <a:gd name="T51" fmla="*/ 11 h 16"/>
                  <a:gd name="T52" fmla="*/ 3 w 25"/>
                  <a:gd name="T53" fmla="*/ 9 h 16"/>
                  <a:gd name="T54" fmla="*/ 3 w 25"/>
                  <a:gd name="T55" fmla="*/ 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5" h="16">
                    <a:moveTo>
                      <a:pt x="4" y="16"/>
                    </a:moveTo>
                    <a:cubicBezTo>
                      <a:pt x="21" y="16"/>
                      <a:pt x="21" y="16"/>
                      <a:pt x="21" y="16"/>
                    </a:cubicBezTo>
                    <a:cubicBezTo>
                      <a:pt x="22" y="16"/>
                      <a:pt x="23" y="16"/>
                      <a:pt x="24" y="15"/>
                    </a:cubicBezTo>
                    <a:cubicBezTo>
                      <a:pt x="24" y="15"/>
                      <a:pt x="25" y="14"/>
                      <a:pt x="25" y="13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5" y="2"/>
                      <a:pt x="24" y="1"/>
                      <a:pt x="24" y="1"/>
                    </a:cubicBezTo>
                    <a:cubicBezTo>
                      <a:pt x="23" y="0"/>
                      <a:pt x="22" y="0"/>
                      <a:pt x="21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1" y="1"/>
                      <a:pt x="0" y="2"/>
                      <a:pt x="0" y="2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4"/>
                      <a:pt x="1" y="15"/>
                      <a:pt x="1" y="15"/>
                    </a:cubicBezTo>
                    <a:cubicBezTo>
                      <a:pt x="2" y="16"/>
                      <a:pt x="3" y="16"/>
                      <a:pt x="4" y="16"/>
                    </a:cubicBezTo>
                    <a:close/>
                    <a:moveTo>
                      <a:pt x="3" y="6"/>
                    </a:moveTo>
                    <a:cubicBezTo>
                      <a:pt x="3" y="5"/>
                      <a:pt x="3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5" y="3"/>
                      <a:pt x="6" y="3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20" y="3"/>
                      <a:pt x="20" y="4"/>
                      <a:pt x="21" y="4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1" y="4"/>
                      <a:pt x="22" y="5"/>
                      <a:pt x="22" y="6"/>
                    </a:cubicBezTo>
                    <a:cubicBezTo>
                      <a:pt x="22" y="9"/>
                      <a:pt x="22" y="9"/>
                      <a:pt x="22" y="9"/>
                    </a:cubicBezTo>
                    <a:cubicBezTo>
                      <a:pt x="22" y="10"/>
                      <a:pt x="21" y="11"/>
                      <a:pt x="21" y="11"/>
                    </a:cubicBezTo>
                    <a:cubicBezTo>
                      <a:pt x="20" y="12"/>
                      <a:pt x="20" y="12"/>
                      <a:pt x="19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5" y="12"/>
                      <a:pt x="5" y="12"/>
                      <a:pt x="4" y="11"/>
                    </a:cubicBezTo>
                    <a:cubicBezTo>
                      <a:pt x="4" y="11"/>
                      <a:pt x="3" y="10"/>
                      <a:pt x="3" y="9"/>
                    </a:cubicBezTo>
                    <a:lnTo>
                      <a:pt x="3" y="6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Arial" charset="0"/>
                </a:endParaRPr>
              </a:p>
            </p:txBody>
          </p:sp>
          <p:sp>
            <p:nvSpPr>
              <p:cNvPr id="102" name="Freeform 128"/>
              <p:cNvSpPr>
                <a:spLocks/>
              </p:cNvSpPr>
              <p:nvPr/>
            </p:nvSpPr>
            <p:spPr bwMode="auto">
              <a:xfrm>
                <a:off x="8291513" y="3165476"/>
                <a:ext cx="131763" cy="11113"/>
              </a:xfrm>
              <a:custGeom>
                <a:avLst/>
                <a:gdLst>
                  <a:gd name="T0" fmla="*/ 33 w 35"/>
                  <a:gd name="T1" fmla="*/ 0 h 3"/>
                  <a:gd name="T2" fmla="*/ 1 w 35"/>
                  <a:gd name="T3" fmla="*/ 0 h 3"/>
                  <a:gd name="T4" fmla="*/ 0 w 35"/>
                  <a:gd name="T5" fmla="*/ 2 h 3"/>
                  <a:gd name="T6" fmla="*/ 1 w 35"/>
                  <a:gd name="T7" fmla="*/ 3 h 3"/>
                  <a:gd name="T8" fmla="*/ 33 w 35"/>
                  <a:gd name="T9" fmla="*/ 3 h 3"/>
                  <a:gd name="T10" fmla="*/ 35 w 35"/>
                  <a:gd name="T11" fmla="*/ 2 h 3"/>
                  <a:gd name="T12" fmla="*/ 33 w 35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" h="3">
                    <a:moveTo>
                      <a:pt x="33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33" y="3"/>
                      <a:pt x="33" y="3"/>
                      <a:pt x="33" y="3"/>
                    </a:cubicBezTo>
                    <a:cubicBezTo>
                      <a:pt x="34" y="3"/>
                      <a:pt x="35" y="3"/>
                      <a:pt x="35" y="2"/>
                    </a:cubicBezTo>
                    <a:cubicBezTo>
                      <a:pt x="35" y="1"/>
                      <a:pt x="34" y="0"/>
                      <a:pt x="3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Arial" charset="0"/>
                </a:endParaRPr>
              </a:p>
            </p:txBody>
          </p:sp>
        </p:grpSp>
      </p:grpSp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id="7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id="7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id="8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7" grpId="0"/>
      <p:bldP spid="49" grpId="0"/>
      <p:bldP spid="51" grpId="0"/>
      <p:bldP spid="53" grpId="0"/>
      <p:bldP spid="79" grpId="0"/>
      <p:bldP spid="8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869950" y="727075"/>
            <a:ext cx="943292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2889" tIns="91445" rIns="182889" bIns="91445">
            <a:spAutoFit/>
          </a:bodyPr>
          <a:lstStyle>
            <a:lvl1pPr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6000" b="1">
                <a:latin typeface="Open Sans" pitchFamily="34" charset="0"/>
              </a:rPr>
              <a:t>Tim Penilai Terdiri Atas:</a:t>
            </a:r>
          </a:p>
        </p:txBody>
      </p:sp>
      <p:sp>
        <p:nvSpPr>
          <p:cNvPr id="9" name="Rectangle 8"/>
          <p:cNvSpPr/>
          <p:nvPr/>
        </p:nvSpPr>
        <p:spPr>
          <a:xfrm>
            <a:off x="809625" y="2019300"/>
            <a:ext cx="22807613" cy="128588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9" tIns="45672" rIns="91339" bIns="45672" anchor="ctr"/>
          <a:lstStyle/>
          <a:p>
            <a:pPr algn="ctr" defTabSz="108744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accent2"/>
              </a:solidFill>
              <a:latin typeface="Open Sans Ligh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927763" y="1217613"/>
            <a:ext cx="3427412" cy="7080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id-ID" sz="4000" dirty="0">
                <a:latin typeface="Franklin Gothic Demi" pitchFamily="34" charset="0"/>
                <a:cs typeface="Arial" charset="0"/>
              </a:rPr>
              <a:t>*) Pasal 19</a:t>
            </a:r>
          </a:p>
        </p:txBody>
      </p:sp>
      <p:sp>
        <p:nvSpPr>
          <p:cNvPr id="60421" name="Slide Number Placeholder 3"/>
          <p:cNvSpPr>
            <a:spLocks noGrp="1"/>
          </p:cNvSpPr>
          <p:nvPr>
            <p:ph type="sldNum" sz="quarter" idx="10"/>
          </p:nvPr>
        </p:nvSpPr>
        <p:spPr bwMode="auto">
          <a:xfrm>
            <a:off x="22782213" y="523875"/>
            <a:ext cx="1220787" cy="7397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682ADE7F-1780-403F-9A0F-66907BE1269F}" type="slidenum">
              <a:rPr lang="en-US" altLang="en-US" sz="2400">
                <a:solidFill>
                  <a:schemeClr val="bg1"/>
                </a:solidFill>
                <a:latin typeface="Open Sans" pitchFamily="34" charset="0"/>
              </a:rPr>
              <a:pPr eaLnBrk="1" hangingPunct="1"/>
              <a:t>41</a:t>
            </a:fld>
            <a:endParaRPr lang="en-US" altLang="en-US" sz="2000">
              <a:solidFill>
                <a:schemeClr val="bg1"/>
              </a:solidFill>
              <a:latin typeface="Open Sans" pitchFamily="34" charset="0"/>
            </a:endParaRPr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10156825" y="2576513"/>
            <a:ext cx="4691063" cy="6029325"/>
            <a:chOff x="10600217" y="5115505"/>
            <a:chExt cx="4692335" cy="6028793"/>
          </a:xfrm>
        </p:grpSpPr>
        <p:sp>
          <p:nvSpPr>
            <p:cNvPr id="35" name="Oval 34"/>
            <p:cNvSpPr/>
            <p:nvPr/>
          </p:nvSpPr>
          <p:spPr>
            <a:xfrm>
              <a:off x="10600217" y="9599796"/>
              <a:ext cx="4692335" cy="154450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 dirty="0">
                <a:latin typeface="Open Sans Light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/>
            </a:blip>
            <a:srcRect r="17869"/>
            <a:stretch/>
          </p:blipFill>
          <p:spPr>
            <a:xfrm>
              <a:off x="10883996" y="5131676"/>
              <a:ext cx="2091230" cy="5745570"/>
            </a:xfrm>
            <a:prstGeom prst="rect">
              <a:avLst/>
            </a:prstGeom>
          </p:spPr>
        </p:pic>
        <p:sp>
          <p:nvSpPr>
            <p:cNvPr id="34" name="Freeform 33"/>
            <p:cNvSpPr>
              <a:spLocks noEditPoints="1"/>
            </p:cNvSpPr>
            <p:nvPr/>
          </p:nvSpPr>
          <p:spPr bwMode="auto">
            <a:xfrm>
              <a:off x="12975761" y="5115505"/>
              <a:ext cx="1370384" cy="5509726"/>
            </a:xfrm>
            <a:custGeom>
              <a:avLst/>
              <a:gdLst>
                <a:gd name="T0" fmla="*/ 280 w 287"/>
                <a:gd name="T1" fmla="*/ 271 h 1160"/>
                <a:gd name="T2" fmla="*/ 247 w 287"/>
                <a:gd name="T3" fmla="*/ 188 h 1160"/>
                <a:gd name="T4" fmla="*/ 213 w 287"/>
                <a:gd name="T5" fmla="*/ 135 h 1160"/>
                <a:gd name="T6" fmla="*/ 181 w 287"/>
                <a:gd name="T7" fmla="*/ 23 h 1160"/>
                <a:gd name="T8" fmla="*/ 82 w 287"/>
                <a:gd name="T9" fmla="*/ 57 h 1160"/>
                <a:gd name="T10" fmla="*/ 76 w 287"/>
                <a:gd name="T11" fmla="*/ 189 h 1160"/>
                <a:gd name="T12" fmla="*/ 40 w 287"/>
                <a:gd name="T13" fmla="*/ 237 h 1160"/>
                <a:gd name="T14" fmla="*/ 4 w 287"/>
                <a:gd name="T15" fmla="*/ 366 h 1160"/>
                <a:gd name="T16" fmla="*/ 7 w 287"/>
                <a:gd name="T17" fmla="*/ 412 h 1160"/>
                <a:gd name="T18" fmla="*/ 40 w 287"/>
                <a:gd name="T19" fmla="*/ 467 h 1160"/>
                <a:gd name="T20" fmla="*/ 35 w 287"/>
                <a:gd name="T21" fmla="*/ 546 h 1160"/>
                <a:gd name="T22" fmla="*/ 27 w 287"/>
                <a:gd name="T23" fmla="*/ 759 h 1160"/>
                <a:gd name="T24" fmla="*/ 47 w 287"/>
                <a:gd name="T25" fmla="*/ 843 h 1160"/>
                <a:gd name="T26" fmla="*/ 75 w 287"/>
                <a:gd name="T27" fmla="*/ 1036 h 1160"/>
                <a:gd name="T28" fmla="*/ 44 w 287"/>
                <a:gd name="T29" fmla="*/ 1127 h 1160"/>
                <a:gd name="T30" fmla="*/ 70 w 287"/>
                <a:gd name="T31" fmla="*/ 1155 h 1160"/>
                <a:gd name="T32" fmla="*/ 108 w 287"/>
                <a:gd name="T33" fmla="*/ 1107 h 1160"/>
                <a:gd name="T34" fmla="*/ 107 w 287"/>
                <a:gd name="T35" fmla="*/ 1141 h 1160"/>
                <a:gd name="T36" fmla="*/ 119 w 287"/>
                <a:gd name="T37" fmla="*/ 1132 h 1160"/>
                <a:gd name="T38" fmla="*/ 117 w 287"/>
                <a:gd name="T39" fmla="*/ 1050 h 1160"/>
                <a:gd name="T40" fmla="*/ 115 w 287"/>
                <a:gd name="T41" fmla="*/ 885 h 1160"/>
                <a:gd name="T42" fmla="*/ 167 w 287"/>
                <a:gd name="T43" fmla="*/ 851 h 1160"/>
                <a:gd name="T44" fmla="*/ 169 w 287"/>
                <a:gd name="T45" fmla="*/ 977 h 1160"/>
                <a:gd name="T46" fmla="*/ 154 w 287"/>
                <a:gd name="T47" fmla="*/ 1096 h 1160"/>
                <a:gd name="T48" fmla="*/ 148 w 287"/>
                <a:gd name="T49" fmla="*/ 1159 h 1160"/>
                <a:gd name="T50" fmla="*/ 205 w 287"/>
                <a:gd name="T51" fmla="*/ 1104 h 1160"/>
                <a:gd name="T52" fmla="*/ 202 w 287"/>
                <a:gd name="T53" fmla="*/ 1043 h 1160"/>
                <a:gd name="T54" fmla="*/ 234 w 287"/>
                <a:gd name="T55" fmla="*/ 852 h 1160"/>
                <a:gd name="T56" fmla="*/ 251 w 287"/>
                <a:gd name="T57" fmla="*/ 721 h 1160"/>
                <a:gd name="T58" fmla="*/ 265 w 287"/>
                <a:gd name="T59" fmla="*/ 535 h 1160"/>
                <a:gd name="T60" fmla="*/ 258 w 287"/>
                <a:gd name="T61" fmla="*/ 449 h 1160"/>
                <a:gd name="T62" fmla="*/ 244 w 287"/>
                <a:gd name="T63" fmla="*/ 388 h 1160"/>
                <a:gd name="T64" fmla="*/ 102 w 287"/>
                <a:gd name="T65" fmla="*/ 452 h 1160"/>
                <a:gd name="T66" fmla="*/ 114 w 287"/>
                <a:gd name="T67" fmla="*/ 452 h 1160"/>
                <a:gd name="T68" fmla="*/ 168 w 287"/>
                <a:gd name="T69" fmla="*/ 213 h 1160"/>
                <a:gd name="T70" fmla="*/ 117 w 287"/>
                <a:gd name="T71" fmla="*/ 344 h 1160"/>
                <a:gd name="T72" fmla="*/ 114 w 287"/>
                <a:gd name="T73" fmla="*/ 257 h 1160"/>
                <a:gd name="T74" fmla="*/ 102 w 287"/>
                <a:gd name="T75" fmla="*/ 205 h 1160"/>
                <a:gd name="T76" fmla="*/ 134 w 287"/>
                <a:gd name="T77" fmla="*/ 223 h 1160"/>
                <a:gd name="T78" fmla="*/ 152 w 287"/>
                <a:gd name="T79" fmla="*/ 222 h 1160"/>
                <a:gd name="T80" fmla="*/ 159 w 287"/>
                <a:gd name="T81" fmla="*/ 184 h 1160"/>
                <a:gd name="T82" fmla="*/ 189 w 287"/>
                <a:gd name="T83" fmla="*/ 176 h 1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7" h="1160">
                  <a:moveTo>
                    <a:pt x="257" y="366"/>
                  </a:moveTo>
                  <a:cubicBezTo>
                    <a:pt x="258" y="353"/>
                    <a:pt x="279" y="285"/>
                    <a:pt x="280" y="271"/>
                  </a:cubicBezTo>
                  <a:cubicBezTo>
                    <a:pt x="281" y="257"/>
                    <a:pt x="287" y="214"/>
                    <a:pt x="282" y="199"/>
                  </a:cubicBezTo>
                  <a:cubicBezTo>
                    <a:pt x="277" y="183"/>
                    <a:pt x="247" y="188"/>
                    <a:pt x="247" y="188"/>
                  </a:cubicBezTo>
                  <a:cubicBezTo>
                    <a:pt x="247" y="188"/>
                    <a:pt x="240" y="172"/>
                    <a:pt x="226" y="168"/>
                  </a:cubicBezTo>
                  <a:cubicBezTo>
                    <a:pt x="211" y="164"/>
                    <a:pt x="229" y="145"/>
                    <a:pt x="213" y="135"/>
                  </a:cubicBezTo>
                  <a:cubicBezTo>
                    <a:pt x="203" y="128"/>
                    <a:pt x="206" y="92"/>
                    <a:pt x="202" y="78"/>
                  </a:cubicBezTo>
                  <a:cubicBezTo>
                    <a:pt x="199" y="64"/>
                    <a:pt x="190" y="35"/>
                    <a:pt x="181" y="23"/>
                  </a:cubicBezTo>
                  <a:cubicBezTo>
                    <a:pt x="171" y="10"/>
                    <a:pt x="152" y="17"/>
                    <a:pt x="152" y="17"/>
                  </a:cubicBezTo>
                  <a:cubicBezTo>
                    <a:pt x="108" y="0"/>
                    <a:pt x="86" y="37"/>
                    <a:pt x="82" y="57"/>
                  </a:cubicBezTo>
                  <a:cubicBezTo>
                    <a:pt x="79" y="77"/>
                    <a:pt x="89" y="114"/>
                    <a:pt x="77" y="140"/>
                  </a:cubicBezTo>
                  <a:cubicBezTo>
                    <a:pt x="66" y="165"/>
                    <a:pt x="91" y="174"/>
                    <a:pt x="76" y="189"/>
                  </a:cubicBezTo>
                  <a:cubicBezTo>
                    <a:pt x="60" y="203"/>
                    <a:pt x="74" y="208"/>
                    <a:pt x="59" y="215"/>
                  </a:cubicBezTo>
                  <a:cubicBezTo>
                    <a:pt x="45" y="221"/>
                    <a:pt x="40" y="224"/>
                    <a:pt x="40" y="237"/>
                  </a:cubicBezTo>
                  <a:cubicBezTo>
                    <a:pt x="40" y="250"/>
                    <a:pt x="28" y="284"/>
                    <a:pt x="22" y="314"/>
                  </a:cubicBezTo>
                  <a:cubicBezTo>
                    <a:pt x="15" y="344"/>
                    <a:pt x="8" y="355"/>
                    <a:pt x="4" y="366"/>
                  </a:cubicBezTo>
                  <a:cubicBezTo>
                    <a:pt x="0" y="378"/>
                    <a:pt x="2" y="382"/>
                    <a:pt x="4" y="388"/>
                  </a:cubicBezTo>
                  <a:cubicBezTo>
                    <a:pt x="6" y="393"/>
                    <a:pt x="7" y="394"/>
                    <a:pt x="7" y="412"/>
                  </a:cubicBezTo>
                  <a:cubicBezTo>
                    <a:pt x="7" y="431"/>
                    <a:pt x="38" y="434"/>
                    <a:pt x="38" y="434"/>
                  </a:cubicBezTo>
                  <a:cubicBezTo>
                    <a:pt x="38" y="434"/>
                    <a:pt x="40" y="451"/>
                    <a:pt x="40" y="467"/>
                  </a:cubicBezTo>
                  <a:cubicBezTo>
                    <a:pt x="40" y="482"/>
                    <a:pt x="30" y="526"/>
                    <a:pt x="28" y="538"/>
                  </a:cubicBezTo>
                  <a:cubicBezTo>
                    <a:pt x="26" y="550"/>
                    <a:pt x="35" y="546"/>
                    <a:pt x="35" y="546"/>
                  </a:cubicBezTo>
                  <a:cubicBezTo>
                    <a:pt x="35" y="546"/>
                    <a:pt x="35" y="559"/>
                    <a:pt x="33" y="578"/>
                  </a:cubicBezTo>
                  <a:cubicBezTo>
                    <a:pt x="30" y="597"/>
                    <a:pt x="27" y="724"/>
                    <a:pt x="27" y="759"/>
                  </a:cubicBezTo>
                  <a:cubicBezTo>
                    <a:pt x="27" y="794"/>
                    <a:pt x="23" y="842"/>
                    <a:pt x="27" y="842"/>
                  </a:cubicBezTo>
                  <a:cubicBezTo>
                    <a:pt x="32" y="842"/>
                    <a:pt x="47" y="843"/>
                    <a:pt x="47" y="843"/>
                  </a:cubicBezTo>
                  <a:cubicBezTo>
                    <a:pt x="47" y="843"/>
                    <a:pt x="45" y="866"/>
                    <a:pt x="46" y="895"/>
                  </a:cubicBezTo>
                  <a:cubicBezTo>
                    <a:pt x="47" y="923"/>
                    <a:pt x="70" y="1014"/>
                    <a:pt x="75" y="1036"/>
                  </a:cubicBezTo>
                  <a:cubicBezTo>
                    <a:pt x="79" y="1059"/>
                    <a:pt x="78" y="1079"/>
                    <a:pt x="70" y="1091"/>
                  </a:cubicBezTo>
                  <a:cubicBezTo>
                    <a:pt x="63" y="1103"/>
                    <a:pt x="57" y="1118"/>
                    <a:pt x="44" y="1127"/>
                  </a:cubicBezTo>
                  <a:cubicBezTo>
                    <a:pt x="31" y="1137"/>
                    <a:pt x="26" y="1141"/>
                    <a:pt x="28" y="1150"/>
                  </a:cubicBezTo>
                  <a:cubicBezTo>
                    <a:pt x="30" y="1158"/>
                    <a:pt x="46" y="1156"/>
                    <a:pt x="70" y="1155"/>
                  </a:cubicBezTo>
                  <a:cubicBezTo>
                    <a:pt x="94" y="1154"/>
                    <a:pt x="91" y="1139"/>
                    <a:pt x="94" y="1132"/>
                  </a:cubicBezTo>
                  <a:cubicBezTo>
                    <a:pt x="97" y="1125"/>
                    <a:pt x="108" y="1107"/>
                    <a:pt x="108" y="1107"/>
                  </a:cubicBezTo>
                  <a:cubicBezTo>
                    <a:pt x="108" y="1107"/>
                    <a:pt x="111" y="1110"/>
                    <a:pt x="111" y="1118"/>
                  </a:cubicBezTo>
                  <a:cubicBezTo>
                    <a:pt x="111" y="1127"/>
                    <a:pt x="107" y="1141"/>
                    <a:pt x="107" y="1141"/>
                  </a:cubicBezTo>
                  <a:cubicBezTo>
                    <a:pt x="117" y="1141"/>
                    <a:pt x="117" y="1141"/>
                    <a:pt x="117" y="1141"/>
                  </a:cubicBezTo>
                  <a:cubicBezTo>
                    <a:pt x="117" y="1141"/>
                    <a:pt x="120" y="1140"/>
                    <a:pt x="119" y="1132"/>
                  </a:cubicBezTo>
                  <a:cubicBezTo>
                    <a:pt x="118" y="1124"/>
                    <a:pt x="123" y="1106"/>
                    <a:pt x="127" y="1091"/>
                  </a:cubicBezTo>
                  <a:cubicBezTo>
                    <a:pt x="132" y="1075"/>
                    <a:pt x="123" y="1057"/>
                    <a:pt x="117" y="1050"/>
                  </a:cubicBezTo>
                  <a:cubicBezTo>
                    <a:pt x="112" y="1044"/>
                    <a:pt x="114" y="1009"/>
                    <a:pt x="115" y="974"/>
                  </a:cubicBezTo>
                  <a:cubicBezTo>
                    <a:pt x="117" y="939"/>
                    <a:pt x="119" y="901"/>
                    <a:pt x="115" y="885"/>
                  </a:cubicBezTo>
                  <a:cubicBezTo>
                    <a:pt x="112" y="868"/>
                    <a:pt x="107" y="846"/>
                    <a:pt x="107" y="846"/>
                  </a:cubicBezTo>
                  <a:cubicBezTo>
                    <a:pt x="167" y="851"/>
                    <a:pt x="167" y="851"/>
                    <a:pt x="167" y="851"/>
                  </a:cubicBezTo>
                  <a:cubicBezTo>
                    <a:pt x="167" y="851"/>
                    <a:pt x="169" y="863"/>
                    <a:pt x="169" y="889"/>
                  </a:cubicBezTo>
                  <a:cubicBezTo>
                    <a:pt x="169" y="916"/>
                    <a:pt x="169" y="934"/>
                    <a:pt x="169" y="977"/>
                  </a:cubicBezTo>
                  <a:cubicBezTo>
                    <a:pt x="169" y="1019"/>
                    <a:pt x="165" y="1035"/>
                    <a:pt x="160" y="1051"/>
                  </a:cubicBezTo>
                  <a:cubicBezTo>
                    <a:pt x="156" y="1068"/>
                    <a:pt x="159" y="1080"/>
                    <a:pt x="154" y="1096"/>
                  </a:cubicBezTo>
                  <a:cubicBezTo>
                    <a:pt x="149" y="1113"/>
                    <a:pt x="140" y="1125"/>
                    <a:pt x="135" y="1134"/>
                  </a:cubicBezTo>
                  <a:cubicBezTo>
                    <a:pt x="129" y="1143"/>
                    <a:pt x="127" y="1158"/>
                    <a:pt x="148" y="1159"/>
                  </a:cubicBezTo>
                  <a:cubicBezTo>
                    <a:pt x="170" y="1160"/>
                    <a:pt x="196" y="1150"/>
                    <a:pt x="196" y="1140"/>
                  </a:cubicBezTo>
                  <a:cubicBezTo>
                    <a:pt x="196" y="1131"/>
                    <a:pt x="198" y="1119"/>
                    <a:pt x="205" y="1104"/>
                  </a:cubicBezTo>
                  <a:cubicBezTo>
                    <a:pt x="213" y="1088"/>
                    <a:pt x="206" y="1075"/>
                    <a:pt x="204" y="1069"/>
                  </a:cubicBezTo>
                  <a:cubicBezTo>
                    <a:pt x="201" y="1062"/>
                    <a:pt x="202" y="1055"/>
                    <a:pt x="202" y="1043"/>
                  </a:cubicBezTo>
                  <a:cubicBezTo>
                    <a:pt x="202" y="1031"/>
                    <a:pt x="213" y="991"/>
                    <a:pt x="225" y="947"/>
                  </a:cubicBezTo>
                  <a:cubicBezTo>
                    <a:pt x="237" y="903"/>
                    <a:pt x="234" y="852"/>
                    <a:pt x="234" y="852"/>
                  </a:cubicBezTo>
                  <a:cubicBezTo>
                    <a:pt x="243" y="852"/>
                    <a:pt x="243" y="852"/>
                    <a:pt x="243" y="852"/>
                  </a:cubicBezTo>
                  <a:cubicBezTo>
                    <a:pt x="243" y="852"/>
                    <a:pt x="244" y="787"/>
                    <a:pt x="251" y="721"/>
                  </a:cubicBezTo>
                  <a:cubicBezTo>
                    <a:pt x="258" y="654"/>
                    <a:pt x="248" y="585"/>
                    <a:pt x="248" y="566"/>
                  </a:cubicBezTo>
                  <a:cubicBezTo>
                    <a:pt x="248" y="547"/>
                    <a:pt x="255" y="539"/>
                    <a:pt x="265" y="535"/>
                  </a:cubicBezTo>
                  <a:cubicBezTo>
                    <a:pt x="276" y="530"/>
                    <a:pt x="277" y="528"/>
                    <a:pt x="272" y="510"/>
                  </a:cubicBezTo>
                  <a:cubicBezTo>
                    <a:pt x="266" y="492"/>
                    <a:pt x="258" y="449"/>
                    <a:pt x="258" y="449"/>
                  </a:cubicBezTo>
                  <a:cubicBezTo>
                    <a:pt x="258" y="449"/>
                    <a:pt x="257" y="443"/>
                    <a:pt x="251" y="424"/>
                  </a:cubicBezTo>
                  <a:cubicBezTo>
                    <a:pt x="244" y="406"/>
                    <a:pt x="244" y="388"/>
                    <a:pt x="244" y="388"/>
                  </a:cubicBezTo>
                  <a:cubicBezTo>
                    <a:pt x="244" y="388"/>
                    <a:pt x="256" y="378"/>
                    <a:pt x="257" y="366"/>
                  </a:cubicBezTo>
                  <a:close/>
                  <a:moveTo>
                    <a:pt x="102" y="452"/>
                  </a:moveTo>
                  <a:cubicBezTo>
                    <a:pt x="110" y="434"/>
                    <a:pt x="110" y="434"/>
                    <a:pt x="110" y="434"/>
                  </a:cubicBezTo>
                  <a:cubicBezTo>
                    <a:pt x="114" y="452"/>
                    <a:pt x="114" y="452"/>
                    <a:pt x="114" y="452"/>
                  </a:cubicBezTo>
                  <a:lnTo>
                    <a:pt x="102" y="452"/>
                  </a:lnTo>
                  <a:close/>
                  <a:moveTo>
                    <a:pt x="168" y="213"/>
                  </a:moveTo>
                  <a:cubicBezTo>
                    <a:pt x="158" y="230"/>
                    <a:pt x="141" y="260"/>
                    <a:pt x="135" y="285"/>
                  </a:cubicBezTo>
                  <a:cubicBezTo>
                    <a:pt x="128" y="309"/>
                    <a:pt x="117" y="344"/>
                    <a:pt x="117" y="344"/>
                  </a:cubicBezTo>
                  <a:cubicBezTo>
                    <a:pt x="117" y="344"/>
                    <a:pt x="116" y="338"/>
                    <a:pt x="115" y="329"/>
                  </a:cubicBezTo>
                  <a:cubicBezTo>
                    <a:pt x="114" y="320"/>
                    <a:pt x="114" y="277"/>
                    <a:pt x="114" y="257"/>
                  </a:cubicBezTo>
                  <a:cubicBezTo>
                    <a:pt x="114" y="237"/>
                    <a:pt x="115" y="220"/>
                    <a:pt x="112" y="219"/>
                  </a:cubicBezTo>
                  <a:cubicBezTo>
                    <a:pt x="108" y="217"/>
                    <a:pt x="102" y="205"/>
                    <a:pt x="102" y="205"/>
                  </a:cubicBezTo>
                  <a:cubicBezTo>
                    <a:pt x="124" y="175"/>
                    <a:pt x="124" y="175"/>
                    <a:pt x="124" y="175"/>
                  </a:cubicBezTo>
                  <a:cubicBezTo>
                    <a:pt x="117" y="218"/>
                    <a:pt x="129" y="210"/>
                    <a:pt x="134" y="223"/>
                  </a:cubicBezTo>
                  <a:cubicBezTo>
                    <a:pt x="138" y="236"/>
                    <a:pt x="133" y="269"/>
                    <a:pt x="136" y="253"/>
                  </a:cubicBezTo>
                  <a:cubicBezTo>
                    <a:pt x="138" y="238"/>
                    <a:pt x="146" y="237"/>
                    <a:pt x="152" y="222"/>
                  </a:cubicBezTo>
                  <a:cubicBezTo>
                    <a:pt x="159" y="207"/>
                    <a:pt x="139" y="196"/>
                    <a:pt x="139" y="196"/>
                  </a:cubicBezTo>
                  <a:cubicBezTo>
                    <a:pt x="139" y="196"/>
                    <a:pt x="150" y="192"/>
                    <a:pt x="159" y="184"/>
                  </a:cubicBezTo>
                  <a:cubicBezTo>
                    <a:pt x="169" y="175"/>
                    <a:pt x="182" y="164"/>
                    <a:pt x="182" y="164"/>
                  </a:cubicBezTo>
                  <a:cubicBezTo>
                    <a:pt x="189" y="176"/>
                    <a:pt x="189" y="176"/>
                    <a:pt x="189" y="176"/>
                  </a:cubicBezTo>
                  <a:cubicBezTo>
                    <a:pt x="189" y="176"/>
                    <a:pt x="178" y="196"/>
                    <a:pt x="168" y="21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outerShdw blurRad="76200" dir="13500000" sy="23000" kx="1200000" algn="br" rotWithShape="0">
                <a:prstClr val="black">
                  <a:alpha val="6000"/>
                </a:prstClr>
              </a:outerShdw>
            </a:effectLst>
          </p:spPr>
          <p:txBody>
            <a:bodyPr lIns="121920" tIns="60960" rIns="121920" bIns="60960"/>
            <a:lstStyle>
              <a:defPPr>
                <a:defRPr lang="id-ID"/>
              </a:defPPr>
              <a:lvl1pPr marL="0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67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32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98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64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30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94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60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327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id-ID" sz="2400"/>
            </a:p>
          </p:txBody>
        </p:sp>
      </p:grpSp>
      <p:pic>
        <p:nvPicPr>
          <p:cNvPr id="6042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11672888"/>
            <a:ext cx="5068888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1"/>
          <p:cNvGrpSpPr>
            <a:grpSpLocks/>
          </p:cNvGrpSpPr>
          <p:nvPr/>
        </p:nvGrpSpPr>
        <p:grpSpPr bwMode="auto">
          <a:xfrm>
            <a:off x="2732088" y="3159125"/>
            <a:ext cx="5708650" cy="3414713"/>
            <a:chOff x="2732088" y="3159125"/>
            <a:chExt cx="5708650" cy="3414812"/>
          </a:xfrm>
        </p:grpSpPr>
        <p:sp>
          <p:nvSpPr>
            <p:cNvPr id="38" name="Rectangle 37"/>
            <p:cNvSpPr/>
            <p:nvPr/>
          </p:nvSpPr>
          <p:spPr>
            <a:xfrm>
              <a:off x="2732088" y="3159125"/>
              <a:ext cx="5708650" cy="11065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id-ID" b="1" dirty="0">
                  <a:latin typeface="Open Sans Light"/>
                </a:rPr>
                <a:t>Tim Penilai Pusat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732088" y="4265645"/>
              <a:ext cx="5708650" cy="230829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3600" dirty="0" err="1">
                  <a:cs typeface="Arial" charset="0"/>
                </a:rPr>
                <a:t>Dibentuk</a:t>
              </a:r>
              <a:r>
                <a:rPr lang="en-US" sz="3600" dirty="0">
                  <a:cs typeface="Arial" charset="0"/>
                </a:rPr>
                <a:t> </a:t>
              </a:r>
              <a:r>
                <a:rPr lang="en-US" sz="3600" dirty="0" err="1">
                  <a:cs typeface="Arial" charset="0"/>
                </a:rPr>
                <a:t>oleh</a:t>
              </a:r>
              <a:r>
                <a:rPr lang="id-ID" sz="3600" dirty="0">
                  <a:cs typeface="Arial" charset="0"/>
                </a:rPr>
                <a:t> Kepala LKPP/Pejabat Eselon I yang membidangi Pembinaan Jafung</a:t>
              </a:r>
            </a:p>
          </p:txBody>
        </p:sp>
      </p:grp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732088" y="7004050"/>
            <a:ext cx="5708650" cy="3816350"/>
            <a:chOff x="2732088" y="7004050"/>
            <a:chExt cx="5708650" cy="2794000"/>
          </a:xfrm>
        </p:grpSpPr>
        <p:sp>
          <p:nvSpPr>
            <p:cNvPr id="39" name="Rectangle 38"/>
            <p:cNvSpPr/>
            <p:nvPr/>
          </p:nvSpPr>
          <p:spPr>
            <a:xfrm>
              <a:off x="2732088" y="7004050"/>
              <a:ext cx="5708650" cy="110528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id-ID" sz="4400" b="1" dirty="0">
                  <a:latin typeface="Open Sans Light"/>
                </a:rPr>
                <a:t>Tim Penilai Unit Kerja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732088" y="8041921"/>
              <a:ext cx="5708650" cy="1756129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3600" dirty="0" err="1">
                  <a:cs typeface="Arial" charset="0"/>
                </a:rPr>
                <a:t>Dibentuk</a:t>
              </a:r>
              <a:r>
                <a:rPr lang="en-US" sz="3600" dirty="0">
                  <a:cs typeface="Arial" charset="0"/>
                </a:rPr>
                <a:t> </a:t>
              </a:r>
              <a:r>
                <a:rPr lang="en-US" sz="3600" dirty="0" err="1">
                  <a:cs typeface="Arial" charset="0"/>
                </a:rPr>
                <a:t>oleh</a:t>
              </a:r>
              <a:r>
                <a:rPr lang="en-US" sz="3600" dirty="0">
                  <a:cs typeface="Arial" charset="0"/>
                </a:rPr>
                <a:t> </a:t>
              </a:r>
              <a:r>
                <a:rPr lang="id-ID" sz="3600" dirty="0">
                  <a:cs typeface="Arial" charset="0"/>
                </a:rPr>
                <a:t>Pejabat Eselon II yang membidangi Pembinaan Jafung</a:t>
              </a:r>
            </a:p>
          </p:txBody>
        </p:sp>
      </p:grp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9613900" y="9331325"/>
            <a:ext cx="5707063" cy="2852738"/>
            <a:chOff x="9613900" y="9331325"/>
            <a:chExt cx="5707063" cy="2852738"/>
          </a:xfrm>
        </p:grpSpPr>
        <p:sp>
          <p:nvSpPr>
            <p:cNvPr id="40" name="Rectangle 39"/>
            <p:cNvSpPr/>
            <p:nvPr/>
          </p:nvSpPr>
          <p:spPr>
            <a:xfrm>
              <a:off x="9613900" y="9331325"/>
              <a:ext cx="5707063" cy="110648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id-ID" b="1" dirty="0">
                  <a:latin typeface="Open Sans Light"/>
                </a:rPr>
                <a:t>Tim Penilai Instansi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9613900" y="10429875"/>
              <a:ext cx="5707063" cy="175418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3600" dirty="0" err="1">
                  <a:cs typeface="Arial" charset="0"/>
                </a:rPr>
                <a:t>Dibentuk</a:t>
              </a:r>
              <a:r>
                <a:rPr lang="en-US" sz="3600" dirty="0">
                  <a:cs typeface="Arial" charset="0"/>
                </a:rPr>
                <a:t> </a:t>
              </a:r>
              <a:r>
                <a:rPr lang="en-US" sz="3600" dirty="0" err="1">
                  <a:cs typeface="Arial" charset="0"/>
                </a:rPr>
                <a:t>oleh</a:t>
              </a:r>
              <a:r>
                <a:rPr lang="id-ID" sz="3600" dirty="0">
                  <a:cs typeface="Arial" charset="0"/>
                </a:rPr>
                <a:t> Pejabat Eselon II yang membidangi Pengadaan Barang/Jasa</a:t>
              </a:r>
            </a:p>
          </p:txBody>
        </p:sp>
      </p:grp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16238538" y="6840538"/>
            <a:ext cx="5707062" cy="3438525"/>
            <a:chOff x="16238538" y="6840538"/>
            <a:chExt cx="5707062" cy="3438624"/>
          </a:xfrm>
        </p:grpSpPr>
        <p:sp>
          <p:nvSpPr>
            <p:cNvPr id="41" name="Rectangle 40"/>
            <p:cNvSpPr/>
            <p:nvPr/>
          </p:nvSpPr>
          <p:spPr>
            <a:xfrm>
              <a:off x="16238538" y="6840538"/>
              <a:ext cx="5707062" cy="110493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id-ID" b="1" dirty="0">
                  <a:latin typeface="Open Sans Light"/>
                </a:rPr>
                <a:t>Tim Penilai Provinsi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6238538" y="7970871"/>
              <a:ext cx="5707062" cy="2308291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3600" dirty="0" err="1">
                  <a:cs typeface="Arial" charset="0"/>
                </a:rPr>
                <a:t>Dibentuk</a:t>
              </a:r>
              <a:r>
                <a:rPr lang="en-US" sz="3600" dirty="0">
                  <a:cs typeface="Arial" charset="0"/>
                </a:rPr>
                <a:t> </a:t>
              </a:r>
              <a:r>
                <a:rPr lang="en-US" sz="3600" dirty="0" err="1">
                  <a:cs typeface="Arial" charset="0"/>
                </a:rPr>
                <a:t>oleh</a:t>
              </a:r>
              <a:r>
                <a:rPr lang="id-ID" sz="3600" dirty="0">
                  <a:cs typeface="Arial" charset="0"/>
                </a:rPr>
                <a:t> Sekda Provinsi/ Pejabat Eselon II yang membidangi Pengadaan Barang/Jasa</a:t>
              </a:r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16238538" y="3159125"/>
            <a:ext cx="5707062" cy="3348038"/>
            <a:chOff x="16238538" y="3159125"/>
            <a:chExt cx="5707062" cy="3348038"/>
          </a:xfrm>
        </p:grpSpPr>
        <p:sp>
          <p:nvSpPr>
            <p:cNvPr id="42" name="Rectangle 41"/>
            <p:cNvSpPr/>
            <p:nvPr/>
          </p:nvSpPr>
          <p:spPr>
            <a:xfrm>
              <a:off x="16238538" y="3159125"/>
              <a:ext cx="5707062" cy="110648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id-ID" b="1" dirty="0">
                  <a:latin typeface="Open Sans Light"/>
                </a:rPr>
                <a:t>Tim Penilai Kab/Kota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6238538" y="4198938"/>
              <a:ext cx="5707062" cy="230822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3600" dirty="0" err="1">
                  <a:cs typeface="Arial" charset="0"/>
                </a:rPr>
                <a:t>Dibentuk</a:t>
              </a:r>
              <a:r>
                <a:rPr lang="en-US" sz="3600" dirty="0">
                  <a:cs typeface="Arial" charset="0"/>
                </a:rPr>
                <a:t> </a:t>
              </a:r>
              <a:r>
                <a:rPr lang="en-US" sz="3600" dirty="0" err="1">
                  <a:cs typeface="Arial" charset="0"/>
                </a:rPr>
                <a:t>oleh</a:t>
              </a:r>
              <a:r>
                <a:rPr lang="id-ID" sz="3600" dirty="0">
                  <a:cs typeface="Arial" charset="0"/>
                </a:rPr>
                <a:t> Sekda Kab/Kota atau Pejabat Eselon II yang membidangi Pengadaan Barang/Jasa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Rectangle 160"/>
          <p:cNvSpPr/>
          <p:nvPr/>
        </p:nvSpPr>
        <p:spPr>
          <a:xfrm>
            <a:off x="6577013" y="2825750"/>
            <a:ext cx="11233150" cy="5854700"/>
          </a:xfrm>
          <a:prstGeom prst="rect">
            <a:avLst/>
          </a:prstGeom>
          <a:solidFill>
            <a:schemeClr val="bg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61443" name="Group 3"/>
          <p:cNvGrpSpPr>
            <a:grpSpLocks/>
          </p:cNvGrpSpPr>
          <p:nvPr/>
        </p:nvGrpSpPr>
        <p:grpSpPr bwMode="auto">
          <a:xfrm>
            <a:off x="2357438" y="0"/>
            <a:ext cx="19672300" cy="1998663"/>
            <a:chOff x="4503738" y="341313"/>
            <a:chExt cx="4845050" cy="739775"/>
          </a:xfrm>
        </p:grpSpPr>
        <p:sp>
          <p:nvSpPr>
            <p:cNvPr id="61541" name="Freeform 34"/>
            <p:cNvSpPr>
              <a:spLocks/>
            </p:cNvSpPr>
            <p:nvPr/>
          </p:nvSpPr>
          <p:spPr bwMode="auto">
            <a:xfrm>
              <a:off x="4503738" y="341313"/>
              <a:ext cx="4845050" cy="739775"/>
            </a:xfrm>
            <a:custGeom>
              <a:avLst/>
              <a:gdLst>
                <a:gd name="T0" fmla="*/ 2147483647 w 3052"/>
                <a:gd name="T1" fmla="*/ 0 h 466"/>
                <a:gd name="T2" fmla="*/ 0 w 3052"/>
                <a:gd name="T3" fmla="*/ 2147483647 h 466"/>
                <a:gd name="T4" fmla="*/ 2147483647 w 3052"/>
                <a:gd name="T5" fmla="*/ 2147483647 h 466"/>
                <a:gd name="T6" fmla="*/ 2147483647 w 3052"/>
                <a:gd name="T7" fmla="*/ 2147483647 h 466"/>
                <a:gd name="T8" fmla="*/ 2147483647 w 3052"/>
                <a:gd name="T9" fmla="*/ 2147483647 h 466"/>
                <a:gd name="T10" fmla="*/ 2147483647 w 3052"/>
                <a:gd name="T11" fmla="*/ 2147483647 h 466"/>
                <a:gd name="T12" fmla="*/ 2147483647 w 3052"/>
                <a:gd name="T13" fmla="*/ 2147483647 h 466"/>
                <a:gd name="T14" fmla="*/ 2147483647 w 3052"/>
                <a:gd name="T15" fmla="*/ 2147483647 h 466"/>
                <a:gd name="T16" fmla="*/ 2147483647 w 3052"/>
                <a:gd name="T17" fmla="*/ 2147483647 h 466"/>
                <a:gd name="T18" fmla="*/ 2147483647 w 3052"/>
                <a:gd name="T19" fmla="*/ 2147483647 h 466"/>
                <a:gd name="T20" fmla="*/ 2147483647 w 3052"/>
                <a:gd name="T21" fmla="*/ 2147483647 h 466"/>
                <a:gd name="T22" fmla="*/ 2147483647 w 3052"/>
                <a:gd name="T23" fmla="*/ 2147483647 h 466"/>
                <a:gd name="T24" fmla="*/ 2147483647 w 3052"/>
                <a:gd name="T25" fmla="*/ 2147483647 h 466"/>
                <a:gd name="T26" fmla="*/ 2147483647 w 3052"/>
                <a:gd name="T27" fmla="*/ 2147483647 h 466"/>
                <a:gd name="T28" fmla="*/ 2147483647 w 3052"/>
                <a:gd name="T29" fmla="*/ 2147483647 h 466"/>
                <a:gd name="T30" fmla="*/ 2147483647 w 3052"/>
                <a:gd name="T31" fmla="*/ 2147483647 h 466"/>
                <a:gd name="T32" fmla="*/ 2147483647 w 3052"/>
                <a:gd name="T33" fmla="*/ 2147483647 h 466"/>
                <a:gd name="T34" fmla="*/ 2147483647 w 3052"/>
                <a:gd name="T35" fmla="*/ 2147483647 h 466"/>
                <a:gd name="T36" fmla="*/ 2147483647 w 3052"/>
                <a:gd name="T37" fmla="*/ 2147483647 h 466"/>
                <a:gd name="T38" fmla="*/ 2147483647 w 3052"/>
                <a:gd name="T39" fmla="*/ 2147483647 h 466"/>
                <a:gd name="T40" fmla="*/ 2147483647 w 3052"/>
                <a:gd name="T41" fmla="*/ 2147483647 h 466"/>
                <a:gd name="T42" fmla="*/ 2147483647 w 3052"/>
                <a:gd name="T43" fmla="*/ 2147483647 h 466"/>
                <a:gd name="T44" fmla="*/ 2147483647 w 3052"/>
                <a:gd name="T45" fmla="*/ 2147483647 h 466"/>
                <a:gd name="T46" fmla="*/ 2147483647 w 3052"/>
                <a:gd name="T47" fmla="*/ 2147483647 h 466"/>
                <a:gd name="T48" fmla="*/ 2147483647 w 3052"/>
                <a:gd name="T49" fmla="*/ 2147483647 h 466"/>
                <a:gd name="T50" fmla="*/ 2147483647 w 3052"/>
                <a:gd name="T51" fmla="*/ 2147483647 h 466"/>
                <a:gd name="T52" fmla="*/ 2147483647 w 3052"/>
                <a:gd name="T53" fmla="*/ 2147483647 h 466"/>
                <a:gd name="T54" fmla="*/ 2147483647 w 3052"/>
                <a:gd name="T55" fmla="*/ 2147483647 h 466"/>
                <a:gd name="T56" fmla="*/ 2147483647 w 3052"/>
                <a:gd name="T57" fmla="*/ 2147483647 h 466"/>
                <a:gd name="T58" fmla="*/ 2147483647 w 3052"/>
                <a:gd name="T59" fmla="*/ 2147483647 h 466"/>
                <a:gd name="T60" fmla="*/ 2147483647 w 3052"/>
                <a:gd name="T61" fmla="*/ 2147483647 h 466"/>
                <a:gd name="T62" fmla="*/ 2147483647 w 3052"/>
                <a:gd name="T63" fmla="*/ 2147483647 h 466"/>
                <a:gd name="T64" fmla="*/ 2147483647 w 3052"/>
                <a:gd name="T65" fmla="*/ 2147483647 h 466"/>
                <a:gd name="T66" fmla="*/ 2147483647 w 3052"/>
                <a:gd name="T67" fmla="*/ 2147483647 h 466"/>
                <a:gd name="T68" fmla="*/ 2147483647 w 3052"/>
                <a:gd name="T69" fmla="*/ 2147483647 h 466"/>
                <a:gd name="T70" fmla="*/ 2147483647 w 3052"/>
                <a:gd name="T71" fmla="*/ 2147483647 h 466"/>
                <a:gd name="T72" fmla="*/ 2147483647 w 3052"/>
                <a:gd name="T73" fmla="*/ 0 h 466"/>
                <a:gd name="T74" fmla="*/ 2147483647 w 3052"/>
                <a:gd name="T75" fmla="*/ 0 h 46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052"/>
                <a:gd name="T115" fmla="*/ 0 h 466"/>
                <a:gd name="T116" fmla="*/ 3052 w 3052"/>
                <a:gd name="T117" fmla="*/ 466 h 46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052" h="466">
                  <a:moveTo>
                    <a:pt x="8" y="0"/>
                  </a:moveTo>
                  <a:lnTo>
                    <a:pt x="0" y="35"/>
                  </a:lnTo>
                  <a:lnTo>
                    <a:pt x="4" y="58"/>
                  </a:lnTo>
                  <a:lnTo>
                    <a:pt x="8" y="81"/>
                  </a:lnTo>
                  <a:lnTo>
                    <a:pt x="31" y="124"/>
                  </a:lnTo>
                  <a:lnTo>
                    <a:pt x="70" y="166"/>
                  </a:lnTo>
                  <a:lnTo>
                    <a:pt x="124" y="204"/>
                  </a:lnTo>
                  <a:lnTo>
                    <a:pt x="185" y="243"/>
                  </a:lnTo>
                  <a:lnTo>
                    <a:pt x="262" y="277"/>
                  </a:lnTo>
                  <a:lnTo>
                    <a:pt x="351" y="312"/>
                  </a:lnTo>
                  <a:lnTo>
                    <a:pt x="451" y="339"/>
                  </a:lnTo>
                  <a:lnTo>
                    <a:pt x="558" y="370"/>
                  </a:lnTo>
                  <a:lnTo>
                    <a:pt x="674" y="393"/>
                  </a:lnTo>
                  <a:lnTo>
                    <a:pt x="801" y="416"/>
                  </a:lnTo>
                  <a:lnTo>
                    <a:pt x="936" y="431"/>
                  </a:lnTo>
                  <a:lnTo>
                    <a:pt x="1074" y="447"/>
                  </a:lnTo>
                  <a:lnTo>
                    <a:pt x="1220" y="458"/>
                  </a:lnTo>
                  <a:lnTo>
                    <a:pt x="1371" y="466"/>
                  </a:lnTo>
                  <a:lnTo>
                    <a:pt x="1528" y="466"/>
                  </a:lnTo>
                  <a:lnTo>
                    <a:pt x="1682" y="466"/>
                  </a:lnTo>
                  <a:lnTo>
                    <a:pt x="1836" y="458"/>
                  </a:lnTo>
                  <a:lnTo>
                    <a:pt x="1982" y="447"/>
                  </a:lnTo>
                  <a:lnTo>
                    <a:pt x="2121" y="431"/>
                  </a:lnTo>
                  <a:lnTo>
                    <a:pt x="2256" y="416"/>
                  </a:lnTo>
                  <a:lnTo>
                    <a:pt x="2383" y="393"/>
                  </a:lnTo>
                  <a:lnTo>
                    <a:pt x="2498" y="370"/>
                  </a:lnTo>
                  <a:lnTo>
                    <a:pt x="2606" y="339"/>
                  </a:lnTo>
                  <a:lnTo>
                    <a:pt x="2706" y="312"/>
                  </a:lnTo>
                  <a:lnTo>
                    <a:pt x="2795" y="277"/>
                  </a:lnTo>
                  <a:lnTo>
                    <a:pt x="2872" y="243"/>
                  </a:lnTo>
                  <a:lnTo>
                    <a:pt x="2933" y="204"/>
                  </a:lnTo>
                  <a:lnTo>
                    <a:pt x="2987" y="166"/>
                  </a:lnTo>
                  <a:lnTo>
                    <a:pt x="3022" y="124"/>
                  </a:lnTo>
                  <a:lnTo>
                    <a:pt x="3045" y="81"/>
                  </a:lnTo>
                  <a:lnTo>
                    <a:pt x="3052" y="58"/>
                  </a:lnTo>
                  <a:lnTo>
                    <a:pt x="3052" y="35"/>
                  </a:lnTo>
                  <a:lnTo>
                    <a:pt x="3049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DF20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61542" name="Freeform 35"/>
            <p:cNvSpPr>
              <a:spLocks/>
            </p:cNvSpPr>
            <p:nvPr/>
          </p:nvSpPr>
          <p:spPr bwMode="auto">
            <a:xfrm>
              <a:off x="5091113" y="341313"/>
              <a:ext cx="3678238" cy="122238"/>
            </a:xfrm>
            <a:custGeom>
              <a:avLst/>
              <a:gdLst>
                <a:gd name="T0" fmla="*/ 2147483647 w 2317"/>
                <a:gd name="T1" fmla="*/ 0 h 77"/>
                <a:gd name="T2" fmla="*/ 0 w 2317"/>
                <a:gd name="T3" fmla="*/ 0 h 77"/>
                <a:gd name="T4" fmla="*/ 2147483647 w 2317"/>
                <a:gd name="T5" fmla="*/ 2147483647 h 77"/>
                <a:gd name="T6" fmla="*/ 2147483647 w 2317"/>
                <a:gd name="T7" fmla="*/ 2147483647 h 77"/>
                <a:gd name="T8" fmla="*/ 2147483647 w 2317"/>
                <a:gd name="T9" fmla="*/ 2147483647 h 77"/>
                <a:gd name="T10" fmla="*/ 2147483647 w 2317"/>
                <a:gd name="T11" fmla="*/ 2147483647 h 77"/>
                <a:gd name="T12" fmla="*/ 2147483647 w 2317"/>
                <a:gd name="T13" fmla="*/ 2147483647 h 77"/>
                <a:gd name="T14" fmla="*/ 2147483647 w 2317"/>
                <a:gd name="T15" fmla="*/ 2147483647 h 77"/>
                <a:gd name="T16" fmla="*/ 2147483647 w 2317"/>
                <a:gd name="T17" fmla="*/ 2147483647 h 77"/>
                <a:gd name="T18" fmla="*/ 2147483647 w 2317"/>
                <a:gd name="T19" fmla="*/ 2147483647 h 77"/>
                <a:gd name="T20" fmla="*/ 2147483647 w 2317"/>
                <a:gd name="T21" fmla="*/ 2147483647 h 77"/>
                <a:gd name="T22" fmla="*/ 2147483647 w 2317"/>
                <a:gd name="T23" fmla="*/ 2147483647 h 77"/>
                <a:gd name="T24" fmla="*/ 2147483647 w 2317"/>
                <a:gd name="T25" fmla="*/ 2147483647 h 77"/>
                <a:gd name="T26" fmla="*/ 2147483647 w 2317"/>
                <a:gd name="T27" fmla="*/ 2147483647 h 77"/>
                <a:gd name="T28" fmla="*/ 2147483647 w 2317"/>
                <a:gd name="T29" fmla="*/ 2147483647 h 77"/>
                <a:gd name="T30" fmla="*/ 2147483647 w 2317"/>
                <a:gd name="T31" fmla="*/ 2147483647 h 77"/>
                <a:gd name="T32" fmla="*/ 2147483647 w 2317"/>
                <a:gd name="T33" fmla="*/ 2147483647 h 77"/>
                <a:gd name="T34" fmla="*/ 2147483647 w 2317"/>
                <a:gd name="T35" fmla="*/ 0 h 7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317"/>
                <a:gd name="T55" fmla="*/ 0 h 77"/>
                <a:gd name="T56" fmla="*/ 2317 w 2317"/>
                <a:gd name="T57" fmla="*/ 77 h 7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317" h="77">
                  <a:moveTo>
                    <a:pt x="2317" y="0"/>
                  </a:moveTo>
                  <a:lnTo>
                    <a:pt x="0" y="0"/>
                  </a:lnTo>
                  <a:lnTo>
                    <a:pt x="127" y="16"/>
                  </a:lnTo>
                  <a:lnTo>
                    <a:pt x="258" y="35"/>
                  </a:lnTo>
                  <a:lnTo>
                    <a:pt x="396" y="47"/>
                  </a:lnTo>
                  <a:lnTo>
                    <a:pt x="539" y="58"/>
                  </a:lnTo>
                  <a:lnTo>
                    <a:pt x="689" y="66"/>
                  </a:lnTo>
                  <a:lnTo>
                    <a:pt x="843" y="74"/>
                  </a:lnTo>
                  <a:lnTo>
                    <a:pt x="997" y="77"/>
                  </a:lnTo>
                  <a:lnTo>
                    <a:pt x="1158" y="77"/>
                  </a:lnTo>
                  <a:lnTo>
                    <a:pt x="1316" y="77"/>
                  </a:lnTo>
                  <a:lnTo>
                    <a:pt x="1474" y="74"/>
                  </a:lnTo>
                  <a:lnTo>
                    <a:pt x="1628" y="66"/>
                  </a:lnTo>
                  <a:lnTo>
                    <a:pt x="1774" y="58"/>
                  </a:lnTo>
                  <a:lnTo>
                    <a:pt x="1920" y="47"/>
                  </a:lnTo>
                  <a:lnTo>
                    <a:pt x="2055" y="35"/>
                  </a:lnTo>
                  <a:lnTo>
                    <a:pt x="2190" y="16"/>
                  </a:lnTo>
                  <a:lnTo>
                    <a:pt x="2317" y="0"/>
                  </a:lnTo>
                  <a:close/>
                </a:path>
              </a:pathLst>
            </a:custGeom>
            <a:solidFill>
              <a:srgbClr val="B723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61543" name="Freeform 36"/>
            <p:cNvSpPr>
              <a:spLocks/>
            </p:cNvSpPr>
            <p:nvPr/>
          </p:nvSpPr>
          <p:spPr bwMode="auto">
            <a:xfrm>
              <a:off x="4503738" y="341313"/>
              <a:ext cx="4845050" cy="604838"/>
            </a:xfrm>
            <a:custGeom>
              <a:avLst/>
              <a:gdLst>
                <a:gd name="T0" fmla="*/ 2147483647 w 3052"/>
                <a:gd name="T1" fmla="*/ 0 h 381"/>
                <a:gd name="T2" fmla="*/ 2147483647 w 3052"/>
                <a:gd name="T3" fmla="*/ 2147483647 h 381"/>
                <a:gd name="T4" fmla="*/ 2147483647 w 3052"/>
                <a:gd name="T5" fmla="*/ 2147483647 h 381"/>
                <a:gd name="T6" fmla="*/ 2147483647 w 3052"/>
                <a:gd name="T7" fmla="*/ 2147483647 h 381"/>
                <a:gd name="T8" fmla="*/ 2147483647 w 3052"/>
                <a:gd name="T9" fmla="*/ 2147483647 h 381"/>
                <a:gd name="T10" fmla="*/ 2147483647 w 3052"/>
                <a:gd name="T11" fmla="*/ 2147483647 h 381"/>
                <a:gd name="T12" fmla="*/ 2147483647 w 3052"/>
                <a:gd name="T13" fmla="*/ 2147483647 h 381"/>
                <a:gd name="T14" fmla="*/ 2147483647 w 3052"/>
                <a:gd name="T15" fmla="*/ 2147483647 h 381"/>
                <a:gd name="T16" fmla="*/ 2147483647 w 3052"/>
                <a:gd name="T17" fmla="*/ 2147483647 h 381"/>
                <a:gd name="T18" fmla="*/ 2147483647 w 3052"/>
                <a:gd name="T19" fmla="*/ 2147483647 h 381"/>
                <a:gd name="T20" fmla="*/ 2147483647 w 3052"/>
                <a:gd name="T21" fmla="*/ 2147483647 h 381"/>
                <a:gd name="T22" fmla="*/ 2147483647 w 3052"/>
                <a:gd name="T23" fmla="*/ 2147483647 h 381"/>
                <a:gd name="T24" fmla="*/ 2147483647 w 3052"/>
                <a:gd name="T25" fmla="*/ 2147483647 h 381"/>
                <a:gd name="T26" fmla="*/ 2147483647 w 3052"/>
                <a:gd name="T27" fmla="*/ 2147483647 h 381"/>
                <a:gd name="T28" fmla="*/ 2147483647 w 3052"/>
                <a:gd name="T29" fmla="*/ 2147483647 h 381"/>
                <a:gd name="T30" fmla="*/ 2147483647 w 3052"/>
                <a:gd name="T31" fmla="*/ 2147483647 h 381"/>
                <a:gd name="T32" fmla="*/ 2147483647 w 3052"/>
                <a:gd name="T33" fmla="*/ 2147483647 h 381"/>
                <a:gd name="T34" fmla="*/ 2147483647 w 3052"/>
                <a:gd name="T35" fmla="*/ 2147483647 h 381"/>
                <a:gd name="T36" fmla="*/ 2147483647 w 3052"/>
                <a:gd name="T37" fmla="*/ 2147483647 h 381"/>
                <a:gd name="T38" fmla="*/ 2147483647 w 3052"/>
                <a:gd name="T39" fmla="*/ 2147483647 h 381"/>
                <a:gd name="T40" fmla="*/ 2147483647 w 3052"/>
                <a:gd name="T41" fmla="*/ 0 h 381"/>
                <a:gd name="T42" fmla="*/ 2147483647 w 3052"/>
                <a:gd name="T43" fmla="*/ 0 h 381"/>
                <a:gd name="T44" fmla="*/ 0 w 3052"/>
                <a:gd name="T45" fmla="*/ 2147483647 h 381"/>
                <a:gd name="T46" fmla="*/ 2147483647 w 3052"/>
                <a:gd name="T47" fmla="*/ 2147483647 h 381"/>
                <a:gd name="T48" fmla="*/ 2147483647 w 3052"/>
                <a:gd name="T49" fmla="*/ 2147483647 h 381"/>
                <a:gd name="T50" fmla="*/ 2147483647 w 3052"/>
                <a:gd name="T51" fmla="*/ 2147483647 h 381"/>
                <a:gd name="T52" fmla="*/ 2147483647 w 3052"/>
                <a:gd name="T53" fmla="*/ 2147483647 h 381"/>
                <a:gd name="T54" fmla="*/ 2147483647 w 3052"/>
                <a:gd name="T55" fmla="*/ 2147483647 h 381"/>
                <a:gd name="T56" fmla="*/ 2147483647 w 3052"/>
                <a:gd name="T57" fmla="*/ 2147483647 h 381"/>
                <a:gd name="T58" fmla="*/ 2147483647 w 3052"/>
                <a:gd name="T59" fmla="*/ 2147483647 h 381"/>
                <a:gd name="T60" fmla="*/ 2147483647 w 3052"/>
                <a:gd name="T61" fmla="*/ 2147483647 h 381"/>
                <a:gd name="T62" fmla="*/ 2147483647 w 3052"/>
                <a:gd name="T63" fmla="*/ 2147483647 h 381"/>
                <a:gd name="T64" fmla="*/ 2147483647 w 3052"/>
                <a:gd name="T65" fmla="*/ 2147483647 h 381"/>
                <a:gd name="T66" fmla="*/ 2147483647 w 3052"/>
                <a:gd name="T67" fmla="*/ 2147483647 h 381"/>
                <a:gd name="T68" fmla="*/ 2147483647 w 3052"/>
                <a:gd name="T69" fmla="*/ 2147483647 h 381"/>
                <a:gd name="T70" fmla="*/ 2147483647 w 3052"/>
                <a:gd name="T71" fmla="*/ 2147483647 h 381"/>
                <a:gd name="T72" fmla="*/ 2147483647 w 3052"/>
                <a:gd name="T73" fmla="*/ 2147483647 h 381"/>
                <a:gd name="T74" fmla="*/ 2147483647 w 3052"/>
                <a:gd name="T75" fmla="*/ 2147483647 h 381"/>
                <a:gd name="T76" fmla="*/ 2147483647 w 3052"/>
                <a:gd name="T77" fmla="*/ 2147483647 h 381"/>
                <a:gd name="T78" fmla="*/ 2147483647 w 3052"/>
                <a:gd name="T79" fmla="*/ 2147483647 h 381"/>
                <a:gd name="T80" fmla="*/ 2147483647 w 3052"/>
                <a:gd name="T81" fmla="*/ 2147483647 h 381"/>
                <a:gd name="T82" fmla="*/ 2147483647 w 3052"/>
                <a:gd name="T83" fmla="*/ 2147483647 h 381"/>
                <a:gd name="T84" fmla="*/ 2147483647 w 3052"/>
                <a:gd name="T85" fmla="*/ 2147483647 h 381"/>
                <a:gd name="T86" fmla="*/ 2147483647 w 3052"/>
                <a:gd name="T87" fmla="*/ 2147483647 h 381"/>
                <a:gd name="T88" fmla="*/ 2147483647 w 3052"/>
                <a:gd name="T89" fmla="*/ 2147483647 h 381"/>
                <a:gd name="T90" fmla="*/ 2147483647 w 3052"/>
                <a:gd name="T91" fmla="*/ 2147483647 h 381"/>
                <a:gd name="T92" fmla="*/ 2147483647 w 3052"/>
                <a:gd name="T93" fmla="*/ 2147483647 h 381"/>
                <a:gd name="T94" fmla="*/ 2147483647 w 3052"/>
                <a:gd name="T95" fmla="*/ 2147483647 h 381"/>
                <a:gd name="T96" fmla="*/ 2147483647 w 3052"/>
                <a:gd name="T97" fmla="*/ 2147483647 h 381"/>
                <a:gd name="T98" fmla="*/ 2147483647 w 3052"/>
                <a:gd name="T99" fmla="*/ 2147483647 h 381"/>
                <a:gd name="T100" fmla="*/ 2147483647 w 3052"/>
                <a:gd name="T101" fmla="*/ 2147483647 h 381"/>
                <a:gd name="T102" fmla="*/ 2147483647 w 3052"/>
                <a:gd name="T103" fmla="*/ 2147483647 h 381"/>
                <a:gd name="T104" fmla="*/ 2147483647 w 3052"/>
                <a:gd name="T105" fmla="*/ 2147483647 h 381"/>
                <a:gd name="T106" fmla="*/ 2147483647 w 3052"/>
                <a:gd name="T107" fmla="*/ 2147483647 h 381"/>
                <a:gd name="T108" fmla="*/ 2147483647 w 3052"/>
                <a:gd name="T109" fmla="*/ 2147483647 h 381"/>
                <a:gd name="T110" fmla="*/ 2147483647 w 3052"/>
                <a:gd name="T111" fmla="*/ 2147483647 h 381"/>
                <a:gd name="T112" fmla="*/ 2147483647 w 3052"/>
                <a:gd name="T113" fmla="*/ 2147483647 h 381"/>
                <a:gd name="T114" fmla="*/ 2147483647 w 3052"/>
                <a:gd name="T115" fmla="*/ 0 h 381"/>
                <a:gd name="T116" fmla="*/ 2147483647 w 3052"/>
                <a:gd name="T117" fmla="*/ 0 h 38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52"/>
                <a:gd name="T178" fmla="*/ 0 h 381"/>
                <a:gd name="T179" fmla="*/ 3052 w 3052"/>
                <a:gd name="T180" fmla="*/ 381 h 38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52" h="381">
                  <a:moveTo>
                    <a:pt x="2783" y="0"/>
                  </a:moveTo>
                  <a:lnTo>
                    <a:pt x="2729" y="16"/>
                  </a:lnTo>
                  <a:lnTo>
                    <a:pt x="2671" y="31"/>
                  </a:lnTo>
                  <a:lnTo>
                    <a:pt x="2610" y="47"/>
                  </a:lnTo>
                  <a:lnTo>
                    <a:pt x="2544" y="62"/>
                  </a:lnTo>
                  <a:lnTo>
                    <a:pt x="2402" y="89"/>
                  </a:lnTo>
                  <a:lnTo>
                    <a:pt x="2248" y="112"/>
                  </a:lnTo>
                  <a:lnTo>
                    <a:pt x="2083" y="127"/>
                  </a:lnTo>
                  <a:lnTo>
                    <a:pt x="1906" y="139"/>
                  </a:lnTo>
                  <a:lnTo>
                    <a:pt x="1721" y="150"/>
                  </a:lnTo>
                  <a:lnTo>
                    <a:pt x="1528" y="150"/>
                  </a:lnTo>
                  <a:lnTo>
                    <a:pt x="1336" y="150"/>
                  </a:lnTo>
                  <a:lnTo>
                    <a:pt x="1151" y="139"/>
                  </a:lnTo>
                  <a:lnTo>
                    <a:pt x="974" y="127"/>
                  </a:lnTo>
                  <a:lnTo>
                    <a:pt x="809" y="112"/>
                  </a:lnTo>
                  <a:lnTo>
                    <a:pt x="655" y="89"/>
                  </a:lnTo>
                  <a:lnTo>
                    <a:pt x="512" y="62"/>
                  </a:lnTo>
                  <a:lnTo>
                    <a:pt x="447" y="47"/>
                  </a:lnTo>
                  <a:lnTo>
                    <a:pt x="385" y="31"/>
                  </a:lnTo>
                  <a:lnTo>
                    <a:pt x="328" y="16"/>
                  </a:lnTo>
                  <a:lnTo>
                    <a:pt x="274" y="0"/>
                  </a:lnTo>
                  <a:lnTo>
                    <a:pt x="8" y="0"/>
                  </a:lnTo>
                  <a:lnTo>
                    <a:pt x="0" y="31"/>
                  </a:lnTo>
                  <a:lnTo>
                    <a:pt x="4" y="47"/>
                  </a:lnTo>
                  <a:lnTo>
                    <a:pt x="8" y="66"/>
                  </a:lnTo>
                  <a:lnTo>
                    <a:pt x="31" y="100"/>
                  </a:lnTo>
                  <a:lnTo>
                    <a:pt x="70" y="135"/>
                  </a:lnTo>
                  <a:lnTo>
                    <a:pt x="124" y="166"/>
                  </a:lnTo>
                  <a:lnTo>
                    <a:pt x="185" y="197"/>
                  </a:lnTo>
                  <a:lnTo>
                    <a:pt x="262" y="227"/>
                  </a:lnTo>
                  <a:lnTo>
                    <a:pt x="351" y="254"/>
                  </a:lnTo>
                  <a:lnTo>
                    <a:pt x="451" y="277"/>
                  </a:lnTo>
                  <a:lnTo>
                    <a:pt x="558" y="300"/>
                  </a:lnTo>
                  <a:lnTo>
                    <a:pt x="674" y="320"/>
                  </a:lnTo>
                  <a:lnTo>
                    <a:pt x="801" y="339"/>
                  </a:lnTo>
                  <a:lnTo>
                    <a:pt x="936" y="354"/>
                  </a:lnTo>
                  <a:lnTo>
                    <a:pt x="1074" y="366"/>
                  </a:lnTo>
                  <a:lnTo>
                    <a:pt x="1220" y="374"/>
                  </a:lnTo>
                  <a:lnTo>
                    <a:pt x="1371" y="377"/>
                  </a:lnTo>
                  <a:lnTo>
                    <a:pt x="1528" y="381"/>
                  </a:lnTo>
                  <a:lnTo>
                    <a:pt x="1682" y="377"/>
                  </a:lnTo>
                  <a:lnTo>
                    <a:pt x="1836" y="374"/>
                  </a:lnTo>
                  <a:lnTo>
                    <a:pt x="1982" y="366"/>
                  </a:lnTo>
                  <a:lnTo>
                    <a:pt x="2121" y="354"/>
                  </a:lnTo>
                  <a:lnTo>
                    <a:pt x="2256" y="339"/>
                  </a:lnTo>
                  <a:lnTo>
                    <a:pt x="2383" y="320"/>
                  </a:lnTo>
                  <a:lnTo>
                    <a:pt x="2498" y="300"/>
                  </a:lnTo>
                  <a:lnTo>
                    <a:pt x="2606" y="277"/>
                  </a:lnTo>
                  <a:lnTo>
                    <a:pt x="2706" y="254"/>
                  </a:lnTo>
                  <a:lnTo>
                    <a:pt x="2795" y="227"/>
                  </a:lnTo>
                  <a:lnTo>
                    <a:pt x="2872" y="197"/>
                  </a:lnTo>
                  <a:lnTo>
                    <a:pt x="2933" y="166"/>
                  </a:lnTo>
                  <a:lnTo>
                    <a:pt x="2987" y="135"/>
                  </a:lnTo>
                  <a:lnTo>
                    <a:pt x="3022" y="100"/>
                  </a:lnTo>
                  <a:lnTo>
                    <a:pt x="3045" y="66"/>
                  </a:lnTo>
                  <a:lnTo>
                    <a:pt x="3052" y="47"/>
                  </a:lnTo>
                  <a:lnTo>
                    <a:pt x="3052" y="31"/>
                  </a:lnTo>
                  <a:lnTo>
                    <a:pt x="3049" y="0"/>
                  </a:lnTo>
                  <a:lnTo>
                    <a:pt x="2783" y="0"/>
                  </a:lnTo>
                  <a:close/>
                </a:path>
              </a:pathLst>
            </a:custGeom>
            <a:solidFill>
              <a:srgbClr val="B723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61544" name="Freeform 37"/>
            <p:cNvSpPr>
              <a:spLocks/>
            </p:cNvSpPr>
            <p:nvPr/>
          </p:nvSpPr>
          <p:spPr bwMode="auto">
            <a:xfrm>
              <a:off x="4645025" y="420688"/>
              <a:ext cx="4564063" cy="452438"/>
            </a:xfrm>
            <a:custGeom>
              <a:avLst/>
              <a:gdLst>
                <a:gd name="T0" fmla="*/ 2147483647 w 2875"/>
                <a:gd name="T1" fmla="*/ 2147483647 h 285"/>
                <a:gd name="T2" fmla="*/ 2147483647 w 2875"/>
                <a:gd name="T3" fmla="*/ 2147483647 h 285"/>
                <a:gd name="T4" fmla="*/ 2147483647 w 2875"/>
                <a:gd name="T5" fmla="*/ 2147483647 h 285"/>
                <a:gd name="T6" fmla="*/ 2147483647 w 2875"/>
                <a:gd name="T7" fmla="*/ 2147483647 h 285"/>
                <a:gd name="T8" fmla="*/ 2147483647 w 2875"/>
                <a:gd name="T9" fmla="*/ 2147483647 h 285"/>
                <a:gd name="T10" fmla="*/ 2147483647 w 2875"/>
                <a:gd name="T11" fmla="*/ 2147483647 h 285"/>
                <a:gd name="T12" fmla="*/ 2147483647 w 2875"/>
                <a:gd name="T13" fmla="*/ 2147483647 h 285"/>
                <a:gd name="T14" fmla="*/ 2147483647 w 2875"/>
                <a:gd name="T15" fmla="*/ 2147483647 h 285"/>
                <a:gd name="T16" fmla="*/ 2147483647 w 2875"/>
                <a:gd name="T17" fmla="*/ 2147483647 h 285"/>
                <a:gd name="T18" fmla="*/ 2147483647 w 2875"/>
                <a:gd name="T19" fmla="*/ 2147483647 h 285"/>
                <a:gd name="T20" fmla="*/ 2147483647 w 2875"/>
                <a:gd name="T21" fmla="*/ 2147483647 h 285"/>
                <a:gd name="T22" fmla="*/ 0 w 2875"/>
                <a:gd name="T23" fmla="*/ 0 h 285"/>
                <a:gd name="T24" fmla="*/ 2147483647 w 2875"/>
                <a:gd name="T25" fmla="*/ 2147483647 h 285"/>
                <a:gd name="T26" fmla="*/ 2147483647 w 2875"/>
                <a:gd name="T27" fmla="*/ 2147483647 h 285"/>
                <a:gd name="T28" fmla="*/ 2147483647 w 2875"/>
                <a:gd name="T29" fmla="*/ 2147483647 h 285"/>
                <a:gd name="T30" fmla="*/ 2147483647 w 2875"/>
                <a:gd name="T31" fmla="*/ 2147483647 h 285"/>
                <a:gd name="T32" fmla="*/ 2147483647 w 2875"/>
                <a:gd name="T33" fmla="*/ 2147483647 h 285"/>
                <a:gd name="T34" fmla="*/ 2147483647 w 2875"/>
                <a:gd name="T35" fmla="*/ 2147483647 h 285"/>
                <a:gd name="T36" fmla="*/ 2147483647 w 2875"/>
                <a:gd name="T37" fmla="*/ 2147483647 h 285"/>
                <a:gd name="T38" fmla="*/ 2147483647 w 2875"/>
                <a:gd name="T39" fmla="*/ 2147483647 h 285"/>
                <a:gd name="T40" fmla="*/ 2147483647 w 2875"/>
                <a:gd name="T41" fmla="*/ 2147483647 h 285"/>
                <a:gd name="T42" fmla="*/ 2147483647 w 2875"/>
                <a:gd name="T43" fmla="*/ 2147483647 h 285"/>
                <a:gd name="T44" fmla="*/ 2147483647 w 2875"/>
                <a:gd name="T45" fmla="*/ 2147483647 h 285"/>
                <a:gd name="T46" fmla="*/ 2147483647 w 2875"/>
                <a:gd name="T47" fmla="*/ 2147483647 h 285"/>
                <a:gd name="T48" fmla="*/ 2147483647 w 2875"/>
                <a:gd name="T49" fmla="*/ 2147483647 h 285"/>
                <a:gd name="T50" fmla="*/ 2147483647 w 2875"/>
                <a:gd name="T51" fmla="*/ 2147483647 h 285"/>
                <a:gd name="T52" fmla="*/ 2147483647 w 2875"/>
                <a:gd name="T53" fmla="*/ 2147483647 h 285"/>
                <a:gd name="T54" fmla="*/ 2147483647 w 2875"/>
                <a:gd name="T55" fmla="*/ 2147483647 h 285"/>
                <a:gd name="T56" fmla="*/ 2147483647 w 2875"/>
                <a:gd name="T57" fmla="*/ 2147483647 h 285"/>
                <a:gd name="T58" fmla="*/ 2147483647 w 2875"/>
                <a:gd name="T59" fmla="*/ 2147483647 h 285"/>
                <a:gd name="T60" fmla="*/ 2147483647 w 2875"/>
                <a:gd name="T61" fmla="*/ 2147483647 h 285"/>
                <a:gd name="T62" fmla="*/ 2147483647 w 2875"/>
                <a:gd name="T63" fmla="*/ 2147483647 h 285"/>
                <a:gd name="T64" fmla="*/ 2147483647 w 2875"/>
                <a:gd name="T65" fmla="*/ 2147483647 h 285"/>
                <a:gd name="T66" fmla="*/ 2147483647 w 2875"/>
                <a:gd name="T67" fmla="*/ 2147483647 h 285"/>
                <a:gd name="T68" fmla="*/ 2147483647 w 2875"/>
                <a:gd name="T69" fmla="*/ 2147483647 h 285"/>
                <a:gd name="T70" fmla="*/ 2147483647 w 2875"/>
                <a:gd name="T71" fmla="*/ 2147483647 h 285"/>
                <a:gd name="T72" fmla="*/ 2147483647 w 2875"/>
                <a:gd name="T73" fmla="*/ 2147483647 h 285"/>
                <a:gd name="T74" fmla="*/ 2147483647 w 2875"/>
                <a:gd name="T75" fmla="*/ 2147483647 h 285"/>
                <a:gd name="T76" fmla="*/ 2147483647 w 2875"/>
                <a:gd name="T77" fmla="*/ 2147483647 h 285"/>
                <a:gd name="T78" fmla="*/ 2147483647 w 2875"/>
                <a:gd name="T79" fmla="*/ 0 h 285"/>
                <a:gd name="T80" fmla="*/ 2147483647 w 2875"/>
                <a:gd name="T81" fmla="*/ 2147483647 h 285"/>
                <a:gd name="T82" fmla="*/ 2147483647 w 2875"/>
                <a:gd name="T83" fmla="*/ 2147483647 h 285"/>
                <a:gd name="T84" fmla="*/ 2147483647 w 2875"/>
                <a:gd name="T85" fmla="*/ 2147483647 h 285"/>
                <a:gd name="T86" fmla="*/ 2147483647 w 2875"/>
                <a:gd name="T87" fmla="*/ 2147483647 h 285"/>
                <a:gd name="T88" fmla="*/ 2147483647 w 2875"/>
                <a:gd name="T89" fmla="*/ 2147483647 h 285"/>
                <a:gd name="T90" fmla="*/ 2147483647 w 2875"/>
                <a:gd name="T91" fmla="*/ 2147483647 h 285"/>
                <a:gd name="T92" fmla="*/ 2147483647 w 2875"/>
                <a:gd name="T93" fmla="*/ 2147483647 h 285"/>
                <a:gd name="T94" fmla="*/ 2147483647 w 2875"/>
                <a:gd name="T95" fmla="*/ 2147483647 h 285"/>
                <a:gd name="T96" fmla="*/ 2147483647 w 2875"/>
                <a:gd name="T97" fmla="*/ 2147483647 h 285"/>
                <a:gd name="T98" fmla="*/ 2147483647 w 2875"/>
                <a:gd name="T99" fmla="*/ 2147483647 h 285"/>
                <a:gd name="T100" fmla="*/ 2147483647 w 2875"/>
                <a:gd name="T101" fmla="*/ 2147483647 h 28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875"/>
                <a:gd name="T154" fmla="*/ 0 h 285"/>
                <a:gd name="T155" fmla="*/ 2875 w 2875"/>
                <a:gd name="T156" fmla="*/ 285 h 28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875" h="285">
                  <a:moveTo>
                    <a:pt x="1439" y="185"/>
                  </a:moveTo>
                  <a:lnTo>
                    <a:pt x="1220" y="181"/>
                  </a:lnTo>
                  <a:lnTo>
                    <a:pt x="1008" y="170"/>
                  </a:lnTo>
                  <a:lnTo>
                    <a:pt x="804" y="154"/>
                  </a:lnTo>
                  <a:lnTo>
                    <a:pt x="616" y="135"/>
                  </a:lnTo>
                  <a:lnTo>
                    <a:pt x="439" y="108"/>
                  </a:lnTo>
                  <a:lnTo>
                    <a:pt x="354" y="93"/>
                  </a:lnTo>
                  <a:lnTo>
                    <a:pt x="277" y="74"/>
                  </a:lnTo>
                  <a:lnTo>
                    <a:pt x="200" y="58"/>
                  </a:lnTo>
                  <a:lnTo>
                    <a:pt x="131" y="39"/>
                  </a:lnTo>
                  <a:lnTo>
                    <a:pt x="62" y="20"/>
                  </a:lnTo>
                  <a:lnTo>
                    <a:pt x="0" y="0"/>
                  </a:lnTo>
                  <a:lnTo>
                    <a:pt x="46" y="31"/>
                  </a:lnTo>
                  <a:lnTo>
                    <a:pt x="96" y="58"/>
                  </a:lnTo>
                  <a:lnTo>
                    <a:pt x="154" y="89"/>
                  </a:lnTo>
                  <a:lnTo>
                    <a:pt x="223" y="116"/>
                  </a:lnTo>
                  <a:lnTo>
                    <a:pt x="296" y="139"/>
                  </a:lnTo>
                  <a:lnTo>
                    <a:pt x="373" y="162"/>
                  </a:lnTo>
                  <a:lnTo>
                    <a:pt x="458" y="185"/>
                  </a:lnTo>
                  <a:lnTo>
                    <a:pt x="550" y="204"/>
                  </a:lnTo>
                  <a:lnTo>
                    <a:pt x="647" y="224"/>
                  </a:lnTo>
                  <a:lnTo>
                    <a:pt x="747" y="239"/>
                  </a:lnTo>
                  <a:lnTo>
                    <a:pt x="854" y="250"/>
                  </a:lnTo>
                  <a:lnTo>
                    <a:pt x="966" y="262"/>
                  </a:lnTo>
                  <a:lnTo>
                    <a:pt x="1197" y="281"/>
                  </a:lnTo>
                  <a:lnTo>
                    <a:pt x="1439" y="285"/>
                  </a:lnTo>
                  <a:lnTo>
                    <a:pt x="1682" y="281"/>
                  </a:lnTo>
                  <a:lnTo>
                    <a:pt x="1913" y="262"/>
                  </a:lnTo>
                  <a:lnTo>
                    <a:pt x="2024" y="250"/>
                  </a:lnTo>
                  <a:lnTo>
                    <a:pt x="2128" y="239"/>
                  </a:lnTo>
                  <a:lnTo>
                    <a:pt x="2232" y="224"/>
                  </a:lnTo>
                  <a:lnTo>
                    <a:pt x="2328" y="204"/>
                  </a:lnTo>
                  <a:lnTo>
                    <a:pt x="2417" y="185"/>
                  </a:lnTo>
                  <a:lnTo>
                    <a:pt x="2505" y="162"/>
                  </a:lnTo>
                  <a:lnTo>
                    <a:pt x="2582" y="139"/>
                  </a:lnTo>
                  <a:lnTo>
                    <a:pt x="2656" y="116"/>
                  </a:lnTo>
                  <a:lnTo>
                    <a:pt x="2721" y="89"/>
                  </a:lnTo>
                  <a:lnTo>
                    <a:pt x="2783" y="58"/>
                  </a:lnTo>
                  <a:lnTo>
                    <a:pt x="2833" y="31"/>
                  </a:lnTo>
                  <a:lnTo>
                    <a:pt x="2875" y="0"/>
                  </a:lnTo>
                  <a:lnTo>
                    <a:pt x="2813" y="20"/>
                  </a:lnTo>
                  <a:lnTo>
                    <a:pt x="2748" y="39"/>
                  </a:lnTo>
                  <a:lnTo>
                    <a:pt x="2679" y="58"/>
                  </a:lnTo>
                  <a:lnTo>
                    <a:pt x="2602" y="74"/>
                  </a:lnTo>
                  <a:lnTo>
                    <a:pt x="2521" y="93"/>
                  </a:lnTo>
                  <a:lnTo>
                    <a:pt x="2440" y="108"/>
                  </a:lnTo>
                  <a:lnTo>
                    <a:pt x="2263" y="135"/>
                  </a:lnTo>
                  <a:lnTo>
                    <a:pt x="2071" y="154"/>
                  </a:lnTo>
                  <a:lnTo>
                    <a:pt x="1870" y="170"/>
                  </a:lnTo>
                  <a:lnTo>
                    <a:pt x="1659" y="181"/>
                  </a:lnTo>
                  <a:lnTo>
                    <a:pt x="1439" y="185"/>
                  </a:lnTo>
                  <a:close/>
                </a:path>
              </a:pathLst>
            </a:custGeom>
            <a:solidFill>
              <a:srgbClr val="9F22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</p:grpSp>
      <p:sp>
        <p:nvSpPr>
          <p:cNvPr id="61444" name="Title 1"/>
          <p:cNvSpPr>
            <a:spLocks noGrp="1"/>
          </p:cNvSpPr>
          <p:nvPr>
            <p:ph type="ctrTitle"/>
          </p:nvPr>
        </p:nvSpPr>
        <p:spPr>
          <a:xfrm>
            <a:off x="1630363" y="5897563"/>
            <a:ext cx="20729575" cy="1825625"/>
          </a:xfrm>
        </p:spPr>
        <p:txBody>
          <a:bodyPr/>
          <a:lstStyle/>
          <a:p>
            <a:r>
              <a:rPr lang="en-US" altLang="id-ID" smtClean="0">
                <a:solidFill>
                  <a:schemeClr val="tx1"/>
                </a:solidFill>
                <a:latin typeface="Open Sans" pitchFamily="34" charset="0"/>
                <a:cs typeface="Open Sans" pitchFamily="34" charset="0"/>
              </a:rPr>
              <a:t>Thank You !</a:t>
            </a:r>
          </a:p>
        </p:txBody>
      </p:sp>
      <p:grpSp>
        <p:nvGrpSpPr>
          <p:cNvPr id="61445" name="Group 2"/>
          <p:cNvGrpSpPr>
            <a:grpSpLocks/>
          </p:cNvGrpSpPr>
          <p:nvPr/>
        </p:nvGrpSpPr>
        <p:grpSpPr bwMode="auto">
          <a:xfrm>
            <a:off x="0" y="0"/>
            <a:ext cx="2917825" cy="10972800"/>
            <a:chOff x="859318" y="400039"/>
            <a:chExt cx="1533525" cy="5753100"/>
          </a:xfrm>
        </p:grpSpPr>
        <p:sp>
          <p:nvSpPr>
            <p:cNvPr id="61528" name="Freeform 38"/>
            <p:cNvSpPr>
              <a:spLocks/>
            </p:cNvSpPr>
            <p:nvPr/>
          </p:nvSpPr>
          <p:spPr bwMode="auto">
            <a:xfrm>
              <a:off x="859318" y="400039"/>
              <a:ext cx="1533525" cy="2828925"/>
            </a:xfrm>
            <a:custGeom>
              <a:avLst/>
              <a:gdLst>
                <a:gd name="T0" fmla="*/ 2147483647 w 966"/>
                <a:gd name="T1" fmla="*/ 0 h 1782"/>
                <a:gd name="T2" fmla="*/ 2147483647 w 966"/>
                <a:gd name="T3" fmla="*/ 2147483647 h 1782"/>
                <a:gd name="T4" fmla="*/ 2147483647 w 966"/>
                <a:gd name="T5" fmla="*/ 2147483647 h 1782"/>
                <a:gd name="T6" fmla="*/ 2147483647 w 966"/>
                <a:gd name="T7" fmla="*/ 2147483647 h 1782"/>
                <a:gd name="T8" fmla="*/ 2147483647 w 966"/>
                <a:gd name="T9" fmla="*/ 2147483647 h 1782"/>
                <a:gd name="T10" fmla="*/ 2147483647 w 966"/>
                <a:gd name="T11" fmla="*/ 2147483647 h 1782"/>
                <a:gd name="T12" fmla="*/ 2147483647 w 966"/>
                <a:gd name="T13" fmla="*/ 2147483647 h 1782"/>
                <a:gd name="T14" fmla="*/ 2147483647 w 966"/>
                <a:gd name="T15" fmla="*/ 2147483647 h 1782"/>
                <a:gd name="T16" fmla="*/ 2147483647 w 966"/>
                <a:gd name="T17" fmla="*/ 2147483647 h 1782"/>
                <a:gd name="T18" fmla="*/ 2147483647 w 966"/>
                <a:gd name="T19" fmla="*/ 2147483647 h 1782"/>
                <a:gd name="T20" fmla="*/ 2147483647 w 966"/>
                <a:gd name="T21" fmla="*/ 2147483647 h 1782"/>
                <a:gd name="T22" fmla="*/ 2147483647 w 966"/>
                <a:gd name="T23" fmla="*/ 2147483647 h 1782"/>
                <a:gd name="T24" fmla="*/ 2147483647 w 966"/>
                <a:gd name="T25" fmla="*/ 2147483647 h 1782"/>
                <a:gd name="T26" fmla="*/ 2147483647 w 966"/>
                <a:gd name="T27" fmla="*/ 2147483647 h 1782"/>
                <a:gd name="T28" fmla="*/ 2147483647 w 966"/>
                <a:gd name="T29" fmla="*/ 2147483647 h 1782"/>
                <a:gd name="T30" fmla="*/ 2147483647 w 966"/>
                <a:gd name="T31" fmla="*/ 2147483647 h 1782"/>
                <a:gd name="T32" fmla="*/ 2147483647 w 966"/>
                <a:gd name="T33" fmla="*/ 2147483647 h 1782"/>
                <a:gd name="T34" fmla="*/ 2147483647 w 966"/>
                <a:gd name="T35" fmla="*/ 2147483647 h 1782"/>
                <a:gd name="T36" fmla="*/ 2147483647 w 966"/>
                <a:gd name="T37" fmla="*/ 2147483647 h 1782"/>
                <a:gd name="T38" fmla="*/ 2147483647 w 966"/>
                <a:gd name="T39" fmla="*/ 2147483647 h 1782"/>
                <a:gd name="T40" fmla="*/ 2147483647 w 966"/>
                <a:gd name="T41" fmla="*/ 2147483647 h 1782"/>
                <a:gd name="T42" fmla="*/ 2147483647 w 966"/>
                <a:gd name="T43" fmla="*/ 2147483647 h 1782"/>
                <a:gd name="T44" fmla="*/ 2147483647 w 966"/>
                <a:gd name="T45" fmla="*/ 2147483647 h 1782"/>
                <a:gd name="T46" fmla="*/ 2147483647 w 966"/>
                <a:gd name="T47" fmla="*/ 2147483647 h 1782"/>
                <a:gd name="T48" fmla="*/ 2147483647 w 966"/>
                <a:gd name="T49" fmla="*/ 2147483647 h 1782"/>
                <a:gd name="T50" fmla="*/ 2147483647 w 966"/>
                <a:gd name="T51" fmla="*/ 2147483647 h 1782"/>
                <a:gd name="T52" fmla="*/ 2147483647 w 966"/>
                <a:gd name="T53" fmla="*/ 2147483647 h 1782"/>
                <a:gd name="T54" fmla="*/ 2147483647 w 966"/>
                <a:gd name="T55" fmla="*/ 2147483647 h 1782"/>
                <a:gd name="T56" fmla="*/ 0 w 966"/>
                <a:gd name="T57" fmla="*/ 2147483647 h 1782"/>
                <a:gd name="T58" fmla="*/ 0 w 966"/>
                <a:gd name="T59" fmla="*/ 0 h 1782"/>
                <a:gd name="T60" fmla="*/ 2147483647 w 966"/>
                <a:gd name="T61" fmla="*/ 0 h 178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966"/>
                <a:gd name="T94" fmla="*/ 0 h 1782"/>
                <a:gd name="T95" fmla="*/ 966 w 966"/>
                <a:gd name="T96" fmla="*/ 1782 h 1782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966" h="1782">
                  <a:moveTo>
                    <a:pt x="966" y="0"/>
                  </a:moveTo>
                  <a:lnTo>
                    <a:pt x="943" y="170"/>
                  </a:lnTo>
                  <a:lnTo>
                    <a:pt x="912" y="331"/>
                  </a:lnTo>
                  <a:lnTo>
                    <a:pt x="881" y="477"/>
                  </a:lnTo>
                  <a:lnTo>
                    <a:pt x="851" y="616"/>
                  </a:lnTo>
                  <a:lnTo>
                    <a:pt x="816" y="743"/>
                  </a:lnTo>
                  <a:lnTo>
                    <a:pt x="781" y="862"/>
                  </a:lnTo>
                  <a:lnTo>
                    <a:pt x="743" y="970"/>
                  </a:lnTo>
                  <a:lnTo>
                    <a:pt x="704" y="1070"/>
                  </a:lnTo>
                  <a:lnTo>
                    <a:pt x="666" y="1162"/>
                  </a:lnTo>
                  <a:lnTo>
                    <a:pt x="627" y="1243"/>
                  </a:lnTo>
                  <a:lnTo>
                    <a:pt x="585" y="1320"/>
                  </a:lnTo>
                  <a:lnTo>
                    <a:pt x="547" y="1389"/>
                  </a:lnTo>
                  <a:lnTo>
                    <a:pt x="504" y="1451"/>
                  </a:lnTo>
                  <a:lnTo>
                    <a:pt x="466" y="1505"/>
                  </a:lnTo>
                  <a:lnTo>
                    <a:pt x="424" y="1551"/>
                  </a:lnTo>
                  <a:lnTo>
                    <a:pt x="385" y="1593"/>
                  </a:lnTo>
                  <a:lnTo>
                    <a:pt x="347" y="1631"/>
                  </a:lnTo>
                  <a:lnTo>
                    <a:pt x="308" y="1662"/>
                  </a:lnTo>
                  <a:lnTo>
                    <a:pt x="273" y="1689"/>
                  </a:lnTo>
                  <a:lnTo>
                    <a:pt x="239" y="1712"/>
                  </a:lnTo>
                  <a:lnTo>
                    <a:pt x="204" y="1732"/>
                  </a:lnTo>
                  <a:lnTo>
                    <a:pt x="173" y="1747"/>
                  </a:lnTo>
                  <a:lnTo>
                    <a:pt x="116" y="1766"/>
                  </a:lnTo>
                  <a:lnTo>
                    <a:pt x="69" y="1778"/>
                  </a:lnTo>
                  <a:lnTo>
                    <a:pt x="31" y="1782"/>
                  </a:lnTo>
                  <a:lnTo>
                    <a:pt x="12" y="1782"/>
                  </a:lnTo>
                  <a:lnTo>
                    <a:pt x="4" y="1782"/>
                  </a:lnTo>
                  <a:lnTo>
                    <a:pt x="0" y="1782"/>
                  </a:lnTo>
                  <a:lnTo>
                    <a:pt x="0" y="0"/>
                  </a:lnTo>
                  <a:lnTo>
                    <a:pt x="966" y="0"/>
                  </a:lnTo>
                  <a:close/>
                </a:path>
              </a:pathLst>
            </a:custGeom>
            <a:solidFill>
              <a:srgbClr val="DF20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61529" name="Freeform 39"/>
            <p:cNvSpPr>
              <a:spLocks/>
            </p:cNvSpPr>
            <p:nvPr/>
          </p:nvSpPr>
          <p:spPr bwMode="auto">
            <a:xfrm>
              <a:off x="859318" y="400039"/>
              <a:ext cx="1533525" cy="2828925"/>
            </a:xfrm>
            <a:custGeom>
              <a:avLst/>
              <a:gdLst>
                <a:gd name="T0" fmla="*/ 2147483647 w 966"/>
                <a:gd name="T1" fmla="*/ 0 h 1782"/>
                <a:gd name="T2" fmla="*/ 2147483647 w 966"/>
                <a:gd name="T3" fmla="*/ 0 h 1782"/>
                <a:gd name="T4" fmla="*/ 2147483647 w 966"/>
                <a:gd name="T5" fmla="*/ 2147483647 h 1782"/>
                <a:gd name="T6" fmla="*/ 2147483647 w 966"/>
                <a:gd name="T7" fmla="*/ 2147483647 h 1782"/>
                <a:gd name="T8" fmla="*/ 2147483647 w 966"/>
                <a:gd name="T9" fmla="*/ 2147483647 h 1782"/>
                <a:gd name="T10" fmla="*/ 2147483647 w 966"/>
                <a:gd name="T11" fmla="*/ 2147483647 h 1782"/>
                <a:gd name="T12" fmla="*/ 2147483647 w 966"/>
                <a:gd name="T13" fmla="*/ 2147483647 h 1782"/>
                <a:gd name="T14" fmla="*/ 2147483647 w 966"/>
                <a:gd name="T15" fmla="*/ 2147483647 h 1782"/>
                <a:gd name="T16" fmla="*/ 2147483647 w 966"/>
                <a:gd name="T17" fmla="*/ 2147483647 h 1782"/>
                <a:gd name="T18" fmla="*/ 2147483647 w 966"/>
                <a:gd name="T19" fmla="*/ 2147483647 h 1782"/>
                <a:gd name="T20" fmla="*/ 2147483647 w 966"/>
                <a:gd name="T21" fmla="*/ 2147483647 h 1782"/>
                <a:gd name="T22" fmla="*/ 2147483647 w 966"/>
                <a:gd name="T23" fmla="*/ 2147483647 h 1782"/>
                <a:gd name="T24" fmla="*/ 2147483647 w 966"/>
                <a:gd name="T25" fmla="*/ 2147483647 h 1782"/>
                <a:gd name="T26" fmla="*/ 2147483647 w 966"/>
                <a:gd name="T27" fmla="*/ 2147483647 h 1782"/>
                <a:gd name="T28" fmla="*/ 2147483647 w 966"/>
                <a:gd name="T29" fmla="*/ 2147483647 h 1782"/>
                <a:gd name="T30" fmla="*/ 2147483647 w 966"/>
                <a:gd name="T31" fmla="*/ 2147483647 h 1782"/>
                <a:gd name="T32" fmla="*/ 2147483647 w 966"/>
                <a:gd name="T33" fmla="*/ 2147483647 h 1782"/>
                <a:gd name="T34" fmla="*/ 2147483647 w 966"/>
                <a:gd name="T35" fmla="*/ 2147483647 h 1782"/>
                <a:gd name="T36" fmla="*/ 2147483647 w 966"/>
                <a:gd name="T37" fmla="*/ 2147483647 h 1782"/>
                <a:gd name="T38" fmla="*/ 2147483647 w 966"/>
                <a:gd name="T39" fmla="*/ 2147483647 h 1782"/>
                <a:gd name="T40" fmla="*/ 2147483647 w 966"/>
                <a:gd name="T41" fmla="*/ 2147483647 h 1782"/>
                <a:gd name="T42" fmla="*/ 2147483647 w 966"/>
                <a:gd name="T43" fmla="*/ 2147483647 h 1782"/>
                <a:gd name="T44" fmla="*/ 2147483647 w 966"/>
                <a:gd name="T45" fmla="*/ 2147483647 h 1782"/>
                <a:gd name="T46" fmla="*/ 2147483647 w 966"/>
                <a:gd name="T47" fmla="*/ 2147483647 h 1782"/>
                <a:gd name="T48" fmla="*/ 2147483647 w 966"/>
                <a:gd name="T49" fmla="*/ 2147483647 h 1782"/>
                <a:gd name="T50" fmla="*/ 2147483647 w 966"/>
                <a:gd name="T51" fmla="*/ 2147483647 h 1782"/>
                <a:gd name="T52" fmla="*/ 2147483647 w 966"/>
                <a:gd name="T53" fmla="*/ 2147483647 h 1782"/>
                <a:gd name="T54" fmla="*/ 2147483647 w 966"/>
                <a:gd name="T55" fmla="*/ 2147483647 h 1782"/>
                <a:gd name="T56" fmla="*/ 2147483647 w 966"/>
                <a:gd name="T57" fmla="*/ 2147483647 h 1782"/>
                <a:gd name="T58" fmla="*/ 0 w 966"/>
                <a:gd name="T59" fmla="*/ 2147483647 h 1782"/>
                <a:gd name="T60" fmla="*/ 2147483647 w 966"/>
                <a:gd name="T61" fmla="*/ 2147483647 h 1782"/>
                <a:gd name="T62" fmla="*/ 2147483647 w 966"/>
                <a:gd name="T63" fmla="*/ 2147483647 h 1782"/>
                <a:gd name="T64" fmla="*/ 2147483647 w 966"/>
                <a:gd name="T65" fmla="*/ 2147483647 h 1782"/>
                <a:gd name="T66" fmla="*/ 2147483647 w 966"/>
                <a:gd name="T67" fmla="*/ 2147483647 h 1782"/>
                <a:gd name="T68" fmla="*/ 2147483647 w 966"/>
                <a:gd name="T69" fmla="*/ 2147483647 h 1782"/>
                <a:gd name="T70" fmla="*/ 2147483647 w 966"/>
                <a:gd name="T71" fmla="*/ 2147483647 h 1782"/>
                <a:gd name="T72" fmla="*/ 2147483647 w 966"/>
                <a:gd name="T73" fmla="*/ 2147483647 h 1782"/>
                <a:gd name="T74" fmla="*/ 2147483647 w 966"/>
                <a:gd name="T75" fmla="*/ 2147483647 h 1782"/>
                <a:gd name="T76" fmla="*/ 2147483647 w 966"/>
                <a:gd name="T77" fmla="*/ 2147483647 h 1782"/>
                <a:gd name="T78" fmla="*/ 2147483647 w 966"/>
                <a:gd name="T79" fmla="*/ 2147483647 h 1782"/>
                <a:gd name="T80" fmla="*/ 2147483647 w 966"/>
                <a:gd name="T81" fmla="*/ 2147483647 h 1782"/>
                <a:gd name="T82" fmla="*/ 2147483647 w 966"/>
                <a:gd name="T83" fmla="*/ 2147483647 h 1782"/>
                <a:gd name="T84" fmla="*/ 2147483647 w 966"/>
                <a:gd name="T85" fmla="*/ 2147483647 h 1782"/>
                <a:gd name="T86" fmla="*/ 2147483647 w 966"/>
                <a:gd name="T87" fmla="*/ 2147483647 h 1782"/>
                <a:gd name="T88" fmla="*/ 2147483647 w 966"/>
                <a:gd name="T89" fmla="*/ 2147483647 h 1782"/>
                <a:gd name="T90" fmla="*/ 2147483647 w 966"/>
                <a:gd name="T91" fmla="*/ 2147483647 h 1782"/>
                <a:gd name="T92" fmla="*/ 2147483647 w 966"/>
                <a:gd name="T93" fmla="*/ 2147483647 h 1782"/>
                <a:gd name="T94" fmla="*/ 2147483647 w 966"/>
                <a:gd name="T95" fmla="*/ 2147483647 h 1782"/>
                <a:gd name="T96" fmla="*/ 2147483647 w 966"/>
                <a:gd name="T97" fmla="*/ 0 h 178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966"/>
                <a:gd name="T148" fmla="*/ 0 h 1782"/>
                <a:gd name="T149" fmla="*/ 966 w 966"/>
                <a:gd name="T150" fmla="*/ 1782 h 178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966" h="1782">
                  <a:moveTo>
                    <a:pt x="789" y="0"/>
                  </a:moveTo>
                  <a:lnTo>
                    <a:pt x="966" y="0"/>
                  </a:lnTo>
                  <a:lnTo>
                    <a:pt x="943" y="170"/>
                  </a:lnTo>
                  <a:lnTo>
                    <a:pt x="912" y="331"/>
                  </a:lnTo>
                  <a:lnTo>
                    <a:pt x="881" y="477"/>
                  </a:lnTo>
                  <a:lnTo>
                    <a:pt x="851" y="616"/>
                  </a:lnTo>
                  <a:lnTo>
                    <a:pt x="816" y="743"/>
                  </a:lnTo>
                  <a:lnTo>
                    <a:pt x="781" y="862"/>
                  </a:lnTo>
                  <a:lnTo>
                    <a:pt x="743" y="970"/>
                  </a:lnTo>
                  <a:lnTo>
                    <a:pt x="704" y="1070"/>
                  </a:lnTo>
                  <a:lnTo>
                    <a:pt x="666" y="1162"/>
                  </a:lnTo>
                  <a:lnTo>
                    <a:pt x="627" y="1243"/>
                  </a:lnTo>
                  <a:lnTo>
                    <a:pt x="585" y="1320"/>
                  </a:lnTo>
                  <a:lnTo>
                    <a:pt x="547" y="1389"/>
                  </a:lnTo>
                  <a:lnTo>
                    <a:pt x="504" y="1451"/>
                  </a:lnTo>
                  <a:lnTo>
                    <a:pt x="466" y="1505"/>
                  </a:lnTo>
                  <a:lnTo>
                    <a:pt x="424" y="1551"/>
                  </a:lnTo>
                  <a:lnTo>
                    <a:pt x="385" y="1593"/>
                  </a:lnTo>
                  <a:lnTo>
                    <a:pt x="347" y="1631"/>
                  </a:lnTo>
                  <a:lnTo>
                    <a:pt x="308" y="1662"/>
                  </a:lnTo>
                  <a:lnTo>
                    <a:pt x="273" y="1689"/>
                  </a:lnTo>
                  <a:lnTo>
                    <a:pt x="239" y="1712"/>
                  </a:lnTo>
                  <a:lnTo>
                    <a:pt x="204" y="1732"/>
                  </a:lnTo>
                  <a:lnTo>
                    <a:pt x="173" y="1747"/>
                  </a:lnTo>
                  <a:lnTo>
                    <a:pt x="116" y="1766"/>
                  </a:lnTo>
                  <a:lnTo>
                    <a:pt x="69" y="1778"/>
                  </a:lnTo>
                  <a:lnTo>
                    <a:pt x="31" y="1782"/>
                  </a:lnTo>
                  <a:lnTo>
                    <a:pt x="12" y="1782"/>
                  </a:lnTo>
                  <a:lnTo>
                    <a:pt x="4" y="1782"/>
                  </a:lnTo>
                  <a:lnTo>
                    <a:pt x="0" y="1782"/>
                  </a:lnTo>
                  <a:lnTo>
                    <a:pt x="54" y="1758"/>
                  </a:lnTo>
                  <a:lnTo>
                    <a:pt x="100" y="1732"/>
                  </a:lnTo>
                  <a:lnTo>
                    <a:pt x="146" y="1701"/>
                  </a:lnTo>
                  <a:lnTo>
                    <a:pt x="189" y="1666"/>
                  </a:lnTo>
                  <a:lnTo>
                    <a:pt x="231" y="1624"/>
                  </a:lnTo>
                  <a:lnTo>
                    <a:pt x="273" y="1581"/>
                  </a:lnTo>
                  <a:lnTo>
                    <a:pt x="347" y="1485"/>
                  </a:lnTo>
                  <a:lnTo>
                    <a:pt x="416" y="1378"/>
                  </a:lnTo>
                  <a:lnTo>
                    <a:pt x="474" y="1258"/>
                  </a:lnTo>
                  <a:lnTo>
                    <a:pt x="527" y="1131"/>
                  </a:lnTo>
                  <a:lnTo>
                    <a:pt x="577" y="1001"/>
                  </a:lnTo>
                  <a:lnTo>
                    <a:pt x="620" y="866"/>
                  </a:lnTo>
                  <a:lnTo>
                    <a:pt x="658" y="731"/>
                  </a:lnTo>
                  <a:lnTo>
                    <a:pt x="689" y="597"/>
                  </a:lnTo>
                  <a:lnTo>
                    <a:pt x="716" y="462"/>
                  </a:lnTo>
                  <a:lnTo>
                    <a:pt x="739" y="335"/>
                  </a:lnTo>
                  <a:lnTo>
                    <a:pt x="758" y="212"/>
                  </a:lnTo>
                  <a:lnTo>
                    <a:pt x="774" y="100"/>
                  </a:lnTo>
                  <a:lnTo>
                    <a:pt x="789" y="0"/>
                  </a:lnTo>
                  <a:close/>
                </a:path>
              </a:pathLst>
            </a:custGeom>
            <a:solidFill>
              <a:srgbClr val="9F22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61530" name="Freeform 40"/>
            <p:cNvSpPr>
              <a:spLocks/>
            </p:cNvSpPr>
            <p:nvPr/>
          </p:nvSpPr>
          <p:spPr bwMode="auto">
            <a:xfrm>
              <a:off x="859318" y="400039"/>
              <a:ext cx="971550" cy="2803525"/>
            </a:xfrm>
            <a:custGeom>
              <a:avLst/>
              <a:gdLst>
                <a:gd name="T0" fmla="*/ 2147483647 w 612"/>
                <a:gd name="T1" fmla="*/ 0 h 1766"/>
                <a:gd name="T2" fmla="*/ 2147483647 w 612"/>
                <a:gd name="T3" fmla="*/ 0 h 1766"/>
                <a:gd name="T4" fmla="*/ 2147483647 w 612"/>
                <a:gd name="T5" fmla="*/ 2147483647 h 1766"/>
                <a:gd name="T6" fmla="*/ 2147483647 w 612"/>
                <a:gd name="T7" fmla="*/ 2147483647 h 1766"/>
                <a:gd name="T8" fmla="*/ 2147483647 w 612"/>
                <a:gd name="T9" fmla="*/ 2147483647 h 1766"/>
                <a:gd name="T10" fmla="*/ 2147483647 w 612"/>
                <a:gd name="T11" fmla="*/ 2147483647 h 1766"/>
                <a:gd name="T12" fmla="*/ 2147483647 w 612"/>
                <a:gd name="T13" fmla="*/ 2147483647 h 1766"/>
                <a:gd name="T14" fmla="*/ 2147483647 w 612"/>
                <a:gd name="T15" fmla="*/ 2147483647 h 1766"/>
                <a:gd name="T16" fmla="*/ 2147483647 w 612"/>
                <a:gd name="T17" fmla="*/ 2147483647 h 1766"/>
                <a:gd name="T18" fmla="*/ 2147483647 w 612"/>
                <a:gd name="T19" fmla="*/ 2147483647 h 1766"/>
                <a:gd name="T20" fmla="*/ 2147483647 w 612"/>
                <a:gd name="T21" fmla="*/ 2147483647 h 1766"/>
                <a:gd name="T22" fmla="*/ 2147483647 w 612"/>
                <a:gd name="T23" fmla="*/ 2147483647 h 1766"/>
                <a:gd name="T24" fmla="*/ 2147483647 w 612"/>
                <a:gd name="T25" fmla="*/ 2147483647 h 1766"/>
                <a:gd name="T26" fmla="*/ 2147483647 w 612"/>
                <a:gd name="T27" fmla="*/ 2147483647 h 1766"/>
                <a:gd name="T28" fmla="*/ 2147483647 w 612"/>
                <a:gd name="T29" fmla="*/ 2147483647 h 1766"/>
                <a:gd name="T30" fmla="*/ 2147483647 w 612"/>
                <a:gd name="T31" fmla="*/ 2147483647 h 1766"/>
                <a:gd name="T32" fmla="*/ 2147483647 w 612"/>
                <a:gd name="T33" fmla="*/ 2147483647 h 1766"/>
                <a:gd name="T34" fmla="*/ 0 w 612"/>
                <a:gd name="T35" fmla="*/ 2147483647 h 1766"/>
                <a:gd name="T36" fmla="*/ 0 w 612"/>
                <a:gd name="T37" fmla="*/ 2147483647 h 1766"/>
                <a:gd name="T38" fmla="*/ 2147483647 w 612"/>
                <a:gd name="T39" fmla="*/ 2147483647 h 1766"/>
                <a:gd name="T40" fmla="*/ 2147483647 w 612"/>
                <a:gd name="T41" fmla="*/ 2147483647 h 1766"/>
                <a:gd name="T42" fmla="*/ 2147483647 w 612"/>
                <a:gd name="T43" fmla="*/ 2147483647 h 1766"/>
                <a:gd name="T44" fmla="*/ 2147483647 w 612"/>
                <a:gd name="T45" fmla="*/ 2147483647 h 1766"/>
                <a:gd name="T46" fmla="*/ 2147483647 w 612"/>
                <a:gd name="T47" fmla="*/ 2147483647 h 1766"/>
                <a:gd name="T48" fmla="*/ 2147483647 w 612"/>
                <a:gd name="T49" fmla="*/ 2147483647 h 1766"/>
                <a:gd name="T50" fmla="*/ 2147483647 w 612"/>
                <a:gd name="T51" fmla="*/ 2147483647 h 1766"/>
                <a:gd name="T52" fmla="*/ 2147483647 w 612"/>
                <a:gd name="T53" fmla="*/ 2147483647 h 1766"/>
                <a:gd name="T54" fmla="*/ 2147483647 w 612"/>
                <a:gd name="T55" fmla="*/ 2147483647 h 1766"/>
                <a:gd name="T56" fmla="*/ 2147483647 w 612"/>
                <a:gd name="T57" fmla="*/ 2147483647 h 1766"/>
                <a:gd name="T58" fmla="*/ 2147483647 w 612"/>
                <a:gd name="T59" fmla="*/ 2147483647 h 1766"/>
                <a:gd name="T60" fmla="*/ 2147483647 w 612"/>
                <a:gd name="T61" fmla="*/ 2147483647 h 1766"/>
                <a:gd name="T62" fmla="*/ 2147483647 w 612"/>
                <a:gd name="T63" fmla="*/ 2147483647 h 1766"/>
                <a:gd name="T64" fmla="*/ 2147483647 w 612"/>
                <a:gd name="T65" fmla="*/ 2147483647 h 1766"/>
                <a:gd name="T66" fmla="*/ 2147483647 w 612"/>
                <a:gd name="T67" fmla="*/ 0 h 176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12"/>
                <a:gd name="T103" fmla="*/ 0 h 1766"/>
                <a:gd name="T104" fmla="*/ 612 w 612"/>
                <a:gd name="T105" fmla="*/ 1766 h 176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12" h="1766">
                  <a:moveTo>
                    <a:pt x="104" y="0"/>
                  </a:moveTo>
                  <a:lnTo>
                    <a:pt x="612" y="0"/>
                  </a:lnTo>
                  <a:lnTo>
                    <a:pt x="604" y="93"/>
                  </a:lnTo>
                  <a:lnTo>
                    <a:pt x="589" y="197"/>
                  </a:lnTo>
                  <a:lnTo>
                    <a:pt x="577" y="312"/>
                  </a:lnTo>
                  <a:lnTo>
                    <a:pt x="558" y="427"/>
                  </a:lnTo>
                  <a:lnTo>
                    <a:pt x="535" y="554"/>
                  </a:lnTo>
                  <a:lnTo>
                    <a:pt x="512" y="681"/>
                  </a:lnTo>
                  <a:lnTo>
                    <a:pt x="485" y="808"/>
                  </a:lnTo>
                  <a:lnTo>
                    <a:pt x="450" y="939"/>
                  </a:lnTo>
                  <a:lnTo>
                    <a:pt x="412" y="1062"/>
                  </a:lnTo>
                  <a:lnTo>
                    <a:pt x="370" y="1189"/>
                  </a:lnTo>
                  <a:lnTo>
                    <a:pt x="323" y="1305"/>
                  </a:lnTo>
                  <a:lnTo>
                    <a:pt x="270" y="1416"/>
                  </a:lnTo>
                  <a:lnTo>
                    <a:pt x="212" y="1520"/>
                  </a:lnTo>
                  <a:lnTo>
                    <a:pt x="150" y="1616"/>
                  </a:lnTo>
                  <a:lnTo>
                    <a:pt x="77" y="1697"/>
                  </a:lnTo>
                  <a:lnTo>
                    <a:pt x="0" y="1766"/>
                  </a:lnTo>
                  <a:lnTo>
                    <a:pt x="0" y="1678"/>
                  </a:lnTo>
                  <a:lnTo>
                    <a:pt x="12" y="1620"/>
                  </a:lnTo>
                  <a:lnTo>
                    <a:pt x="23" y="1555"/>
                  </a:lnTo>
                  <a:lnTo>
                    <a:pt x="39" y="1481"/>
                  </a:lnTo>
                  <a:lnTo>
                    <a:pt x="50" y="1397"/>
                  </a:lnTo>
                  <a:lnTo>
                    <a:pt x="66" y="1305"/>
                  </a:lnTo>
                  <a:lnTo>
                    <a:pt x="77" y="1204"/>
                  </a:lnTo>
                  <a:lnTo>
                    <a:pt x="93" y="1101"/>
                  </a:lnTo>
                  <a:lnTo>
                    <a:pt x="104" y="989"/>
                  </a:lnTo>
                  <a:lnTo>
                    <a:pt x="112" y="874"/>
                  </a:lnTo>
                  <a:lnTo>
                    <a:pt x="119" y="754"/>
                  </a:lnTo>
                  <a:lnTo>
                    <a:pt x="127" y="508"/>
                  </a:lnTo>
                  <a:lnTo>
                    <a:pt x="127" y="381"/>
                  </a:lnTo>
                  <a:lnTo>
                    <a:pt x="123" y="254"/>
                  </a:lnTo>
                  <a:lnTo>
                    <a:pt x="116" y="127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B723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61531" name="Freeform 41"/>
            <p:cNvSpPr>
              <a:spLocks/>
            </p:cNvSpPr>
            <p:nvPr/>
          </p:nvSpPr>
          <p:spPr bwMode="auto">
            <a:xfrm>
              <a:off x="865668" y="400039"/>
              <a:ext cx="677863" cy="2828925"/>
            </a:xfrm>
            <a:custGeom>
              <a:avLst/>
              <a:gdLst>
                <a:gd name="T0" fmla="*/ 2147483647 w 427"/>
                <a:gd name="T1" fmla="*/ 0 h 1782"/>
                <a:gd name="T2" fmla="*/ 2147483647 w 427"/>
                <a:gd name="T3" fmla="*/ 0 h 1782"/>
                <a:gd name="T4" fmla="*/ 2147483647 w 427"/>
                <a:gd name="T5" fmla="*/ 2147483647 h 1782"/>
                <a:gd name="T6" fmla="*/ 2147483647 w 427"/>
                <a:gd name="T7" fmla="*/ 2147483647 h 1782"/>
                <a:gd name="T8" fmla="*/ 2147483647 w 427"/>
                <a:gd name="T9" fmla="*/ 2147483647 h 1782"/>
                <a:gd name="T10" fmla="*/ 2147483647 w 427"/>
                <a:gd name="T11" fmla="*/ 2147483647 h 1782"/>
                <a:gd name="T12" fmla="*/ 2147483647 w 427"/>
                <a:gd name="T13" fmla="*/ 2147483647 h 1782"/>
                <a:gd name="T14" fmla="*/ 2147483647 w 427"/>
                <a:gd name="T15" fmla="*/ 2147483647 h 1782"/>
                <a:gd name="T16" fmla="*/ 2147483647 w 427"/>
                <a:gd name="T17" fmla="*/ 2147483647 h 1782"/>
                <a:gd name="T18" fmla="*/ 2147483647 w 427"/>
                <a:gd name="T19" fmla="*/ 2147483647 h 1782"/>
                <a:gd name="T20" fmla="*/ 2147483647 w 427"/>
                <a:gd name="T21" fmla="*/ 2147483647 h 1782"/>
                <a:gd name="T22" fmla="*/ 2147483647 w 427"/>
                <a:gd name="T23" fmla="*/ 2147483647 h 1782"/>
                <a:gd name="T24" fmla="*/ 2147483647 w 427"/>
                <a:gd name="T25" fmla="*/ 2147483647 h 1782"/>
                <a:gd name="T26" fmla="*/ 2147483647 w 427"/>
                <a:gd name="T27" fmla="*/ 2147483647 h 1782"/>
                <a:gd name="T28" fmla="*/ 2147483647 w 427"/>
                <a:gd name="T29" fmla="*/ 2147483647 h 1782"/>
                <a:gd name="T30" fmla="*/ 2147483647 w 427"/>
                <a:gd name="T31" fmla="*/ 2147483647 h 1782"/>
                <a:gd name="T32" fmla="*/ 2147483647 w 427"/>
                <a:gd name="T33" fmla="*/ 2147483647 h 1782"/>
                <a:gd name="T34" fmla="*/ 2147483647 w 427"/>
                <a:gd name="T35" fmla="*/ 2147483647 h 1782"/>
                <a:gd name="T36" fmla="*/ 2147483647 w 427"/>
                <a:gd name="T37" fmla="*/ 2147483647 h 1782"/>
                <a:gd name="T38" fmla="*/ 2147483647 w 427"/>
                <a:gd name="T39" fmla="*/ 2147483647 h 1782"/>
                <a:gd name="T40" fmla="*/ 2147483647 w 427"/>
                <a:gd name="T41" fmla="*/ 2147483647 h 1782"/>
                <a:gd name="T42" fmla="*/ 2147483647 w 427"/>
                <a:gd name="T43" fmla="*/ 2147483647 h 1782"/>
                <a:gd name="T44" fmla="*/ 2147483647 w 427"/>
                <a:gd name="T45" fmla="*/ 2147483647 h 1782"/>
                <a:gd name="T46" fmla="*/ 2147483647 w 427"/>
                <a:gd name="T47" fmla="*/ 2147483647 h 1782"/>
                <a:gd name="T48" fmla="*/ 2147483647 w 427"/>
                <a:gd name="T49" fmla="*/ 2147483647 h 1782"/>
                <a:gd name="T50" fmla="*/ 2147483647 w 427"/>
                <a:gd name="T51" fmla="*/ 2147483647 h 1782"/>
                <a:gd name="T52" fmla="*/ 2147483647 w 427"/>
                <a:gd name="T53" fmla="*/ 2147483647 h 1782"/>
                <a:gd name="T54" fmla="*/ 0 w 427"/>
                <a:gd name="T55" fmla="*/ 2147483647 h 1782"/>
                <a:gd name="T56" fmla="*/ 0 w 427"/>
                <a:gd name="T57" fmla="*/ 2147483647 h 1782"/>
                <a:gd name="T58" fmla="*/ 2147483647 w 427"/>
                <a:gd name="T59" fmla="*/ 2147483647 h 1782"/>
                <a:gd name="T60" fmla="*/ 2147483647 w 427"/>
                <a:gd name="T61" fmla="*/ 2147483647 h 1782"/>
                <a:gd name="T62" fmla="*/ 2147483647 w 427"/>
                <a:gd name="T63" fmla="*/ 2147483647 h 1782"/>
                <a:gd name="T64" fmla="*/ 2147483647 w 427"/>
                <a:gd name="T65" fmla="*/ 2147483647 h 1782"/>
                <a:gd name="T66" fmla="*/ 2147483647 w 427"/>
                <a:gd name="T67" fmla="*/ 2147483647 h 1782"/>
                <a:gd name="T68" fmla="*/ 2147483647 w 427"/>
                <a:gd name="T69" fmla="*/ 2147483647 h 1782"/>
                <a:gd name="T70" fmla="*/ 2147483647 w 427"/>
                <a:gd name="T71" fmla="*/ 2147483647 h 1782"/>
                <a:gd name="T72" fmla="*/ 2147483647 w 427"/>
                <a:gd name="T73" fmla="*/ 2147483647 h 1782"/>
                <a:gd name="T74" fmla="*/ 2147483647 w 427"/>
                <a:gd name="T75" fmla="*/ 2147483647 h 1782"/>
                <a:gd name="T76" fmla="*/ 2147483647 w 427"/>
                <a:gd name="T77" fmla="*/ 2147483647 h 1782"/>
                <a:gd name="T78" fmla="*/ 2147483647 w 427"/>
                <a:gd name="T79" fmla="*/ 2147483647 h 1782"/>
                <a:gd name="T80" fmla="*/ 2147483647 w 427"/>
                <a:gd name="T81" fmla="*/ 2147483647 h 1782"/>
                <a:gd name="T82" fmla="*/ 2147483647 w 427"/>
                <a:gd name="T83" fmla="*/ 2147483647 h 1782"/>
                <a:gd name="T84" fmla="*/ 2147483647 w 427"/>
                <a:gd name="T85" fmla="*/ 2147483647 h 1782"/>
                <a:gd name="T86" fmla="*/ 2147483647 w 427"/>
                <a:gd name="T87" fmla="*/ 2147483647 h 1782"/>
                <a:gd name="T88" fmla="*/ 2147483647 w 427"/>
                <a:gd name="T89" fmla="*/ 0 h 178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27"/>
                <a:gd name="T136" fmla="*/ 0 h 1782"/>
                <a:gd name="T137" fmla="*/ 427 w 427"/>
                <a:gd name="T138" fmla="*/ 1782 h 178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27" h="1782">
                  <a:moveTo>
                    <a:pt x="227" y="0"/>
                  </a:moveTo>
                  <a:lnTo>
                    <a:pt x="427" y="0"/>
                  </a:lnTo>
                  <a:lnTo>
                    <a:pt x="420" y="135"/>
                  </a:lnTo>
                  <a:lnTo>
                    <a:pt x="412" y="262"/>
                  </a:lnTo>
                  <a:lnTo>
                    <a:pt x="400" y="385"/>
                  </a:lnTo>
                  <a:lnTo>
                    <a:pt x="389" y="501"/>
                  </a:lnTo>
                  <a:lnTo>
                    <a:pt x="377" y="608"/>
                  </a:lnTo>
                  <a:lnTo>
                    <a:pt x="366" y="712"/>
                  </a:lnTo>
                  <a:lnTo>
                    <a:pt x="350" y="808"/>
                  </a:lnTo>
                  <a:lnTo>
                    <a:pt x="335" y="901"/>
                  </a:lnTo>
                  <a:lnTo>
                    <a:pt x="319" y="985"/>
                  </a:lnTo>
                  <a:lnTo>
                    <a:pt x="304" y="1066"/>
                  </a:lnTo>
                  <a:lnTo>
                    <a:pt x="285" y="1139"/>
                  </a:lnTo>
                  <a:lnTo>
                    <a:pt x="269" y="1208"/>
                  </a:lnTo>
                  <a:lnTo>
                    <a:pt x="250" y="1274"/>
                  </a:lnTo>
                  <a:lnTo>
                    <a:pt x="231" y="1331"/>
                  </a:lnTo>
                  <a:lnTo>
                    <a:pt x="216" y="1389"/>
                  </a:lnTo>
                  <a:lnTo>
                    <a:pt x="196" y="1439"/>
                  </a:lnTo>
                  <a:lnTo>
                    <a:pt x="177" y="1485"/>
                  </a:lnTo>
                  <a:lnTo>
                    <a:pt x="162" y="1528"/>
                  </a:lnTo>
                  <a:lnTo>
                    <a:pt x="142" y="1566"/>
                  </a:lnTo>
                  <a:lnTo>
                    <a:pt x="127" y="1601"/>
                  </a:lnTo>
                  <a:lnTo>
                    <a:pt x="92" y="1658"/>
                  </a:lnTo>
                  <a:lnTo>
                    <a:pt x="65" y="1705"/>
                  </a:lnTo>
                  <a:lnTo>
                    <a:pt x="42" y="1735"/>
                  </a:lnTo>
                  <a:lnTo>
                    <a:pt x="19" y="1758"/>
                  </a:lnTo>
                  <a:lnTo>
                    <a:pt x="8" y="1774"/>
                  </a:lnTo>
                  <a:lnTo>
                    <a:pt x="0" y="1782"/>
                  </a:lnTo>
                  <a:lnTo>
                    <a:pt x="46" y="1685"/>
                  </a:lnTo>
                  <a:lnTo>
                    <a:pt x="89" y="1578"/>
                  </a:lnTo>
                  <a:lnTo>
                    <a:pt x="123" y="1466"/>
                  </a:lnTo>
                  <a:lnTo>
                    <a:pt x="154" y="1347"/>
                  </a:lnTo>
                  <a:lnTo>
                    <a:pt x="177" y="1224"/>
                  </a:lnTo>
                  <a:lnTo>
                    <a:pt x="196" y="1101"/>
                  </a:lnTo>
                  <a:lnTo>
                    <a:pt x="212" y="974"/>
                  </a:lnTo>
                  <a:lnTo>
                    <a:pt x="223" y="843"/>
                  </a:lnTo>
                  <a:lnTo>
                    <a:pt x="231" y="720"/>
                  </a:lnTo>
                  <a:lnTo>
                    <a:pt x="235" y="597"/>
                  </a:lnTo>
                  <a:lnTo>
                    <a:pt x="239" y="477"/>
                  </a:lnTo>
                  <a:lnTo>
                    <a:pt x="239" y="362"/>
                  </a:lnTo>
                  <a:lnTo>
                    <a:pt x="239" y="258"/>
                  </a:lnTo>
                  <a:lnTo>
                    <a:pt x="235" y="162"/>
                  </a:lnTo>
                  <a:lnTo>
                    <a:pt x="231" y="74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9F22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61532" name="Freeform 42"/>
            <p:cNvSpPr>
              <a:spLocks/>
            </p:cNvSpPr>
            <p:nvPr/>
          </p:nvSpPr>
          <p:spPr bwMode="auto">
            <a:xfrm>
              <a:off x="859318" y="3160701"/>
              <a:ext cx="1282700" cy="2424113"/>
            </a:xfrm>
            <a:custGeom>
              <a:avLst/>
              <a:gdLst>
                <a:gd name="T0" fmla="*/ 2147483647 w 808"/>
                <a:gd name="T1" fmla="*/ 2147483647 h 1527"/>
                <a:gd name="T2" fmla="*/ 2147483647 w 808"/>
                <a:gd name="T3" fmla="*/ 2147483647 h 1527"/>
                <a:gd name="T4" fmla="*/ 2147483647 w 808"/>
                <a:gd name="T5" fmla="*/ 2147483647 h 1527"/>
                <a:gd name="T6" fmla="*/ 2147483647 w 808"/>
                <a:gd name="T7" fmla="*/ 2147483647 h 1527"/>
                <a:gd name="T8" fmla="*/ 2147483647 w 808"/>
                <a:gd name="T9" fmla="*/ 2147483647 h 1527"/>
                <a:gd name="T10" fmla="*/ 2147483647 w 808"/>
                <a:gd name="T11" fmla="*/ 2147483647 h 1527"/>
                <a:gd name="T12" fmla="*/ 2147483647 w 808"/>
                <a:gd name="T13" fmla="*/ 2147483647 h 1527"/>
                <a:gd name="T14" fmla="*/ 2147483647 w 808"/>
                <a:gd name="T15" fmla="*/ 2147483647 h 1527"/>
                <a:gd name="T16" fmla="*/ 2147483647 w 808"/>
                <a:gd name="T17" fmla="*/ 2147483647 h 1527"/>
                <a:gd name="T18" fmla="*/ 2147483647 w 808"/>
                <a:gd name="T19" fmla="*/ 2147483647 h 1527"/>
                <a:gd name="T20" fmla="*/ 2147483647 w 808"/>
                <a:gd name="T21" fmla="*/ 2147483647 h 1527"/>
                <a:gd name="T22" fmla="*/ 2147483647 w 808"/>
                <a:gd name="T23" fmla="*/ 2147483647 h 1527"/>
                <a:gd name="T24" fmla="*/ 2147483647 w 808"/>
                <a:gd name="T25" fmla="*/ 2147483647 h 1527"/>
                <a:gd name="T26" fmla="*/ 2147483647 w 808"/>
                <a:gd name="T27" fmla="*/ 2147483647 h 1527"/>
                <a:gd name="T28" fmla="*/ 2147483647 w 808"/>
                <a:gd name="T29" fmla="*/ 2147483647 h 1527"/>
                <a:gd name="T30" fmla="*/ 2147483647 w 808"/>
                <a:gd name="T31" fmla="*/ 2147483647 h 1527"/>
                <a:gd name="T32" fmla="*/ 0 w 808"/>
                <a:gd name="T33" fmla="*/ 2147483647 h 1527"/>
                <a:gd name="T34" fmla="*/ 0 w 808"/>
                <a:gd name="T35" fmla="*/ 0 h 1527"/>
                <a:gd name="T36" fmla="*/ 2147483647 w 808"/>
                <a:gd name="T37" fmla="*/ 0 h 1527"/>
                <a:gd name="T38" fmla="*/ 2147483647 w 808"/>
                <a:gd name="T39" fmla="*/ 0 h 1527"/>
                <a:gd name="T40" fmla="*/ 2147483647 w 808"/>
                <a:gd name="T41" fmla="*/ 2147483647 h 1527"/>
                <a:gd name="T42" fmla="*/ 2147483647 w 808"/>
                <a:gd name="T43" fmla="*/ 2147483647 h 1527"/>
                <a:gd name="T44" fmla="*/ 2147483647 w 808"/>
                <a:gd name="T45" fmla="*/ 2147483647 h 1527"/>
                <a:gd name="T46" fmla="*/ 2147483647 w 808"/>
                <a:gd name="T47" fmla="*/ 2147483647 h 1527"/>
                <a:gd name="T48" fmla="*/ 2147483647 w 808"/>
                <a:gd name="T49" fmla="*/ 2147483647 h 1527"/>
                <a:gd name="T50" fmla="*/ 2147483647 w 808"/>
                <a:gd name="T51" fmla="*/ 2147483647 h 1527"/>
                <a:gd name="T52" fmla="*/ 2147483647 w 808"/>
                <a:gd name="T53" fmla="*/ 2147483647 h 1527"/>
                <a:gd name="T54" fmla="*/ 2147483647 w 808"/>
                <a:gd name="T55" fmla="*/ 2147483647 h 1527"/>
                <a:gd name="T56" fmla="*/ 2147483647 w 808"/>
                <a:gd name="T57" fmla="*/ 2147483647 h 1527"/>
                <a:gd name="T58" fmla="*/ 2147483647 w 808"/>
                <a:gd name="T59" fmla="*/ 2147483647 h 1527"/>
                <a:gd name="T60" fmla="*/ 2147483647 w 808"/>
                <a:gd name="T61" fmla="*/ 2147483647 h 1527"/>
                <a:gd name="T62" fmla="*/ 2147483647 w 808"/>
                <a:gd name="T63" fmla="*/ 2147483647 h 1527"/>
                <a:gd name="T64" fmla="*/ 2147483647 w 808"/>
                <a:gd name="T65" fmla="*/ 2147483647 h 1527"/>
                <a:gd name="T66" fmla="*/ 2147483647 w 808"/>
                <a:gd name="T67" fmla="*/ 2147483647 h 1527"/>
                <a:gd name="T68" fmla="*/ 2147483647 w 808"/>
                <a:gd name="T69" fmla="*/ 2147483647 h 1527"/>
                <a:gd name="T70" fmla="*/ 2147483647 w 808"/>
                <a:gd name="T71" fmla="*/ 2147483647 h 1527"/>
                <a:gd name="T72" fmla="*/ 2147483647 w 808"/>
                <a:gd name="T73" fmla="*/ 2147483647 h 1527"/>
                <a:gd name="T74" fmla="*/ 2147483647 w 808"/>
                <a:gd name="T75" fmla="*/ 2147483647 h 1527"/>
                <a:gd name="T76" fmla="*/ 2147483647 w 808"/>
                <a:gd name="T77" fmla="*/ 2147483647 h 1527"/>
                <a:gd name="T78" fmla="*/ 2147483647 w 808"/>
                <a:gd name="T79" fmla="*/ 2147483647 h 1527"/>
                <a:gd name="T80" fmla="*/ 2147483647 w 808"/>
                <a:gd name="T81" fmla="*/ 2147483647 h 1527"/>
                <a:gd name="T82" fmla="*/ 2147483647 w 808"/>
                <a:gd name="T83" fmla="*/ 2147483647 h 1527"/>
                <a:gd name="T84" fmla="*/ 2147483647 w 808"/>
                <a:gd name="T85" fmla="*/ 2147483647 h 1527"/>
                <a:gd name="T86" fmla="*/ 2147483647 w 808"/>
                <a:gd name="T87" fmla="*/ 2147483647 h 152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808"/>
                <a:gd name="T133" fmla="*/ 0 h 1527"/>
                <a:gd name="T134" fmla="*/ 808 w 808"/>
                <a:gd name="T135" fmla="*/ 1527 h 152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808" h="1527">
                  <a:moveTo>
                    <a:pt x="808" y="1470"/>
                  </a:moveTo>
                  <a:lnTo>
                    <a:pt x="805" y="1470"/>
                  </a:lnTo>
                  <a:lnTo>
                    <a:pt x="793" y="1474"/>
                  </a:lnTo>
                  <a:lnTo>
                    <a:pt x="778" y="1481"/>
                  </a:lnTo>
                  <a:lnTo>
                    <a:pt x="754" y="1489"/>
                  </a:lnTo>
                  <a:lnTo>
                    <a:pt x="724" y="1500"/>
                  </a:lnTo>
                  <a:lnTo>
                    <a:pt x="689" y="1508"/>
                  </a:lnTo>
                  <a:lnTo>
                    <a:pt x="647" y="1516"/>
                  </a:lnTo>
                  <a:lnTo>
                    <a:pt x="601" y="1524"/>
                  </a:lnTo>
                  <a:lnTo>
                    <a:pt x="547" y="1527"/>
                  </a:lnTo>
                  <a:lnTo>
                    <a:pt x="485" y="1527"/>
                  </a:lnTo>
                  <a:lnTo>
                    <a:pt x="420" y="1524"/>
                  </a:lnTo>
                  <a:lnTo>
                    <a:pt x="347" y="1516"/>
                  </a:lnTo>
                  <a:lnTo>
                    <a:pt x="270" y="1504"/>
                  </a:lnTo>
                  <a:lnTo>
                    <a:pt x="185" y="1485"/>
                  </a:lnTo>
                  <a:lnTo>
                    <a:pt x="96" y="1458"/>
                  </a:lnTo>
                  <a:lnTo>
                    <a:pt x="0" y="1424"/>
                  </a:lnTo>
                  <a:lnTo>
                    <a:pt x="0" y="0"/>
                  </a:lnTo>
                  <a:lnTo>
                    <a:pt x="8" y="0"/>
                  </a:lnTo>
                  <a:lnTo>
                    <a:pt x="27" y="0"/>
                  </a:lnTo>
                  <a:lnTo>
                    <a:pt x="58" y="4"/>
                  </a:lnTo>
                  <a:lnTo>
                    <a:pt x="96" y="16"/>
                  </a:lnTo>
                  <a:lnTo>
                    <a:pt x="143" y="31"/>
                  </a:lnTo>
                  <a:lnTo>
                    <a:pt x="196" y="62"/>
                  </a:lnTo>
                  <a:lnTo>
                    <a:pt x="227" y="81"/>
                  </a:lnTo>
                  <a:lnTo>
                    <a:pt x="258" y="104"/>
                  </a:lnTo>
                  <a:lnTo>
                    <a:pt x="289" y="131"/>
                  </a:lnTo>
                  <a:lnTo>
                    <a:pt x="320" y="162"/>
                  </a:lnTo>
                  <a:lnTo>
                    <a:pt x="354" y="196"/>
                  </a:lnTo>
                  <a:lnTo>
                    <a:pt x="385" y="239"/>
                  </a:lnTo>
                  <a:lnTo>
                    <a:pt x="420" y="281"/>
                  </a:lnTo>
                  <a:lnTo>
                    <a:pt x="454" y="331"/>
                  </a:lnTo>
                  <a:lnTo>
                    <a:pt x="489" y="389"/>
                  </a:lnTo>
                  <a:lnTo>
                    <a:pt x="520" y="450"/>
                  </a:lnTo>
                  <a:lnTo>
                    <a:pt x="554" y="520"/>
                  </a:lnTo>
                  <a:lnTo>
                    <a:pt x="585" y="596"/>
                  </a:lnTo>
                  <a:lnTo>
                    <a:pt x="620" y="677"/>
                  </a:lnTo>
                  <a:lnTo>
                    <a:pt x="651" y="766"/>
                  </a:lnTo>
                  <a:lnTo>
                    <a:pt x="681" y="862"/>
                  </a:lnTo>
                  <a:lnTo>
                    <a:pt x="708" y="966"/>
                  </a:lnTo>
                  <a:lnTo>
                    <a:pt x="735" y="1081"/>
                  </a:lnTo>
                  <a:lnTo>
                    <a:pt x="762" y="1200"/>
                  </a:lnTo>
                  <a:lnTo>
                    <a:pt x="785" y="1331"/>
                  </a:lnTo>
                  <a:lnTo>
                    <a:pt x="808" y="1470"/>
                  </a:lnTo>
                  <a:close/>
                </a:path>
              </a:pathLst>
            </a:custGeom>
            <a:solidFill>
              <a:srgbClr val="DF20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61533" name="Freeform 43"/>
            <p:cNvSpPr>
              <a:spLocks/>
            </p:cNvSpPr>
            <p:nvPr/>
          </p:nvSpPr>
          <p:spPr bwMode="auto">
            <a:xfrm>
              <a:off x="859318" y="3160701"/>
              <a:ext cx="1282700" cy="2381250"/>
            </a:xfrm>
            <a:custGeom>
              <a:avLst/>
              <a:gdLst>
                <a:gd name="T0" fmla="*/ 2147483647 w 808"/>
                <a:gd name="T1" fmla="*/ 2147483647 h 1500"/>
                <a:gd name="T2" fmla="*/ 2147483647 w 808"/>
                <a:gd name="T3" fmla="*/ 2147483647 h 1500"/>
                <a:gd name="T4" fmla="*/ 2147483647 w 808"/>
                <a:gd name="T5" fmla="*/ 2147483647 h 1500"/>
                <a:gd name="T6" fmla="*/ 2147483647 w 808"/>
                <a:gd name="T7" fmla="*/ 2147483647 h 1500"/>
                <a:gd name="T8" fmla="*/ 2147483647 w 808"/>
                <a:gd name="T9" fmla="*/ 2147483647 h 1500"/>
                <a:gd name="T10" fmla="*/ 2147483647 w 808"/>
                <a:gd name="T11" fmla="*/ 2147483647 h 1500"/>
                <a:gd name="T12" fmla="*/ 2147483647 w 808"/>
                <a:gd name="T13" fmla="*/ 2147483647 h 1500"/>
                <a:gd name="T14" fmla="*/ 2147483647 w 808"/>
                <a:gd name="T15" fmla="*/ 2147483647 h 1500"/>
                <a:gd name="T16" fmla="*/ 2147483647 w 808"/>
                <a:gd name="T17" fmla="*/ 2147483647 h 1500"/>
                <a:gd name="T18" fmla="*/ 2147483647 w 808"/>
                <a:gd name="T19" fmla="*/ 2147483647 h 1500"/>
                <a:gd name="T20" fmla="*/ 2147483647 w 808"/>
                <a:gd name="T21" fmla="*/ 2147483647 h 1500"/>
                <a:gd name="T22" fmla="*/ 2147483647 w 808"/>
                <a:gd name="T23" fmla="*/ 2147483647 h 1500"/>
                <a:gd name="T24" fmla="*/ 2147483647 w 808"/>
                <a:gd name="T25" fmla="*/ 2147483647 h 1500"/>
                <a:gd name="T26" fmla="*/ 2147483647 w 808"/>
                <a:gd name="T27" fmla="*/ 2147483647 h 1500"/>
                <a:gd name="T28" fmla="*/ 2147483647 w 808"/>
                <a:gd name="T29" fmla="*/ 2147483647 h 1500"/>
                <a:gd name="T30" fmla="*/ 2147483647 w 808"/>
                <a:gd name="T31" fmla="*/ 2147483647 h 1500"/>
                <a:gd name="T32" fmla="*/ 2147483647 w 808"/>
                <a:gd name="T33" fmla="*/ 2147483647 h 1500"/>
                <a:gd name="T34" fmla="*/ 2147483647 w 808"/>
                <a:gd name="T35" fmla="*/ 2147483647 h 1500"/>
                <a:gd name="T36" fmla="*/ 2147483647 w 808"/>
                <a:gd name="T37" fmla="*/ 2147483647 h 1500"/>
                <a:gd name="T38" fmla="*/ 2147483647 w 808"/>
                <a:gd name="T39" fmla="*/ 2147483647 h 1500"/>
                <a:gd name="T40" fmla="*/ 2147483647 w 808"/>
                <a:gd name="T41" fmla="*/ 2147483647 h 1500"/>
                <a:gd name="T42" fmla="*/ 2147483647 w 808"/>
                <a:gd name="T43" fmla="*/ 2147483647 h 1500"/>
                <a:gd name="T44" fmla="*/ 2147483647 w 808"/>
                <a:gd name="T45" fmla="*/ 2147483647 h 1500"/>
                <a:gd name="T46" fmla="*/ 2147483647 w 808"/>
                <a:gd name="T47" fmla="*/ 2147483647 h 1500"/>
                <a:gd name="T48" fmla="*/ 2147483647 w 808"/>
                <a:gd name="T49" fmla="*/ 2147483647 h 1500"/>
                <a:gd name="T50" fmla="*/ 2147483647 w 808"/>
                <a:gd name="T51" fmla="*/ 2147483647 h 1500"/>
                <a:gd name="T52" fmla="*/ 2147483647 w 808"/>
                <a:gd name="T53" fmla="*/ 2147483647 h 1500"/>
                <a:gd name="T54" fmla="*/ 2147483647 w 808"/>
                <a:gd name="T55" fmla="*/ 2147483647 h 1500"/>
                <a:gd name="T56" fmla="*/ 2147483647 w 808"/>
                <a:gd name="T57" fmla="*/ 0 h 1500"/>
                <a:gd name="T58" fmla="*/ 2147483647 w 808"/>
                <a:gd name="T59" fmla="*/ 0 h 1500"/>
                <a:gd name="T60" fmla="*/ 0 w 808"/>
                <a:gd name="T61" fmla="*/ 0 h 1500"/>
                <a:gd name="T62" fmla="*/ 2147483647 w 808"/>
                <a:gd name="T63" fmla="*/ 0 h 1500"/>
                <a:gd name="T64" fmla="*/ 2147483647 w 808"/>
                <a:gd name="T65" fmla="*/ 0 h 1500"/>
                <a:gd name="T66" fmla="*/ 2147483647 w 808"/>
                <a:gd name="T67" fmla="*/ 0 h 1500"/>
                <a:gd name="T68" fmla="*/ 2147483647 w 808"/>
                <a:gd name="T69" fmla="*/ 2147483647 h 1500"/>
                <a:gd name="T70" fmla="*/ 2147483647 w 808"/>
                <a:gd name="T71" fmla="*/ 2147483647 h 1500"/>
                <a:gd name="T72" fmla="*/ 2147483647 w 808"/>
                <a:gd name="T73" fmla="*/ 2147483647 h 1500"/>
                <a:gd name="T74" fmla="*/ 2147483647 w 808"/>
                <a:gd name="T75" fmla="*/ 2147483647 h 1500"/>
                <a:gd name="T76" fmla="*/ 2147483647 w 808"/>
                <a:gd name="T77" fmla="*/ 2147483647 h 1500"/>
                <a:gd name="T78" fmla="*/ 2147483647 w 808"/>
                <a:gd name="T79" fmla="*/ 2147483647 h 1500"/>
                <a:gd name="T80" fmla="*/ 2147483647 w 808"/>
                <a:gd name="T81" fmla="*/ 2147483647 h 1500"/>
                <a:gd name="T82" fmla="*/ 2147483647 w 808"/>
                <a:gd name="T83" fmla="*/ 2147483647 h 1500"/>
                <a:gd name="T84" fmla="*/ 2147483647 w 808"/>
                <a:gd name="T85" fmla="*/ 2147483647 h 1500"/>
                <a:gd name="T86" fmla="*/ 2147483647 w 808"/>
                <a:gd name="T87" fmla="*/ 2147483647 h 1500"/>
                <a:gd name="T88" fmla="*/ 2147483647 w 808"/>
                <a:gd name="T89" fmla="*/ 2147483647 h 1500"/>
                <a:gd name="T90" fmla="*/ 2147483647 w 808"/>
                <a:gd name="T91" fmla="*/ 2147483647 h 1500"/>
                <a:gd name="T92" fmla="*/ 2147483647 w 808"/>
                <a:gd name="T93" fmla="*/ 2147483647 h 1500"/>
                <a:gd name="T94" fmla="*/ 2147483647 w 808"/>
                <a:gd name="T95" fmla="*/ 2147483647 h 1500"/>
                <a:gd name="T96" fmla="*/ 2147483647 w 808"/>
                <a:gd name="T97" fmla="*/ 2147483647 h 1500"/>
                <a:gd name="T98" fmla="*/ 2147483647 w 808"/>
                <a:gd name="T99" fmla="*/ 2147483647 h 1500"/>
                <a:gd name="T100" fmla="*/ 2147483647 w 808"/>
                <a:gd name="T101" fmla="*/ 2147483647 h 1500"/>
                <a:gd name="T102" fmla="*/ 2147483647 w 808"/>
                <a:gd name="T103" fmla="*/ 2147483647 h 1500"/>
                <a:gd name="T104" fmla="*/ 2147483647 w 808"/>
                <a:gd name="T105" fmla="*/ 2147483647 h 1500"/>
                <a:gd name="T106" fmla="*/ 2147483647 w 808"/>
                <a:gd name="T107" fmla="*/ 2147483647 h 1500"/>
                <a:gd name="T108" fmla="*/ 2147483647 w 808"/>
                <a:gd name="T109" fmla="*/ 2147483647 h 1500"/>
                <a:gd name="T110" fmla="*/ 2147483647 w 808"/>
                <a:gd name="T111" fmla="*/ 2147483647 h 1500"/>
                <a:gd name="T112" fmla="*/ 2147483647 w 808"/>
                <a:gd name="T113" fmla="*/ 2147483647 h 150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808"/>
                <a:gd name="T172" fmla="*/ 0 h 1500"/>
                <a:gd name="T173" fmla="*/ 808 w 808"/>
                <a:gd name="T174" fmla="*/ 1500 h 150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808" h="1500">
                  <a:moveTo>
                    <a:pt x="808" y="1470"/>
                  </a:moveTo>
                  <a:lnTo>
                    <a:pt x="801" y="1470"/>
                  </a:lnTo>
                  <a:lnTo>
                    <a:pt x="785" y="1477"/>
                  </a:lnTo>
                  <a:lnTo>
                    <a:pt x="762" y="1489"/>
                  </a:lnTo>
                  <a:lnTo>
                    <a:pt x="728" y="1500"/>
                  </a:lnTo>
                  <a:lnTo>
                    <a:pt x="697" y="1362"/>
                  </a:lnTo>
                  <a:lnTo>
                    <a:pt x="670" y="1235"/>
                  </a:lnTo>
                  <a:lnTo>
                    <a:pt x="639" y="1116"/>
                  </a:lnTo>
                  <a:lnTo>
                    <a:pt x="612" y="1004"/>
                  </a:lnTo>
                  <a:lnTo>
                    <a:pt x="581" y="900"/>
                  </a:lnTo>
                  <a:lnTo>
                    <a:pt x="551" y="804"/>
                  </a:lnTo>
                  <a:lnTo>
                    <a:pt x="520" y="716"/>
                  </a:lnTo>
                  <a:lnTo>
                    <a:pt x="489" y="631"/>
                  </a:lnTo>
                  <a:lnTo>
                    <a:pt x="458" y="554"/>
                  </a:lnTo>
                  <a:lnTo>
                    <a:pt x="427" y="485"/>
                  </a:lnTo>
                  <a:lnTo>
                    <a:pt x="397" y="423"/>
                  </a:lnTo>
                  <a:lnTo>
                    <a:pt x="370" y="366"/>
                  </a:lnTo>
                  <a:lnTo>
                    <a:pt x="339" y="312"/>
                  </a:lnTo>
                  <a:lnTo>
                    <a:pt x="312" y="266"/>
                  </a:lnTo>
                  <a:lnTo>
                    <a:pt x="281" y="223"/>
                  </a:lnTo>
                  <a:lnTo>
                    <a:pt x="254" y="185"/>
                  </a:lnTo>
                  <a:lnTo>
                    <a:pt x="227" y="154"/>
                  </a:lnTo>
                  <a:lnTo>
                    <a:pt x="200" y="123"/>
                  </a:lnTo>
                  <a:lnTo>
                    <a:pt x="177" y="100"/>
                  </a:lnTo>
                  <a:lnTo>
                    <a:pt x="154" y="77"/>
                  </a:lnTo>
                  <a:lnTo>
                    <a:pt x="112" y="46"/>
                  </a:lnTo>
                  <a:lnTo>
                    <a:pt x="73" y="23"/>
                  </a:lnTo>
                  <a:lnTo>
                    <a:pt x="42" y="8"/>
                  </a:lnTo>
                  <a:lnTo>
                    <a:pt x="19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16" y="0"/>
                  </a:lnTo>
                  <a:lnTo>
                    <a:pt x="42" y="0"/>
                  </a:lnTo>
                  <a:lnTo>
                    <a:pt x="73" y="8"/>
                  </a:lnTo>
                  <a:lnTo>
                    <a:pt x="116" y="19"/>
                  </a:lnTo>
                  <a:lnTo>
                    <a:pt x="166" y="43"/>
                  </a:lnTo>
                  <a:lnTo>
                    <a:pt x="220" y="73"/>
                  </a:lnTo>
                  <a:lnTo>
                    <a:pt x="277" y="119"/>
                  </a:lnTo>
                  <a:lnTo>
                    <a:pt x="308" y="146"/>
                  </a:lnTo>
                  <a:lnTo>
                    <a:pt x="339" y="181"/>
                  </a:lnTo>
                  <a:lnTo>
                    <a:pt x="370" y="216"/>
                  </a:lnTo>
                  <a:lnTo>
                    <a:pt x="404" y="258"/>
                  </a:lnTo>
                  <a:lnTo>
                    <a:pt x="435" y="304"/>
                  </a:lnTo>
                  <a:lnTo>
                    <a:pt x="470" y="354"/>
                  </a:lnTo>
                  <a:lnTo>
                    <a:pt x="500" y="412"/>
                  </a:lnTo>
                  <a:lnTo>
                    <a:pt x="531" y="473"/>
                  </a:lnTo>
                  <a:lnTo>
                    <a:pt x="566" y="543"/>
                  </a:lnTo>
                  <a:lnTo>
                    <a:pt x="597" y="616"/>
                  </a:lnTo>
                  <a:lnTo>
                    <a:pt x="627" y="696"/>
                  </a:lnTo>
                  <a:lnTo>
                    <a:pt x="654" y="785"/>
                  </a:lnTo>
                  <a:lnTo>
                    <a:pt x="685" y="881"/>
                  </a:lnTo>
                  <a:lnTo>
                    <a:pt x="712" y="981"/>
                  </a:lnTo>
                  <a:lnTo>
                    <a:pt x="739" y="1093"/>
                  </a:lnTo>
                  <a:lnTo>
                    <a:pt x="762" y="1208"/>
                  </a:lnTo>
                  <a:lnTo>
                    <a:pt x="785" y="1335"/>
                  </a:lnTo>
                  <a:lnTo>
                    <a:pt x="808" y="1470"/>
                  </a:lnTo>
                  <a:close/>
                </a:path>
              </a:pathLst>
            </a:custGeom>
            <a:solidFill>
              <a:srgbClr val="9F22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61534" name="Freeform 44"/>
            <p:cNvSpPr>
              <a:spLocks/>
            </p:cNvSpPr>
            <p:nvPr/>
          </p:nvSpPr>
          <p:spPr bwMode="auto">
            <a:xfrm>
              <a:off x="859318" y="3160701"/>
              <a:ext cx="941388" cy="2992438"/>
            </a:xfrm>
            <a:custGeom>
              <a:avLst/>
              <a:gdLst>
                <a:gd name="T0" fmla="*/ 2147483647 w 593"/>
                <a:gd name="T1" fmla="*/ 2147483647 h 1885"/>
                <a:gd name="T2" fmla="*/ 2147483647 w 593"/>
                <a:gd name="T3" fmla="*/ 2147483647 h 1885"/>
                <a:gd name="T4" fmla="*/ 2147483647 w 593"/>
                <a:gd name="T5" fmla="*/ 2147483647 h 1885"/>
                <a:gd name="T6" fmla="*/ 2147483647 w 593"/>
                <a:gd name="T7" fmla="*/ 2147483647 h 1885"/>
                <a:gd name="T8" fmla="*/ 2147483647 w 593"/>
                <a:gd name="T9" fmla="*/ 2147483647 h 1885"/>
                <a:gd name="T10" fmla="*/ 2147483647 w 593"/>
                <a:gd name="T11" fmla="*/ 2147483647 h 1885"/>
                <a:gd name="T12" fmla="*/ 2147483647 w 593"/>
                <a:gd name="T13" fmla="*/ 2147483647 h 1885"/>
                <a:gd name="T14" fmla="*/ 2147483647 w 593"/>
                <a:gd name="T15" fmla="*/ 2147483647 h 1885"/>
                <a:gd name="T16" fmla="*/ 2147483647 w 593"/>
                <a:gd name="T17" fmla="*/ 2147483647 h 1885"/>
                <a:gd name="T18" fmla="*/ 2147483647 w 593"/>
                <a:gd name="T19" fmla="*/ 2147483647 h 1885"/>
                <a:gd name="T20" fmla="*/ 2147483647 w 593"/>
                <a:gd name="T21" fmla="*/ 2147483647 h 1885"/>
                <a:gd name="T22" fmla="*/ 2147483647 w 593"/>
                <a:gd name="T23" fmla="*/ 2147483647 h 1885"/>
                <a:gd name="T24" fmla="*/ 2147483647 w 593"/>
                <a:gd name="T25" fmla="*/ 2147483647 h 1885"/>
                <a:gd name="T26" fmla="*/ 2147483647 w 593"/>
                <a:gd name="T27" fmla="*/ 2147483647 h 1885"/>
                <a:gd name="T28" fmla="*/ 2147483647 w 593"/>
                <a:gd name="T29" fmla="*/ 2147483647 h 1885"/>
                <a:gd name="T30" fmla="*/ 2147483647 w 593"/>
                <a:gd name="T31" fmla="*/ 2147483647 h 1885"/>
                <a:gd name="T32" fmla="*/ 0 w 593"/>
                <a:gd name="T33" fmla="*/ 2147483647 h 1885"/>
                <a:gd name="T34" fmla="*/ 0 w 593"/>
                <a:gd name="T35" fmla="*/ 0 h 1885"/>
                <a:gd name="T36" fmla="*/ 2147483647 w 593"/>
                <a:gd name="T37" fmla="*/ 0 h 1885"/>
                <a:gd name="T38" fmla="*/ 2147483647 w 593"/>
                <a:gd name="T39" fmla="*/ 0 h 1885"/>
                <a:gd name="T40" fmla="*/ 2147483647 w 593"/>
                <a:gd name="T41" fmla="*/ 2147483647 h 1885"/>
                <a:gd name="T42" fmla="*/ 2147483647 w 593"/>
                <a:gd name="T43" fmla="*/ 2147483647 h 1885"/>
                <a:gd name="T44" fmla="*/ 2147483647 w 593"/>
                <a:gd name="T45" fmla="*/ 2147483647 h 1885"/>
                <a:gd name="T46" fmla="*/ 2147483647 w 593"/>
                <a:gd name="T47" fmla="*/ 2147483647 h 1885"/>
                <a:gd name="T48" fmla="*/ 2147483647 w 593"/>
                <a:gd name="T49" fmla="*/ 2147483647 h 1885"/>
                <a:gd name="T50" fmla="*/ 2147483647 w 593"/>
                <a:gd name="T51" fmla="*/ 2147483647 h 1885"/>
                <a:gd name="T52" fmla="*/ 2147483647 w 593"/>
                <a:gd name="T53" fmla="*/ 2147483647 h 1885"/>
                <a:gd name="T54" fmla="*/ 2147483647 w 593"/>
                <a:gd name="T55" fmla="*/ 2147483647 h 1885"/>
                <a:gd name="T56" fmla="*/ 2147483647 w 593"/>
                <a:gd name="T57" fmla="*/ 2147483647 h 1885"/>
                <a:gd name="T58" fmla="*/ 2147483647 w 593"/>
                <a:gd name="T59" fmla="*/ 2147483647 h 1885"/>
                <a:gd name="T60" fmla="*/ 2147483647 w 593"/>
                <a:gd name="T61" fmla="*/ 2147483647 h 1885"/>
                <a:gd name="T62" fmla="*/ 2147483647 w 593"/>
                <a:gd name="T63" fmla="*/ 2147483647 h 1885"/>
                <a:gd name="T64" fmla="*/ 2147483647 w 593"/>
                <a:gd name="T65" fmla="*/ 2147483647 h 1885"/>
                <a:gd name="T66" fmla="*/ 2147483647 w 593"/>
                <a:gd name="T67" fmla="*/ 2147483647 h 1885"/>
                <a:gd name="T68" fmla="*/ 2147483647 w 593"/>
                <a:gd name="T69" fmla="*/ 2147483647 h 1885"/>
                <a:gd name="T70" fmla="*/ 2147483647 w 593"/>
                <a:gd name="T71" fmla="*/ 2147483647 h 1885"/>
                <a:gd name="T72" fmla="*/ 2147483647 w 593"/>
                <a:gd name="T73" fmla="*/ 2147483647 h 1885"/>
                <a:gd name="T74" fmla="*/ 2147483647 w 593"/>
                <a:gd name="T75" fmla="*/ 2147483647 h 1885"/>
                <a:gd name="T76" fmla="*/ 2147483647 w 593"/>
                <a:gd name="T77" fmla="*/ 2147483647 h 1885"/>
                <a:gd name="T78" fmla="*/ 2147483647 w 593"/>
                <a:gd name="T79" fmla="*/ 2147483647 h 1885"/>
                <a:gd name="T80" fmla="*/ 2147483647 w 593"/>
                <a:gd name="T81" fmla="*/ 2147483647 h 1885"/>
                <a:gd name="T82" fmla="*/ 2147483647 w 593"/>
                <a:gd name="T83" fmla="*/ 2147483647 h 1885"/>
                <a:gd name="T84" fmla="*/ 2147483647 w 593"/>
                <a:gd name="T85" fmla="*/ 2147483647 h 1885"/>
                <a:gd name="T86" fmla="*/ 2147483647 w 593"/>
                <a:gd name="T87" fmla="*/ 2147483647 h 1885"/>
                <a:gd name="T88" fmla="*/ 2147483647 w 593"/>
                <a:gd name="T89" fmla="*/ 2147483647 h 188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93"/>
                <a:gd name="T136" fmla="*/ 0 h 1885"/>
                <a:gd name="T137" fmla="*/ 593 w 593"/>
                <a:gd name="T138" fmla="*/ 1885 h 188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93" h="1885">
                  <a:moveTo>
                    <a:pt x="593" y="1812"/>
                  </a:moveTo>
                  <a:lnTo>
                    <a:pt x="589" y="1812"/>
                  </a:lnTo>
                  <a:lnTo>
                    <a:pt x="581" y="1820"/>
                  </a:lnTo>
                  <a:lnTo>
                    <a:pt x="570" y="1827"/>
                  </a:lnTo>
                  <a:lnTo>
                    <a:pt x="554" y="1839"/>
                  </a:lnTo>
                  <a:lnTo>
                    <a:pt x="531" y="1851"/>
                  </a:lnTo>
                  <a:lnTo>
                    <a:pt x="508" y="1858"/>
                  </a:lnTo>
                  <a:lnTo>
                    <a:pt x="477" y="1870"/>
                  </a:lnTo>
                  <a:lnTo>
                    <a:pt x="439" y="1877"/>
                  </a:lnTo>
                  <a:lnTo>
                    <a:pt x="400" y="1881"/>
                  </a:lnTo>
                  <a:lnTo>
                    <a:pt x="358" y="1885"/>
                  </a:lnTo>
                  <a:lnTo>
                    <a:pt x="308" y="1881"/>
                  </a:lnTo>
                  <a:lnTo>
                    <a:pt x="254" y="1870"/>
                  </a:lnTo>
                  <a:lnTo>
                    <a:pt x="196" y="1854"/>
                  </a:lnTo>
                  <a:lnTo>
                    <a:pt x="139" y="1831"/>
                  </a:lnTo>
                  <a:lnTo>
                    <a:pt x="73" y="1797"/>
                  </a:lnTo>
                  <a:lnTo>
                    <a:pt x="0" y="1754"/>
                  </a:lnTo>
                  <a:lnTo>
                    <a:pt x="0" y="0"/>
                  </a:lnTo>
                  <a:lnTo>
                    <a:pt x="8" y="0"/>
                  </a:lnTo>
                  <a:lnTo>
                    <a:pt x="19" y="0"/>
                  </a:lnTo>
                  <a:lnTo>
                    <a:pt x="42" y="4"/>
                  </a:lnTo>
                  <a:lnTo>
                    <a:pt x="73" y="19"/>
                  </a:lnTo>
                  <a:lnTo>
                    <a:pt x="108" y="39"/>
                  </a:lnTo>
                  <a:lnTo>
                    <a:pt x="127" y="58"/>
                  </a:lnTo>
                  <a:lnTo>
                    <a:pt x="146" y="77"/>
                  </a:lnTo>
                  <a:lnTo>
                    <a:pt x="166" y="100"/>
                  </a:lnTo>
                  <a:lnTo>
                    <a:pt x="189" y="127"/>
                  </a:lnTo>
                  <a:lnTo>
                    <a:pt x="212" y="162"/>
                  </a:lnTo>
                  <a:lnTo>
                    <a:pt x="235" y="200"/>
                  </a:lnTo>
                  <a:lnTo>
                    <a:pt x="262" y="243"/>
                  </a:lnTo>
                  <a:lnTo>
                    <a:pt x="285" y="293"/>
                  </a:lnTo>
                  <a:lnTo>
                    <a:pt x="308" y="346"/>
                  </a:lnTo>
                  <a:lnTo>
                    <a:pt x="335" y="412"/>
                  </a:lnTo>
                  <a:lnTo>
                    <a:pt x="358" y="481"/>
                  </a:lnTo>
                  <a:lnTo>
                    <a:pt x="381" y="558"/>
                  </a:lnTo>
                  <a:lnTo>
                    <a:pt x="408" y="643"/>
                  </a:lnTo>
                  <a:lnTo>
                    <a:pt x="431" y="735"/>
                  </a:lnTo>
                  <a:lnTo>
                    <a:pt x="454" y="835"/>
                  </a:lnTo>
                  <a:lnTo>
                    <a:pt x="477" y="947"/>
                  </a:lnTo>
                  <a:lnTo>
                    <a:pt x="500" y="1066"/>
                  </a:lnTo>
                  <a:lnTo>
                    <a:pt x="520" y="1193"/>
                  </a:lnTo>
                  <a:lnTo>
                    <a:pt x="539" y="1331"/>
                  </a:lnTo>
                  <a:lnTo>
                    <a:pt x="558" y="1481"/>
                  </a:lnTo>
                  <a:lnTo>
                    <a:pt x="577" y="1639"/>
                  </a:lnTo>
                  <a:lnTo>
                    <a:pt x="593" y="1812"/>
                  </a:lnTo>
                  <a:close/>
                </a:path>
              </a:pathLst>
            </a:custGeom>
            <a:solidFill>
              <a:srgbClr val="B723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61535" name="Freeform 45"/>
            <p:cNvSpPr>
              <a:spLocks/>
            </p:cNvSpPr>
            <p:nvPr/>
          </p:nvSpPr>
          <p:spPr bwMode="auto">
            <a:xfrm>
              <a:off x="859318" y="3160701"/>
              <a:ext cx="587375" cy="2992438"/>
            </a:xfrm>
            <a:custGeom>
              <a:avLst/>
              <a:gdLst>
                <a:gd name="T0" fmla="*/ 0 w 370"/>
                <a:gd name="T1" fmla="*/ 0 h 1885"/>
                <a:gd name="T2" fmla="*/ 2147483647 w 370"/>
                <a:gd name="T3" fmla="*/ 2147483647 h 1885"/>
                <a:gd name="T4" fmla="*/ 2147483647 w 370"/>
                <a:gd name="T5" fmla="*/ 2147483647 h 1885"/>
                <a:gd name="T6" fmla="*/ 2147483647 w 370"/>
                <a:gd name="T7" fmla="*/ 2147483647 h 1885"/>
                <a:gd name="T8" fmla="*/ 2147483647 w 370"/>
                <a:gd name="T9" fmla="*/ 2147483647 h 1885"/>
                <a:gd name="T10" fmla="*/ 2147483647 w 370"/>
                <a:gd name="T11" fmla="*/ 2147483647 h 1885"/>
                <a:gd name="T12" fmla="*/ 2147483647 w 370"/>
                <a:gd name="T13" fmla="*/ 2147483647 h 1885"/>
                <a:gd name="T14" fmla="*/ 2147483647 w 370"/>
                <a:gd name="T15" fmla="*/ 2147483647 h 1885"/>
                <a:gd name="T16" fmla="*/ 2147483647 w 370"/>
                <a:gd name="T17" fmla="*/ 2147483647 h 1885"/>
                <a:gd name="T18" fmla="*/ 2147483647 w 370"/>
                <a:gd name="T19" fmla="*/ 2147483647 h 1885"/>
                <a:gd name="T20" fmla="*/ 2147483647 w 370"/>
                <a:gd name="T21" fmla="*/ 2147483647 h 1885"/>
                <a:gd name="T22" fmla="*/ 2147483647 w 370"/>
                <a:gd name="T23" fmla="*/ 2147483647 h 1885"/>
                <a:gd name="T24" fmla="*/ 2147483647 w 370"/>
                <a:gd name="T25" fmla="*/ 2147483647 h 1885"/>
                <a:gd name="T26" fmla="*/ 2147483647 w 370"/>
                <a:gd name="T27" fmla="*/ 2147483647 h 1885"/>
                <a:gd name="T28" fmla="*/ 2147483647 w 370"/>
                <a:gd name="T29" fmla="*/ 2147483647 h 1885"/>
                <a:gd name="T30" fmla="*/ 2147483647 w 370"/>
                <a:gd name="T31" fmla="*/ 2147483647 h 1885"/>
                <a:gd name="T32" fmla="*/ 2147483647 w 370"/>
                <a:gd name="T33" fmla="*/ 2147483647 h 1885"/>
                <a:gd name="T34" fmla="*/ 2147483647 w 370"/>
                <a:gd name="T35" fmla="*/ 2147483647 h 1885"/>
                <a:gd name="T36" fmla="*/ 2147483647 w 370"/>
                <a:gd name="T37" fmla="*/ 2147483647 h 1885"/>
                <a:gd name="T38" fmla="*/ 2147483647 w 370"/>
                <a:gd name="T39" fmla="*/ 2147483647 h 1885"/>
                <a:gd name="T40" fmla="*/ 2147483647 w 370"/>
                <a:gd name="T41" fmla="*/ 2147483647 h 1885"/>
                <a:gd name="T42" fmla="*/ 2147483647 w 370"/>
                <a:gd name="T43" fmla="*/ 2147483647 h 1885"/>
                <a:gd name="T44" fmla="*/ 2147483647 w 370"/>
                <a:gd name="T45" fmla="*/ 2147483647 h 1885"/>
                <a:gd name="T46" fmla="*/ 2147483647 w 370"/>
                <a:gd name="T47" fmla="*/ 2147483647 h 1885"/>
                <a:gd name="T48" fmla="*/ 2147483647 w 370"/>
                <a:gd name="T49" fmla="*/ 2147483647 h 1885"/>
                <a:gd name="T50" fmla="*/ 2147483647 w 370"/>
                <a:gd name="T51" fmla="*/ 2147483647 h 1885"/>
                <a:gd name="T52" fmla="*/ 2147483647 w 370"/>
                <a:gd name="T53" fmla="*/ 2147483647 h 1885"/>
                <a:gd name="T54" fmla="*/ 2147483647 w 370"/>
                <a:gd name="T55" fmla="*/ 2147483647 h 1885"/>
                <a:gd name="T56" fmla="*/ 2147483647 w 370"/>
                <a:gd name="T57" fmla="*/ 2147483647 h 1885"/>
                <a:gd name="T58" fmla="*/ 2147483647 w 370"/>
                <a:gd name="T59" fmla="*/ 2147483647 h 1885"/>
                <a:gd name="T60" fmla="*/ 2147483647 w 370"/>
                <a:gd name="T61" fmla="*/ 2147483647 h 1885"/>
                <a:gd name="T62" fmla="*/ 2147483647 w 370"/>
                <a:gd name="T63" fmla="*/ 2147483647 h 1885"/>
                <a:gd name="T64" fmla="*/ 2147483647 w 370"/>
                <a:gd name="T65" fmla="*/ 2147483647 h 1885"/>
                <a:gd name="T66" fmla="*/ 2147483647 w 370"/>
                <a:gd name="T67" fmla="*/ 2147483647 h 1885"/>
                <a:gd name="T68" fmla="*/ 2147483647 w 370"/>
                <a:gd name="T69" fmla="*/ 2147483647 h 1885"/>
                <a:gd name="T70" fmla="*/ 2147483647 w 370"/>
                <a:gd name="T71" fmla="*/ 2147483647 h 1885"/>
                <a:gd name="T72" fmla="*/ 2147483647 w 370"/>
                <a:gd name="T73" fmla="*/ 2147483647 h 1885"/>
                <a:gd name="T74" fmla="*/ 2147483647 w 370"/>
                <a:gd name="T75" fmla="*/ 2147483647 h 1885"/>
                <a:gd name="T76" fmla="*/ 2147483647 w 370"/>
                <a:gd name="T77" fmla="*/ 2147483647 h 1885"/>
                <a:gd name="T78" fmla="*/ 2147483647 w 370"/>
                <a:gd name="T79" fmla="*/ 2147483647 h 1885"/>
                <a:gd name="T80" fmla="*/ 2147483647 w 370"/>
                <a:gd name="T81" fmla="*/ 2147483647 h 1885"/>
                <a:gd name="T82" fmla="*/ 2147483647 w 370"/>
                <a:gd name="T83" fmla="*/ 2147483647 h 1885"/>
                <a:gd name="T84" fmla="*/ 2147483647 w 370"/>
                <a:gd name="T85" fmla="*/ 2147483647 h 1885"/>
                <a:gd name="T86" fmla="*/ 2147483647 w 370"/>
                <a:gd name="T87" fmla="*/ 2147483647 h 1885"/>
                <a:gd name="T88" fmla="*/ 2147483647 w 370"/>
                <a:gd name="T89" fmla="*/ 2147483647 h 1885"/>
                <a:gd name="T90" fmla="*/ 2147483647 w 370"/>
                <a:gd name="T91" fmla="*/ 2147483647 h 1885"/>
                <a:gd name="T92" fmla="*/ 2147483647 w 370"/>
                <a:gd name="T93" fmla="*/ 2147483647 h 1885"/>
                <a:gd name="T94" fmla="*/ 0 w 370"/>
                <a:gd name="T95" fmla="*/ 0 h 188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70"/>
                <a:gd name="T145" fmla="*/ 0 h 1885"/>
                <a:gd name="T146" fmla="*/ 370 w 370"/>
                <a:gd name="T147" fmla="*/ 1885 h 188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70" h="1885">
                  <a:moveTo>
                    <a:pt x="0" y="0"/>
                  </a:moveTo>
                  <a:lnTo>
                    <a:pt x="8" y="4"/>
                  </a:lnTo>
                  <a:lnTo>
                    <a:pt x="19" y="19"/>
                  </a:lnTo>
                  <a:lnTo>
                    <a:pt x="39" y="50"/>
                  </a:lnTo>
                  <a:lnTo>
                    <a:pt x="62" y="89"/>
                  </a:lnTo>
                  <a:lnTo>
                    <a:pt x="89" y="143"/>
                  </a:lnTo>
                  <a:lnTo>
                    <a:pt x="119" y="212"/>
                  </a:lnTo>
                  <a:lnTo>
                    <a:pt x="139" y="254"/>
                  </a:lnTo>
                  <a:lnTo>
                    <a:pt x="154" y="296"/>
                  </a:lnTo>
                  <a:lnTo>
                    <a:pt x="173" y="346"/>
                  </a:lnTo>
                  <a:lnTo>
                    <a:pt x="189" y="396"/>
                  </a:lnTo>
                  <a:lnTo>
                    <a:pt x="208" y="454"/>
                  </a:lnTo>
                  <a:lnTo>
                    <a:pt x="223" y="516"/>
                  </a:lnTo>
                  <a:lnTo>
                    <a:pt x="243" y="581"/>
                  </a:lnTo>
                  <a:lnTo>
                    <a:pt x="258" y="650"/>
                  </a:lnTo>
                  <a:lnTo>
                    <a:pt x="273" y="723"/>
                  </a:lnTo>
                  <a:lnTo>
                    <a:pt x="289" y="804"/>
                  </a:lnTo>
                  <a:lnTo>
                    <a:pt x="304" y="889"/>
                  </a:lnTo>
                  <a:lnTo>
                    <a:pt x="316" y="977"/>
                  </a:lnTo>
                  <a:lnTo>
                    <a:pt x="327" y="1073"/>
                  </a:lnTo>
                  <a:lnTo>
                    <a:pt x="339" y="1170"/>
                  </a:lnTo>
                  <a:lnTo>
                    <a:pt x="350" y="1277"/>
                  </a:lnTo>
                  <a:lnTo>
                    <a:pt x="358" y="1385"/>
                  </a:lnTo>
                  <a:lnTo>
                    <a:pt x="362" y="1500"/>
                  </a:lnTo>
                  <a:lnTo>
                    <a:pt x="370" y="1624"/>
                  </a:lnTo>
                  <a:lnTo>
                    <a:pt x="370" y="1751"/>
                  </a:lnTo>
                  <a:lnTo>
                    <a:pt x="370" y="1885"/>
                  </a:lnTo>
                  <a:lnTo>
                    <a:pt x="308" y="1881"/>
                  </a:lnTo>
                  <a:lnTo>
                    <a:pt x="235" y="1866"/>
                  </a:lnTo>
                  <a:lnTo>
                    <a:pt x="158" y="1839"/>
                  </a:lnTo>
                  <a:lnTo>
                    <a:pt x="116" y="1820"/>
                  </a:lnTo>
                  <a:lnTo>
                    <a:pt x="73" y="1797"/>
                  </a:lnTo>
                  <a:lnTo>
                    <a:pt x="77" y="1747"/>
                  </a:lnTo>
                  <a:lnTo>
                    <a:pt x="81" y="1689"/>
                  </a:lnTo>
                  <a:lnTo>
                    <a:pt x="81" y="1624"/>
                  </a:lnTo>
                  <a:lnTo>
                    <a:pt x="85" y="1550"/>
                  </a:lnTo>
                  <a:lnTo>
                    <a:pt x="85" y="1470"/>
                  </a:lnTo>
                  <a:lnTo>
                    <a:pt x="85" y="1381"/>
                  </a:lnTo>
                  <a:lnTo>
                    <a:pt x="85" y="1281"/>
                  </a:lnTo>
                  <a:lnTo>
                    <a:pt x="85" y="1177"/>
                  </a:lnTo>
                  <a:lnTo>
                    <a:pt x="81" y="1062"/>
                  </a:lnTo>
                  <a:lnTo>
                    <a:pt x="73" y="939"/>
                  </a:lnTo>
                  <a:lnTo>
                    <a:pt x="69" y="804"/>
                  </a:lnTo>
                  <a:lnTo>
                    <a:pt x="58" y="662"/>
                  </a:lnTo>
                  <a:lnTo>
                    <a:pt x="50" y="512"/>
                  </a:lnTo>
                  <a:lnTo>
                    <a:pt x="35" y="350"/>
                  </a:lnTo>
                  <a:lnTo>
                    <a:pt x="19" y="1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F22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61536" name="Freeform 46"/>
            <p:cNvSpPr>
              <a:spLocks/>
            </p:cNvSpPr>
            <p:nvPr/>
          </p:nvSpPr>
          <p:spPr bwMode="auto">
            <a:xfrm>
              <a:off x="859318" y="3160701"/>
              <a:ext cx="469900" cy="2979738"/>
            </a:xfrm>
            <a:custGeom>
              <a:avLst/>
              <a:gdLst>
                <a:gd name="T0" fmla="*/ 2147483647 w 296"/>
                <a:gd name="T1" fmla="*/ 2147483647 h 1877"/>
                <a:gd name="T2" fmla="*/ 2147483647 w 296"/>
                <a:gd name="T3" fmla="*/ 2147483647 h 1877"/>
                <a:gd name="T4" fmla="*/ 2147483647 w 296"/>
                <a:gd name="T5" fmla="*/ 2147483647 h 1877"/>
                <a:gd name="T6" fmla="*/ 2147483647 w 296"/>
                <a:gd name="T7" fmla="*/ 2147483647 h 1877"/>
                <a:gd name="T8" fmla="*/ 2147483647 w 296"/>
                <a:gd name="T9" fmla="*/ 2147483647 h 1877"/>
                <a:gd name="T10" fmla="*/ 2147483647 w 296"/>
                <a:gd name="T11" fmla="*/ 2147483647 h 1877"/>
                <a:gd name="T12" fmla="*/ 2147483647 w 296"/>
                <a:gd name="T13" fmla="*/ 2147483647 h 1877"/>
                <a:gd name="T14" fmla="*/ 2147483647 w 296"/>
                <a:gd name="T15" fmla="*/ 2147483647 h 1877"/>
                <a:gd name="T16" fmla="*/ 2147483647 w 296"/>
                <a:gd name="T17" fmla="*/ 2147483647 h 1877"/>
                <a:gd name="T18" fmla="*/ 2147483647 w 296"/>
                <a:gd name="T19" fmla="*/ 2147483647 h 1877"/>
                <a:gd name="T20" fmla="*/ 2147483647 w 296"/>
                <a:gd name="T21" fmla="*/ 2147483647 h 1877"/>
                <a:gd name="T22" fmla="*/ 2147483647 w 296"/>
                <a:gd name="T23" fmla="*/ 2147483647 h 1877"/>
                <a:gd name="T24" fmla="*/ 2147483647 w 296"/>
                <a:gd name="T25" fmla="*/ 2147483647 h 1877"/>
                <a:gd name="T26" fmla="*/ 2147483647 w 296"/>
                <a:gd name="T27" fmla="*/ 2147483647 h 1877"/>
                <a:gd name="T28" fmla="*/ 2147483647 w 296"/>
                <a:gd name="T29" fmla="*/ 2147483647 h 1877"/>
                <a:gd name="T30" fmla="*/ 2147483647 w 296"/>
                <a:gd name="T31" fmla="*/ 2147483647 h 1877"/>
                <a:gd name="T32" fmla="*/ 2147483647 w 296"/>
                <a:gd name="T33" fmla="*/ 2147483647 h 1877"/>
                <a:gd name="T34" fmla="*/ 2147483647 w 296"/>
                <a:gd name="T35" fmla="*/ 2147483647 h 1877"/>
                <a:gd name="T36" fmla="*/ 2147483647 w 296"/>
                <a:gd name="T37" fmla="*/ 2147483647 h 1877"/>
                <a:gd name="T38" fmla="*/ 2147483647 w 296"/>
                <a:gd name="T39" fmla="*/ 2147483647 h 1877"/>
                <a:gd name="T40" fmla="*/ 2147483647 w 296"/>
                <a:gd name="T41" fmla="*/ 2147483647 h 1877"/>
                <a:gd name="T42" fmla="*/ 0 w 296"/>
                <a:gd name="T43" fmla="*/ 0 h 1877"/>
                <a:gd name="T44" fmla="*/ 2147483647 w 296"/>
                <a:gd name="T45" fmla="*/ 2147483647 h 1877"/>
                <a:gd name="T46" fmla="*/ 2147483647 w 296"/>
                <a:gd name="T47" fmla="*/ 2147483647 h 1877"/>
                <a:gd name="T48" fmla="*/ 2147483647 w 296"/>
                <a:gd name="T49" fmla="*/ 2147483647 h 1877"/>
                <a:gd name="T50" fmla="*/ 2147483647 w 296"/>
                <a:gd name="T51" fmla="*/ 2147483647 h 1877"/>
                <a:gd name="T52" fmla="*/ 2147483647 w 296"/>
                <a:gd name="T53" fmla="*/ 2147483647 h 1877"/>
                <a:gd name="T54" fmla="*/ 2147483647 w 296"/>
                <a:gd name="T55" fmla="*/ 2147483647 h 1877"/>
                <a:gd name="T56" fmla="*/ 2147483647 w 296"/>
                <a:gd name="T57" fmla="*/ 2147483647 h 1877"/>
                <a:gd name="T58" fmla="*/ 2147483647 w 296"/>
                <a:gd name="T59" fmla="*/ 2147483647 h 1877"/>
                <a:gd name="T60" fmla="*/ 2147483647 w 296"/>
                <a:gd name="T61" fmla="*/ 2147483647 h 1877"/>
                <a:gd name="T62" fmla="*/ 2147483647 w 296"/>
                <a:gd name="T63" fmla="*/ 2147483647 h 1877"/>
                <a:gd name="T64" fmla="*/ 2147483647 w 296"/>
                <a:gd name="T65" fmla="*/ 2147483647 h 1877"/>
                <a:gd name="T66" fmla="*/ 2147483647 w 296"/>
                <a:gd name="T67" fmla="*/ 2147483647 h 1877"/>
                <a:gd name="T68" fmla="*/ 2147483647 w 296"/>
                <a:gd name="T69" fmla="*/ 2147483647 h 1877"/>
                <a:gd name="T70" fmla="*/ 2147483647 w 296"/>
                <a:gd name="T71" fmla="*/ 2147483647 h 1877"/>
                <a:gd name="T72" fmla="*/ 2147483647 w 296"/>
                <a:gd name="T73" fmla="*/ 2147483647 h 1877"/>
                <a:gd name="T74" fmla="*/ 2147483647 w 296"/>
                <a:gd name="T75" fmla="*/ 2147483647 h 1877"/>
                <a:gd name="T76" fmla="*/ 2147483647 w 296"/>
                <a:gd name="T77" fmla="*/ 2147483647 h 1877"/>
                <a:gd name="T78" fmla="*/ 2147483647 w 296"/>
                <a:gd name="T79" fmla="*/ 2147483647 h 1877"/>
                <a:gd name="T80" fmla="*/ 2147483647 w 296"/>
                <a:gd name="T81" fmla="*/ 2147483647 h 1877"/>
                <a:gd name="T82" fmla="*/ 2147483647 w 296"/>
                <a:gd name="T83" fmla="*/ 2147483647 h 1877"/>
                <a:gd name="T84" fmla="*/ 2147483647 w 296"/>
                <a:gd name="T85" fmla="*/ 2147483647 h 1877"/>
                <a:gd name="T86" fmla="*/ 2147483647 w 296"/>
                <a:gd name="T87" fmla="*/ 2147483647 h 1877"/>
                <a:gd name="T88" fmla="*/ 2147483647 w 296"/>
                <a:gd name="T89" fmla="*/ 2147483647 h 1877"/>
                <a:gd name="T90" fmla="*/ 2147483647 w 296"/>
                <a:gd name="T91" fmla="*/ 2147483647 h 1877"/>
                <a:gd name="T92" fmla="*/ 2147483647 w 296"/>
                <a:gd name="T93" fmla="*/ 2147483647 h 1877"/>
                <a:gd name="T94" fmla="*/ 2147483647 w 296"/>
                <a:gd name="T95" fmla="*/ 2147483647 h 1877"/>
                <a:gd name="T96" fmla="*/ 2147483647 w 296"/>
                <a:gd name="T97" fmla="*/ 2147483647 h 187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96"/>
                <a:gd name="T148" fmla="*/ 0 h 1877"/>
                <a:gd name="T149" fmla="*/ 296 w 296"/>
                <a:gd name="T150" fmla="*/ 1877 h 187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96" h="1877">
                  <a:moveTo>
                    <a:pt x="296" y="1877"/>
                  </a:moveTo>
                  <a:lnTo>
                    <a:pt x="231" y="1866"/>
                  </a:lnTo>
                  <a:lnTo>
                    <a:pt x="162" y="1839"/>
                  </a:lnTo>
                  <a:lnTo>
                    <a:pt x="158" y="1797"/>
                  </a:lnTo>
                  <a:lnTo>
                    <a:pt x="158" y="1751"/>
                  </a:lnTo>
                  <a:lnTo>
                    <a:pt x="154" y="1647"/>
                  </a:lnTo>
                  <a:lnTo>
                    <a:pt x="150" y="1531"/>
                  </a:lnTo>
                  <a:lnTo>
                    <a:pt x="146" y="1404"/>
                  </a:lnTo>
                  <a:lnTo>
                    <a:pt x="139" y="1270"/>
                  </a:lnTo>
                  <a:lnTo>
                    <a:pt x="135" y="1131"/>
                  </a:lnTo>
                  <a:lnTo>
                    <a:pt x="116" y="846"/>
                  </a:lnTo>
                  <a:lnTo>
                    <a:pt x="108" y="708"/>
                  </a:lnTo>
                  <a:lnTo>
                    <a:pt x="96" y="573"/>
                  </a:lnTo>
                  <a:lnTo>
                    <a:pt x="85" y="443"/>
                  </a:lnTo>
                  <a:lnTo>
                    <a:pt x="69" y="327"/>
                  </a:lnTo>
                  <a:lnTo>
                    <a:pt x="54" y="219"/>
                  </a:lnTo>
                  <a:lnTo>
                    <a:pt x="46" y="173"/>
                  </a:lnTo>
                  <a:lnTo>
                    <a:pt x="39" y="127"/>
                  </a:lnTo>
                  <a:lnTo>
                    <a:pt x="31" y="89"/>
                  </a:lnTo>
                  <a:lnTo>
                    <a:pt x="23" y="54"/>
                  </a:lnTo>
                  <a:lnTo>
                    <a:pt x="12" y="23"/>
                  </a:lnTo>
                  <a:lnTo>
                    <a:pt x="0" y="0"/>
                  </a:lnTo>
                  <a:lnTo>
                    <a:pt x="4" y="4"/>
                  </a:lnTo>
                  <a:lnTo>
                    <a:pt x="16" y="16"/>
                  </a:lnTo>
                  <a:lnTo>
                    <a:pt x="27" y="35"/>
                  </a:lnTo>
                  <a:lnTo>
                    <a:pt x="46" y="66"/>
                  </a:lnTo>
                  <a:lnTo>
                    <a:pt x="69" y="112"/>
                  </a:lnTo>
                  <a:lnTo>
                    <a:pt x="81" y="139"/>
                  </a:lnTo>
                  <a:lnTo>
                    <a:pt x="93" y="169"/>
                  </a:lnTo>
                  <a:lnTo>
                    <a:pt x="104" y="204"/>
                  </a:lnTo>
                  <a:lnTo>
                    <a:pt x="119" y="243"/>
                  </a:lnTo>
                  <a:lnTo>
                    <a:pt x="131" y="289"/>
                  </a:lnTo>
                  <a:lnTo>
                    <a:pt x="146" y="335"/>
                  </a:lnTo>
                  <a:lnTo>
                    <a:pt x="158" y="389"/>
                  </a:lnTo>
                  <a:lnTo>
                    <a:pt x="173" y="446"/>
                  </a:lnTo>
                  <a:lnTo>
                    <a:pt x="185" y="508"/>
                  </a:lnTo>
                  <a:lnTo>
                    <a:pt x="200" y="577"/>
                  </a:lnTo>
                  <a:lnTo>
                    <a:pt x="212" y="650"/>
                  </a:lnTo>
                  <a:lnTo>
                    <a:pt x="223" y="731"/>
                  </a:lnTo>
                  <a:lnTo>
                    <a:pt x="235" y="816"/>
                  </a:lnTo>
                  <a:lnTo>
                    <a:pt x="246" y="904"/>
                  </a:lnTo>
                  <a:lnTo>
                    <a:pt x="258" y="1004"/>
                  </a:lnTo>
                  <a:lnTo>
                    <a:pt x="266" y="1108"/>
                  </a:lnTo>
                  <a:lnTo>
                    <a:pt x="273" y="1220"/>
                  </a:lnTo>
                  <a:lnTo>
                    <a:pt x="281" y="1335"/>
                  </a:lnTo>
                  <a:lnTo>
                    <a:pt x="289" y="1462"/>
                  </a:lnTo>
                  <a:lnTo>
                    <a:pt x="293" y="1593"/>
                  </a:lnTo>
                  <a:lnTo>
                    <a:pt x="296" y="1731"/>
                  </a:lnTo>
                  <a:lnTo>
                    <a:pt x="296" y="1877"/>
                  </a:lnTo>
                  <a:close/>
                </a:path>
              </a:pathLst>
            </a:custGeom>
            <a:solidFill>
              <a:srgbClr val="841F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61537" name="Freeform 47"/>
            <p:cNvSpPr>
              <a:spLocks/>
            </p:cNvSpPr>
            <p:nvPr/>
          </p:nvSpPr>
          <p:spPr bwMode="auto">
            <a:xfrm>
              <a:off x="889481" y="3100376"/>
              <a:ext cx="831850" cy="817563"/>
            </a:xfrm>
            <a:custGeom>
              <a:avLst/>
              <a:gdLst>
                <a:gd name="T0" fmla="*/ 2147483647 w 524"/>
                <a:gd name="T1" fmla="*/ 0 h 515"/>
                <a:gd name="T2" fmla="*/ 2147483647 w 524"/>
                <a:gd name="T3" fmla="*/ 2147483647 h 515"/>
                <a:gd name="T4" fmla="*/ 2147483647 w 524"/>
                <a:gd name="T5" fmla="*/ 2147483647 h 515"/>
                <a:gd name="T6" fmla="*/ 0 w 524"/>
                <a:gd name="T7" fmla="*/ 0 h 515"/>
                <a:gd name="T8" fmla="*/ 2147483647 w 524"/>
                <a:gd name="T9" fmla="*/ 0 h 5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4"/>
                <a:gd name="T16" fmla="*/ 0 h 515"/>
                <a:gd name="T17" fmla="*/ 524 w 524"/>
                <a:gd name="T18" fmla="*/ 515 h 5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4" h="515">
                  <a:moveTo>
                    <a:pt x="127" y="0"/>
                  </a:moveTo>
                  <a:lnTo>
                    <a:pt x="524" y="284"/>
                  </a:lnTo>
                  <a:lnTo>
                    <a:pt x="412" y="515"/>
                  </a:lnTo>
                  <a:lnTo>
                    <a:pt x="0" y="0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F688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61538" name="Freeform 48"/>
            <p:cNvSpPr>
              <a:spLocks/>
            </p:cNvSpPr>
            <p:nvPr/>
          </p:nvSpPr>
          <p:spPr bwMode="auto">
            <a:xfrm>
              <a:off x="889481" y="3100376"/>
              <a:ext cx="831850" cy="817563"/>
            </a:xfrm>
            <a:custGeom>
              <a:avLst/>
              <a:gdLst>
                <a:gd name="T0" fmla="*/ 2147483647 w 524"/>
                <a:gd name="T1" fmla="*/ 2147483647 h 515"/>
                <a:gd name="T2" fmla="*/ 2147483647 w 524"/>
                <a:gd name="T3" fmla="*/ 2147483647 h 515"/>
                <a:gd name="T4" fmla="*/ 2147483647 w 524"/>
                <a:gd name="T5" fmla="*/ 2147483647 h 515"/>
                <a:gd name="T6" fmla="*/ 2147483647 w 524"/>
                <a:gd name="T7" fmla="*/ 2147483647 h 515"/>
                <a:gd name="T8" fmla="*/ 0 w 524"/>
                <a:gd name="T9" fmla="*/ 0 h 515"/>
                <a:gd name="T10" fmla="*/ 2147483647 w 524"/>
                <a:gd name="T11" fmla="*/ 0 h 515"/>
                <a:gd name="T12" fmla="*/ 2147483647 w 524"/>
                <a:gd name="T13" fmla="*/ 2147483647 h 5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24"/>
                <a:gd name="T22" fmla="*/ 0 h 515"/>
                <a:gd name="T23" fmla="*/ 524 w 524"/>
                <a:gd name="T24" fmla="*/ 515 h 5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24" h="515">
                  <a:moveTo>
                    <a:pt x="401" y="419"/>
                  </a:moveTo>
                  <a:lnTo>
                    <a:pt x="481" y="254"/>
                  </a:lnTo>
                  <a:lnTo>
                    <a:pt x="524" y="284"/>
                  </a:lnTo>
                  <a:lnTo>
                    <a:pt x="412" y="515"/>
                  </a:lnTo>
                  <a:lnTo>
                    <a:pt x="0" y="0"/>
                  </a:lnTo>
                  <a:lnTo>
                    <a:pt x="70" y="0"/>
                  </a:lnTo>
                  <a:lnTo>
                    <a:pt x="401" y="419"/>
                  </a:lnTo>
                  <a:close/>
                </a:path>
              </a:pathLst>
            </a:custGeom>
            <a:solidFill>
              <a:srgbClr val="F475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61539" name="Rectangle 49"/>
            <p:cNvSpPr>
              <a:spLocks noChangeArrowheads="1"/>
            </p:cNvSpPr>
            <p:nvPr/>
          </p:nvSpPr>
          <p:spPr bwMode="auto">
            <a:xfrm>
              <a:off x="859318" y="3100376"/>
              <a:ext cx="519113" cy="249238"/>
            </a:xfrm>
            <a:prstGeom prst="rect">
              <a:avLst/>
            </a:prstGeom>
            <a:solidFill>
              <a:srgbClr val="F688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1087438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1087438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1087438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1087438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id-ID" altLang="id-ID"/>
            </a:p>
          </p:txBody>
        </p:sp>
        <p:sp>
          <p:nvSpPr>
            <p:cNvPr id="61540" name="Freeform 50"/>
            <p:cNvSpPr>
              <a:spLocks/>
            </p:cNvSpPr>
            <p:nvPr/>
          </p:nvSpPr>
          <p:spPr bwMode="auto">
            <a:xfrm>
              <a:off x="859318" y="3100376"/>
              <a:ext cx="519113" cy="249238"/>
            </a:xfrm>
            <a:custGeom>
              <a:avLst/>
              <a:gdLst>
                <a:gd name="T0" fmla="*/ 2147483647 w 327"/>
                <a:gd name="T1" fmla="*/ 2147483647 h 157"/>
                <a:gd name="T2" fmla="*/ 2147483647 w 327"/>
                <a:gd name="T3" fmla="*/ 0 h 157"/>
                <a:gd name="T4" fmla="*/ 2147483647 w 327"/>
                <a:gd name="T5" fmla="*/ 0 h 157"/>
                <a:gd name="T6" fmla="*/ 2147483647 w 327"/>
                <a:gd name="T7" fmla="*/ 2147483647 h 157"/>
                <a:gd name="T8" fmla="*/ 0 w 327"/>
                <a:gd name="T9" fmla="*/ 2147483647 h 157"/>
                <a:gd name="T10" fmla="*/ 0 w 327"/>
                <a:gd name="T11" fmla="*/ 2147483647 h 157"/>
                <a:gd name="T12" fmla="*/ 2147483647 w 327"/>
                <a:gd name="T13" fmla="*/ 2147483647 h 1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7"/>
                <a:gd name="T22" fmla="*/ 0 h 157"/>
                <a:gd name="T23" fmla="*/ 327 w 327"/>
                <a:gd name="T24" fmla="*/ 157 h 1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7" h="157">
                  <a:moveTo>
                    <a:pt x="300" y="115"/>
                  </a:moveTo>
                  <a:lnTo>
                    <a:pt x="300" y="0"/>
                  </a:lnTo>
                  <a:lnTo>
                    <a:pt x="327" y="0"/>
                  </a:lnTo>
                  <a:lnTo>
                    <a:pt x="327" y="157"/>
                  </a:lnTo>
                  <a:lnTo>
                    <a:pt x="0" y="157"/>
                  </a:lnTo>
                  <a:lnTo>
                    <a:pt x="0" y="115"/>
                  </a:lnTo>
                  <a:lnTo>
                    <a:pt x="300" y="115"/>
                  </a:lnTo>
                  <a:close/>
                </a:path>
              </a:pathLst>
            </a:custGeom>
            <a:solidFill>
              <a:srgbClr val="F475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</p:grpSp>
      <p:grpSp>
        <p:nvGrpSpPr>
          <p:cNvPr id="61446" name="Group 142"/>
          <p:cNvGrpSpPr>
            <a:grpSpLocks/>
          </p:cNvGrpSpPr>
          <p:nvPr/>
        </p:nvGrpSpPr>
        <p:grpSpPr bwMode="auto">
          <a:xfrm flipH="1">
            <a:off x="21461413" y="0"/>
            <a:ext cx="2925762" cy="10972800"/>
            <a:chOff x="859318" y="400039"/>
            <a:chExt cx="1533525" cy="5753100"/>
          </a:xfrm>
        </p:grpSpPr>
        <p:sp>
          <p:nvSpPr>
            <p:cNvPr id="61515" name="Freeform 38"/>
            <p:cNvSpPr>
              <a:spLocks/>
            </p:cNvSpPr>
            <p:nvPr/>
          </p:nvSpPr>
          <p:spPr bwMode="auto">
            <a:xfrm>
              <a:off x="859318" y="400039"/>
              <a:ext cx="1533525" cy="2828925"/>
            </a:xfrm>
            <a:custGeom>
              <a:avLst/>
              <a:gdLst>
                <a:gd name="T0" fmla="*/ 2147483647 w 966"/>
                <a:gd name="T1" fmla="*/ 0 h 1782"/>
                <a:gd name="T2" fmla="*/ 2147483647 w 966"/>
                <a:gd name="T3" fmla="*/ 2147483647 h 1782"/>
                <a:gd name="T4" fmla="*/ 2147483647 w 966"/>
                <a:gd name="T5" fmla="*/ 2147483647 h 1782"/>
                <a:gd name="T6" fmla="*/ 2147483647 w 966"/>
                <a:gd name="T7" fmla="*/ 2147483647 h 1782"/>
                <a:gd name="T8" fmla="*/ 2147483647 w 966"/>
                <a:gd name="T9" fmla="*/ 2147483647 h 1782"/>
                <a:gd name="T10" fmla="*/ 2147483647 w 966"/>
                <a:gd name="T11" fmla="*/ 2147483647 h 1782"/>
                <a:gd name="T12" fmla="*/ 2147483647 w 966"/>
                <a:gd name="T13" fmla="*/ 2147483647 h 1782"/>
                <a:gd name="T14" fmla="*/ 2147483647 w 966"/>
                <a:gd name="T15" fmla="*/ 2147483647 h 1782"/>
                <a:gd name="T16" fmla="*/ 2147483647 w 966"/>
                <a:gd name="T17" fmla="*/ 2147483647 h 1782"/>
                <a:gd name="T18" fmla="*/ 2147483647 w 966"/>
                <a:gd name="T19" fmla="*/ 2147483647 h 1782"/>
                <a:gd name="T20" fmla="*/ 2147483647 w 966"/>
                <a:gd name="T21" fmla="*/ 2147483647 h 1782"/>
                <a:gd name="T22" fmla="*/ 2147483647 w 966"/>
                <a:gd name="T23" fmla="*/ 2147483647 h 1782"/>
                <a:gd name="T24" fmla="*/ 2147483647 w 966"/>
                <a:gd name="T25" fmla="*/ 2147483647 h 1782"/>
                <a:gd name="T26" fmla="*/ 2147483647 w 966"/>
                <a:gd name="T27" fmla="*/ 2147483647 h 1782"/>
                <a:gd name="T28" fmla="*/ 2147483647 w 966"/>
                <a:gd name="T29" fmla="*/ 2147483647 h 1782"/>
                <a:gd name="T30" fmla="*/ 2147483647 w 966"/>
                <a:gd name="T31" fmla="*/ 2147483647 h 1782"/>
                <a:gd name="T32" fmla="*/ 2147483647 w 966"/>
                <a:gd name="T33" fmla="*/ 2147483647 h 1782"/>
                <a:gd name="T34" fmla="*/ 2147483647 w 966"/>
                <a:gd name="T35" fmla="*/ 2147483647 h 1782"/>
                <a:gd name="T36" fmla="*/ 2147483647 w 966"/>
                <a:gd name="T37" fmla="*/ 2147483647 h 1782"/>
                <a:gd name="T38" fmla="*/ 2147483647 w 966"/>
                <a:gd name="T39" fmla="*/ 2147483647 h 1782"/>
                <a:gd name="T40" fmla="*/ 2147483647 w 966"/>
                <a:gd name="T41" fmla="*/ 2147483647 h 1782"/>
                <a:gd name="T42" fmla="*/ 2147483647 w 966"/>
                <a:gd name="T43" fmla="*/ 2147483647 h 1782"/>
                <a:gd name="T44" fmla="*/ 2147483647 w 966"/>
                <a:gd name="T45" fmla="*/ 2147483647 h 1782"/>
                <a:gd name="T46" fmla="*/ 2147483647 w 966"/>
                <a:gd name="T47" fmla="*/ 2147483647 h 1782"/>
                <a:gd name="T48" fmla="*/ 2147483647 w 966"/>
                <a:gd name="T49" fmla="*/ 2147483647 h 1782"/>
                <a:gd name="T50" fmla="*/ 2147483647 w 966"/>
                <a:gd name="T51" fmla="*/ 2147483647 h 1782"/>
                <a:gd name="T52" fmla="*/ 2147483647 w 966"/>
                <a:gd name="T53" fmla="*/ 2147483647 h 1782"/>
                <a:gd name="T54" fmla="*/ 2147483647 w 966"/>
                <a:gd name="T55" fmla="*/ 2147483647 h 1782"/>
                <a:gd name="T56" fmla="*/ 0 w 966"/>
                <a:gd name="T57" fmla="*/ 2147483647 h 1782"/>
                <a:gd name="T58" fmla="*/ 0 w 966"/>
                <a:gd name="T59" fmla="*/ 0 h 1782"/>
                <a:gd name="T60" fmla="*/ 2147483647 w 966"/>
                <a:gd name="T61" fmla="*/ 0 h 178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966"/>
                <a:gd name="T94" fmla="*/ 0 h 1782"/>
                <a:gd name="T95" fmla="*/ 966 w 966"/>
                <a:gd name="T96" fmla="*/ 1782 h 1782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966" h="1782">
                  <a:moveTo>
                    <a:pt x="966" y="0"/>
                  </a:moveTo>
                  <a:lnTo>
                    <a:pt x="943" y="170"/>
                  </a:lnTo>
                  <a:lnTo>
                    <a:pt x="912" y="331"/>
                  </a:lnTo>
                  <a:lnTo>
                    <a:pt x="881" y="477"/>
                  </a:lnTo>
                  <a:lnTo>
                    <a:pt x="851" y="616"/>
                  </a:lnTo>
                  <a:lnTo>
                    <a:pt x="816" y="743"/>
                  </a:lnTo>
                  <a:lnTo>
                    <a:pt x="781" y="862"/>
                  </a:lnTo>
                  <a:lnTo>
                    <a:pt x="743" y="970"/>
                  </a:lnTo>
                  <a:lnTo>
                    <a:pt x="704" y="1070"/>
                  </a:lnTo>
                  <a:lnTo>
                    <a:pt x="666" y="1162"/>
                  </a:lnTo>
                  <a:lnTo>
                    <a:pt x="627" y="1243"/>
                  </a:lnTo>
                  <a:lnTo>
                    <a:pt x="585" y="1320"/>
                  </a:lnTo>
                  <a:lnTo>
                    <a:pt x="547" y="1389"/>
                  </a:lnTo>
                  <a:lnTo>
                    <a:pt x="504" y="1451"/>
                  </a:lnTo>
                  <a:lnTo>
                    <a:pt x="466" y="1505"/>
                  </a:lnTo>
                  <a:lnTo>
                    <a:pt x="424" y="1551"/>
                  </a:lnTo>
                  <a:lnTo>
                    <a:pt x="385" y="1593"/>
                  </a:lnTo>
                  <a:lnTo>
                    <a:pt x="347" y="1631"/>
                  </a:lnTo>
                  <a:lnTo>
                    <a:pt x="308" y="1662"/>
                  </a:lnTo>
                  <a:lnTo>
                    <a:pt x="273" y="1689"/>
                  </a:lnTo>
                  <a:lnTo>
                    <a:pt x="239" y="1712"/>
                  </a:lnTo>
                  <a:lnTo>
                    <a:pt x="204" y="1732"/>
                  </a:lnTo>
                  <a:lnTo>
                    <a:pt x="173" y="1747"/>
                  </a:lnTo>
                  <a:lnTo>
                    <a:pt x="116" y="1766"/>
                  </a:lnTo>
                  <a:lnTo>
                    <a:pt x="69" y="1778"/>
                  </a:lnTo>
                  <a:lnTo>
                    <a:pt x="31" y="1782"/>
                  </a:lnTo>
                  <a:lnTo>
                    <a:pt x="12" y="1782"/>
                  </a:lnTo>
                  <a:lnTo>
                    <a:pt x="4" y="1782"/>
                  </a:lnTo>
                  <a:lnTo>
                    <a:pt x="0" y="1782"/>
                  </a:lnTo>
                  <a:lnTo>
                    <a:pt x="0" y="0"/>
                  </a:lnTo>
                  <a:lnTo>
                    <a:pt x="966" y="0"/>
                  </a:lnTo>
                  <a:close/>
                </a:path>
              </a:pathLst>
            </a:custGeom>
            <a:solidFill>
              <a:srgbClr val="DF20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61516" name="Freeform 39"/>
            <p:cNvSpPr>
              <a:spLocks/>
            </p:cNvSpPr>
            <p:nvPr/>
          </p:nvSpPr>
          <p:spPr bwMode="auto">
            <a:xfrm>
              <a:off x="859318" y="400039"/>
              <a:ext cx="1533525" cy="2828925"/>
            </a:xfrm>
            <a:custGeom>
              <a:avLst/>
              <a:gdLst>
                <a:gd name="T0" fmla="*/ 2147483647 w 966"/>
                <a:gd name="T1" fmla="*/ 0 h 1782"/>
                <a:gd name="T2" fmla="*/ 2147483647 w 966"/>
                <a:gd name="T3" fmla="*/ 0 h 1782"/>
                <a:gd name="T4" fmla="*/ 2147483647 w 966"/>
                <a:gd name="T5" fmla="*/ 2147483647 h 1782"/>
                <a:gd name="T6" fmla="*/ 2147483647 w 966"/>
                <a:gd name="T7" fmla="*/ 2147483647 h 1782"/>
                <a:gd name="T8" fmla="*/ 2147483647 w 966"/>
                <a:gd name="T9" fmla="*/ 2147483647 h 1782"/>
                <a:gd name="T10" fmla="*/ 2147483647 w 966"/>
                <a:gd name="T11" fmla="*/ 2147483647 h 1782"/>
                <a:gd name="T12" fmla="*/ 2147483647 w 966"/>
                <a:gd name="T13" fmla="*/ 2147483647 h 1782"/>
                <a:gd name="T14" fmla="*/ 2147483647 w 966"/>
                <a:gd name="T15" fmla="*/ 2147483647 h 1782"/>
                <a:gd name="T16" fmla="*/ 2147483647 w 966"/>
                <a:gd name="T17" fmla="*/ 2147483647 h 1782"/>
                <a:gd name="T18" fmla="*/ 2147483647 w 966"/>
                <a:gd name="T19" fmla="*/ 2147483647 h 1782"/>
                <a:gd name="T20" fmla="*/ 2147483647 w 966"/>
                <a:gd name="T21" fmla="*/ 2147483647 h 1782"/>
                <a:gd name="T22" fmla="*/ 2147483647 w 966"/>
                <a:gd name="T23" fmla="*/ 2147483647 h 1782"/>
                <a:gd name="T24" fmla="*/ 2147483647 w 966"/>
                <a:gd name="T25" fmla="*/ 2147483647 h 1782"/>
                <a:gd name="T26" fmla="*/ 2147483647 w 966"/>
                <a:gd name="T27" fmla="*/ 2147483647 h 1782"/>
                <a:gd name="T28" fmla="*/ 2147483647 w 966"/>
                <a:gd name="T29" fmla="*/ 2147483647 h 1782"/>
                <a:gd name="T30" fmla="*/ 2147483647 w 966"/>
                <a:gd name="T31" fmla="*/ 2147483647 h 1782"/>
                <a:gd name="T32" fmla="*/ 2147483647 w 966"/>
                <a:gd name="T33" fmla="*/ 2147483647 h 1782"/>
                <a:gd name="T34" fmla="*/ 2147483647 w 966"/>
                <a:gd name="T35" fmla="*/ 2147483647 h 1782"/>
                <a:gd name="T36" fmla="*/ 2147483647 w 966"/>
                <a:gd name="T37" fmla="*/ 2147483647 h 1782"/>
                <a:gd name="T38" fmla="*/ 2147483647 w 966"/>
                <a:gd name="T39" fmla="*/ 2147483647 h 1782"/>
                <a:gd name="T40" fmla="*/ 2147483647 w 966"/>
                <a:gd name="T41" fmla="*/ 2147483647 h 1782"/>
                <a:gd name="T42" fmla="*/ 2147483647 w 966"/>
                <a:gd name="T43" fmla="*/ 2147483647 h 1782"/>
                <a:gd name="T44" fmla="*/ 2147483647 w 966"/>
                <a:gd name="T45" fmla="*/ 2147483647 h 1782"/>
                <a:gd name="T46" fmla="*/ 2147483647 w 966"/>
                <a:gd name="T47" fmla="*/ 2147483647 h 1782"/>
                <a:gd name="T48" fmla="*/ 2147483647 w 966"/>
                <a:gd name="T49" fmla="*/ 2147483647 h 1782"/>
                <a:gd name="T50" fmla="*/ 2147483647 w 966"/>
                <a:gd name="T51" fmla="*/ 2147483647 h 1782"/>
                <a:gd name="T52" fmla="*/ 2147483647 w 966"/>
                <a:gd name="T53" fmla="*/ 2147483647 h 1782"/>
                <a:gd name="T54" fmla="*/ 2147483647 w 966"/>
                <a:gd name="T55" fmla="*/ 2147483647 h 1782"/>
                <a:gd name="T56" fmla="*/ 2147483647 w 966"/>
                <a:gd name="T57" fmla="*/ 2147483647 h 1782"/>
                <a:gd name="T58" fmla="*/ 0 w 966"/>
                <a:gd name="T59" fmla="*/ 2147483647 h 1782"/>
                <a:gd name="T60" fmla="*/ 2147483647 w 966"/>
                <a:gd name="T61" fmla="*/ 2147483647 h 1782"/>
                <a:gd name="T62" fmla="*/ 2147483647 w 966"/>
                <a:gd name="T63" fmla="*/ 2147483647 h 1782"/>
                <a:gd name="T64" fmla="*/ 2147483647 w 966"/>
                <a:gd name="T65" fmla="*/ 2147483647 h 1782"/>
                <a:gd name="T66" fmla="*/ 2147483647 w 966"/>
                <a:gd name="T67" fmla="*/ 2147483647 h 1782"/>
                <a:gd name="T68" fmla="*/ 2147483647 w 966"/>
                <a:gd name="T69" fmla="*/ 2147483647 h 1782"/>
                <a:gd name="T70" fmla="*/ 2147483647 w 966"/>
                <a:gd name="T71" fmla="*/ 2147483647 h 1782"/>
                <a:gd name="T72" fmla="*/ 2147483647 w 966"/>
                <a:gd name="T73" fmla="*/ 2147483647 h 1782"/>
                <a:gd name="T74" fmla="*/ 2147483647 w 966"/>
                <a:gd name="T75" fmla="*/ 2147483647 h 1782"/>
                <a:gd name="T76" fmla="*/ 2147483647 w 966"/>
                <a:gd name="T77" fmla="*/ 2147483647 h 1782"/>
                <a:gd name="T78" fmla="*/ 2147483647 w 966"/>
                <a:gd name="T79" fmla="*/ 2147483647 h 1782"/>
                <a:gd name="T80" fmla="*/ 2147483647 w 966"/>
                <a:gd name="T81" fmla="*/ 2147483647 h 1782"/>
                <a:gd name="T82" fmla="*/ 2147483647 w 966"/>
                <a:gd name="T83" fmla="*/ 2147483647 h 1782"/>
                <a:gd name="T84" fmla="*/ 2147483647 w 966"/>
                <a:gd name="T85" fmla="*/ 2147483647 h 1782"/>
                <a:gd name="T86" fmla="*/ 2147483647 w 966"/>
                <a:gd name="T87" fmla="*/ 2147483647 h 1782"/>
                <a:gd name="T88" fmla="*/ 2147483647 w 966"/>
                <a:gd name="T89" fmla="*/ 2147483647 h 1782"/>
                <a:gd name="T90" fmla="*/ 2147483647 w 966"/>
                <a:gd name="T91" fmla="*/ 2147483647 h 1782"/>
                <a:gd name="T92" fmla="*/ 2147483647 w 966"/>
                <a:gd name="T93" fmla="*/ 2147483647 h 1782"/>
                <a:gd name="T94" fmla="*/ 2147483647 w 966"/>
                <a:gd name="T95" fmla="*/ 2147483647 h 1782"/>
                <a:gd name="T96" fmla="*/ 2147483647 w 966"/>
                <a:gd name="T97" fmla="*/ 0 h 178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966"/>
                <a:gd name="T148" fmla="*/ 0 h 1782"/>
                <a:gd name="T149" fmla="*/ 966 w 966"/>
                <a:gd name="T150" fmla="*/ 1782 h 178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966" h="1782">
                  <a:moveTo>
                    <a:pt x="789" y="0"/>
                  </a:moveTo>
                  <a:lnTo>
                    <a:pt x="966" y="0"/>
                  </a:lnTo>
                  <a:lnTo>
                    <a:pt x="943" y="170"/>
                  </a:lnTo>
                  <a:lnTo>
                    <a:pt x="912" y="331"/>
                  </a:lnTo>
                  <a:lnTo>
                    <a:pt x="881" y="477"/>
                  </a:lnTo>
                  <a:lnTo>
                    <a:pt x="851" y="616"/>
                  </a:lnTo>
                  <a:lnTo>
                    <a:pt x="816" y="743"/>
                  </a:lnTo>
                  <a:lnTo>
                    <a:pt x="781" y="862"/>
                  </a:lnTo>
                  <a:lnTo>
                    <a:pt x="743" y="970"/>
                  </a:lnTo>
                  <a:lnTo>
                    <a:pt x="704" y="1070"/>
                  </a:lnTo>
                  <a:lnTo>
                    <a:pt x="666" y="1162"/>
                  </a:lnTo>
                  <a:lnTo>
                    <a:pt x="627" y="1243"/>
                  </a:lnTo>
                  <a:lnTo>
                    <a:pt x="585" y="1320"/>
                  </a:lnTo>
                  <a:lnTo>
                    <a:pt x="547" y="1389"/>
                  </a:lnTo>
                  <a:lnTo>
                    <a:pt x="504" y="1451"/>
                  </a:lnTo>
                  <a:lnTo>
                    <a:pt x="466" y="1505"/>
                  </a:lnTo>
                  <a:lnTo>
                    <a:pt x="424" y="1551"/>
                  </a:lnTo>
                  <a:lnTo>
                    <a:pt x="385" y="1593"/>
                  </a:lnTo>
                  <a:lnTo>
                    <a:pt x="347" y="1631"/>
                  </a:lnTo>
                  <a:lnTo>
                    <a:pt x="308" y="1662"/>
                  </a:lnTo>
                  <a:lnTo>
                    <a:pt x="273" y="1689"/>
                  </a:lnTo>
                  <a:lnTo>
                    <a:pt x="239" y="1712"/>
                  </a:lnTo>
                  <a:lnTo>
                    <a:pt x="204" y="1732"/>
                  </a:lnTo>
                  <a:lnTo>
                    <a:pt x="173" y="1747"/>
                  </a:lnTo>
                  <a:lnTo>
                    <a:pt x="116" y="1766"/>
                  </a:lnTo>
                  <a:lnTo>
                    <a:pt x="69" y="1778"/>
                  </a:lnTo>
                  <a:lnTo>
                    <a:pt x="31" y="1782"/>
                  </a:lnTo>
                  <a:lnTo>
                    <a:pt x="12" y="1782"/>
                  </a:lnTo>
                  <a:lnTo>
                    <a:pt x="4" y="1782"/>
                  </a:lnTo>
                  <a:lnTo>
                    <a:pt x="0" y="1782"/>
                  </a:lnTo>
                  <a:lnTo>
                    <a:pt x="54" y="1758"/>
                  </a:lnTo>
                  <a:lnTo>
                    <a:pt x="100" y="1732"/>
                  </a:lnTo>
                  <a:lnTo>
                    <a:pt x="146" y="1701"/>
                  </a:lnTo>
                  <a:lnTo>
                    <a:pt x="189" y="1666"/>
                  </a:lnTo>
                  <a:lnTo>
                    <a:pt x="231" y="1624"/>
                  </a:lnTo>
                  <a:lnTo>
                    <a:pt x="273" y="1581"/>
                  </a:lnTo>
                  <a:lnTo>
                    <a:pt x="347" y="1485"/>
                  </a:lnTo>
                  <a:lnTo>
                    <a:pt x="416" y="1378"/>
                  </a:lnTo>
                  <a:lnTo>
                    <a:pt x="474" y="1258"/>
                  </a:lnTo>
                  <a:lnTo>
                    <a:pt x="527" y="1131"/>
                  </a:lnTo>
                  <a:lnTo>
                    <a:pt x="577" y="1001"/>
                  </a:lnTo>
                  <a:lnTo>
                    <a:pt x="620" y="866"/>
                  </a:lnTo>
                  <a:lnTo>
                    <a:pt x="658" y="731"/>
                  </a:lnTo>
                  <a:lnTo>
                    <a:pt x="689" y="597"/>
                  </a:lnTo>
                  <a:lnTo>
                    <a:pt x="716" y="462"/>
                  </a:lnTo>
                  <a:lnTo>
                    <a:pt x="739" y="335"/>
                  </a:lnTo>
                  <a:lnTo>
                    <a:pt x="758" y="212"/>
                  </a:lnTo>
                  <a:lnTo>
                    <a:pt x="774" y="100"/>
                  </a:lnTo>
                  <a:lnTo>
                    <a:pt x="789" y="0"/>
                  </a:lnTo>
                  <a:close/>
                </a:path>
              </a:pathLst>
            </a:custGeom>
            <a:solidFill>
              <a:srgbClr val="9F22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61517" name="Freeform 40"/>
            <p:cNvSpPr>
              <a:spLocks/>
            </p:cNvSpPr>
            <p:nvPr/>
          </p:nvSpPr>
          <p:spPr bwMode="auto">
            <a:xfrm>
              <a:off x="859318" y="400039"/>
              <a:ext cx="971550" cy="2803525"/>
            </a:xfrm>
            <a:custGeom>
              <a:avLst/>
              <a:gdLst>
                <a:gd name="T0" fmla="*/ 2147483647 w 612"/>
                <a:gd name="T1" fmla="*/ 0 h 1766"/>
                <a:gd name="T2" fmla="*/ 2147483647 w 612"/>
                <a:gd name="T3" fmla="*/ 0 h 1766"/>
                <a:gd name="T4" fmla="*/ 2147483647 w 612"/>
                <a:gd name="T5" fmla="*/ 2147483647 h 1766"/>
                <a:gd name="T6" fmla="*/ 2147483647 w 612"/>
                <a:gd name="T7" fmla="*/ 2147483647 h 1766"/>
                <a:gd name="T8" fmla="*/ 2147483647 w 612"/>
                <a:gd name="T9" fmla="*/ 2147483647 h 1766"/>
                <a:gd name="T10" fmla="*/ 2147483647 w 612"/>
                <a:gd name="T11" fmla="*/ 2147483647 h 1766"/>
                <a:gd name="T12" fmla="*/ 2147483647 w 612"/>
                <a:gd name="T13" fmla="*/ 2147483647 h 1766"/>
                <a:gd name="T14" fmla="*/ 2147483647 w 612"/>
                <a:gd name="T15" fmla="*/ 2147483647 h 1766"/>
                <a:gd name="T16" fmla="*/ 2147483647 w 612"/>
                <a:gd name="T17" fmla="*/ 2147483647 h 1766"/>
                <a:gd name="T18" fmla="*/ 2147483647 w 612"/>
                <a:gd name="T19" fmla="*/ 2147483647 h 1766"/>
                <a:gd name="T20" fmla="*/ 2147483647 w 612"/>
                <a:gd name="T21" fmla="*/ 2147483647 h 1766"/>
                <a:gd name="T22" fmla="*/ 2147483647 w 612"/>
                <a:gd name="T23" fmla="*/ 2147483647 h 1766"/>
                <a:gd name="T24" fmla="*/ 2147483647 w 612"/>
                <a:gd name="T25" fmla="*/ 2147483647 h 1766"/>
                <a:gd name="T26" fmla="*/ 2147483647 w 612"/>
                <a:gd name="T27" fmla="*/ 2147483647 h 1766"/>
                <a:gd name="T28" fmla="*/ 2147483647 w 612"/>
                <a:gd name="T29" fmla="*/ 2147483647 h 1766"/>
                <a:gd name="T30" fmla="*/ 2147483647 w 612"/>
                <a:gd name="T31" fmla="*/ 2147483647 h 1766"/>
                <a:gd name="T32" fmla="*/ 2147483647 w 612"/>
                <a:gd name="T33" fmla="*/ 2147483647 h 1766"/>
                <a:gd name="T34" fmla="*/ 0 w 612"/>
                <a:gd name="T35" fmla="*/ 2147483647 h 1766"/>
                <a:gd name="T36" fmla="*/ 0 w 612"/>
                <a:gd name="T37" fmla="*/ 2147483647 h 1766"/>
                <a:gd name="T38" fmla="*/ 2147483647 w 612"/>
                <a:gd name="T39" fmla="*/ 2147483647 h 1766"/>
                <a:gd name="T40" fmla="*/ 2147483647 w 612"/>
                <a:gd name="T41" fmla="*/ 2147483647 h 1766"/>
                <a:gd name="T42" fmla="*/ 2147483647 w 612"/>
                <a:gd name="T43" fmla="*/ 2147483647 h 1766"/>
                <a:gd name="T44" fmla="*/ 2147483647 w 612"/>
                <a:gd name="T45" fmla="*/ 2147483647 h 1766"/>
                <a:gd name="T46" fmla="*/ 2147483647 w 612"/>
                <a:gd name="T47" fmla="*/ 2147483647 h 1766"/>
                <a:gd name="T48" fmla="*/ 2147483647 w 612"/>
                <a:gd name="T49" fmla="*/ 2147483647 h 1766"/>
                <a:gd name="T50" fmla="*/ 2147483647 w 612"/>
                <a:gd name="T51" fmla="*/ 2147483647 h 1766"/>
                <a:gd name="T52" fmla="*/ 2147483647 w 612"/>
                <a:gd name="T53" fmla="*/ 2147483647 h 1766"/>
                <a:gd name="T54" fmla="*/ 2147483647 w 612"/>
                <a:gd name="T55" fmla="*/ 2147483647 h 1766"/>
                <a:gd name="T56" fmla="*/ 2147483647 w 612"/>
                <a:gd name="T57" fmla="*/ 2147483647 h 1766"/>
                <a:gd name="T58" fmla="*/ 2147483647 w 612"/>
                <a:gd name="T59" fmla="*/ 2147483647 h 1766"/>
                <a:gd name="T60" fmla="*/ 2147483647 w 612"/>
                <a:gd name="T61" fmla="*/ 2147483647 h 1766"/>
                <a:gd name="T62" fmla="*/ 2147483647 w 612"/>
                <a:gd name="T63" fmla="*/ 2147483647 h 1766"/>
                <a:gd name="T64" fmla="*/ 2147483647 w 612"/>
                <a:gd name="T65" fmla="*/ 2147483647 h 1766"/>
                <a:gd name="T66" fmla="*/ 2147483647 w 612"/>
                <a:gd name="T67" fmla="*/ 0 h 176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12"/>
                <a:gd name="T103" fmla="*/ 0 h 1766"/>
                <a:gd name="T104" fmla="*/ 612 w 612"/>
                <a:gd name="T105" fmla="*/ 1766 h 176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12" h="1766">
                  <a:moveTo>
                    <a:pt x="104" y="0"/>
                  </a:moveTo>
                  <a:lnTo>
                    <a:pt x="612" y="0"/>
                  </a:lnTo>
                  <a:lnTo>
                    <a:pt x="604" y="93"/>
                  </a:lnTo>
                  <a:lnTo>
                    <a:pt x="589" y="197"/>
                  </a:lnTo>
                  <a:lnTo>
                    <a:pt x="577" y="312"/>
                  </a:lnTo>
                  <a:lnTo>
                    <a:pt x="558" y="427"/>
                  </a:lnTo>
                  <a:lnTo>
                    <a:pt x="535" y="554"/>
                  </a:lnTo>
                  <a:lnTo>
                    <a:pt x="512" y="681"/>
                  </a:lnTo>
                  <a:lnTo>
                    <a:pt x="485" y="808"/>
                  </a:lnTo>
                  <a:lnTo>
                    <a:pt x="450" y="939"/>
                  </a:lnTo>
                  <a:lnTo>
                    <a:pt x="412" y="1062"/>
                  </a:lnTo>
                  <a:lnTo>
                    <a:pt x="370" y="1189"/>
                  </a:lnTo>
                  <a:lnTo>
                    <a:pt x="323" y="1305"/>
                  </a:lnTo>
                  <a:lnTo>
                    <a:pt x="270" y="1416"/>
                  </a:lnTo>
                  <a:lnTo>
                    <a:pt x="212" y="1520"/>
                  </a:lnTo>
                  <a:lnTo>
                    <a:pt x="150" y="1616"/>
                  </a:lnTo>
                  <a:lnTo>
                    <a:pt x="77" y="1697"/>
                  </a:lnTo>
                  <a:lnTo>
                    <a:pt x="0" y="1766"/>
                  </a:lnTo>
                  <a:lnTo>
                    <a:pt x="0" y="1678"/>
                  </a:lnTo>
                  <a:lnTo>
                    <a:pt x="12" y="1620"/>
                  </a:lnTo>
                  <a:lnTo>
                    <a:pt x="23" y="1555"/>
                  </a:lnTo>
                  <a:lnTo>
                    <a:pt x="39" y="1481"/>
                  </a:lnTo>
                  <a:lnTo>
                    <a:pt x="50" y="1397"/>
                  </a:lnTo>
                  <a:lnTo>
                    <a:pt x="66" y="1305"/>
                  </a:lnTo>
                  <a:lnTo>
                    <a:pt x="77" y="1204"/>
                  </a:lnTo>
                  <a:lnTo>
                    <a:pt x="93" y="1101"/>
                  </a:lnTo>
                  <a:lnTo>
                    <a:pt x="104" y="989"/>
                  </a:lnTo>
                  <a:lnTo>
                    <a:pt x="112" y="874"/>
                  </a:lnTo>
                  <a:lnTo>
                    <a:pt x="119" y="754"/>
                  </a:lnTo>
                  <a:lnTo>
                    <a:pt x="127" y="508"/>
                  </a:lnTo>
                  <a:lnTo>
                    <a:pt x="127" y="381"/>
                  </a:lnTo>
                  <a:lnTo>
                    <a:pt x="123" y="254"/>
                  </a:lnTo>
                  <a:lnTo>
                    <a:pt x="116" y="127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B723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61518" name="Freeform 41"/>
            <p:cNvSpPr>
              <a:spLocks/>
            </p:cNvSpPr>
            <p:nvPr/>
          </p:nvSpPr>
          <p:spPr bwMode="auto">
            <a:xfrm>
              <a:off x="865668" y="400039"/>
              <a:ext cx="677863" cy="2828925"/>
            </a:xfrm>
            <a:custGeom>
              <a:avLst/>
              <a:gdLst>
                <a:gd name="T0" fmla="*/ 2147483647 w 427"/>
                <a:gd name="T1" fmla="*/ 0 h 1782"/>
                <a:gd name="T2" fmla="*/ 2147483647 w 427"/>
                <a:gd name="T3" fmla="*/ 0 h 1782"/>
                <a:gd name="T4" fmla="*/ 2147483647 w 427"/>
                <a:gd name="T5" fmla="*/ 2147483647 h 1782"/>
                <a:gd name="T6" fmla="*/ 2147483647 w 427"/>
                <a:gd name="T7" fmla="*/ 2147483647 h 1782"/>
                <a:gd name="T8" fmla="*/ 2147483647 w 427"/>
                <a:gd name="T9" fmla="*/ 2147483647 h 1782"/>
                <a:gd name="T10" fmla="*/ 2147483647 w 427"/>
                <a:gd name="T11" fmla="*/ 2147483647 h 1782"/>
                <a:gd name="T12" fmla="*/ 2147483647 w 427"/>
                <a:gd name="T13" fmla="*/ 2147483647 h 1782"/>
                <a:gd name="T14" fmla="*/ 2147483647 w 427"/>
                <a:gd name="T15" fmla="*/ 2147483647 h 1782"/>
                <a:gd name="T16" fmla="*/ 2147483647 w 427"/>
                <a:gd name="T17" fmla="*/ 2147483647 h 1782"/>
                <a:gd name="T18" fmla="*/ 2147483647 w 427"/>
                <a:gd name="T19" fmla="*/ 2147483647 h 1782"/>
                <a:gd name="T20" fmla="*/ 2147483647 w 427"/>
                <a:gd name="T21" fmla="*/ 2147483647 h 1782"/>
                <a:gd name="T22" fmla="*/ 2147483647 w 427"/>
                <a:gd name="T23" fmla="*/ 2147483647 h 1782"/>
                <a:gd name="T24" fmla="*/ 2147483647 w 427"/>
                <a:gd name="T25" fmla="*/ 2147483647 h 1782"/>
                <a:gd name="T26" fmla="*/ 2147483647 w 427"/>
                <a:gd name="T27" fmla="*/ 2147483647 h 1782"/>
                <a:gd name="T28" fmla="*/ 2147483647 w 427"/>
                <a:gd name="T29" fmla="*/ 2147483647 h 1782"/>
                <a:gd name="T30" fmla="*/ 2147483647 w 427"/>
                <a:gd name="T31" fmla="*/ 2147483647 h 1782"/>
                <a:gd name="T32" fmla="*/ 2147483647 w 427"/>
                <a:gd name="T33" fmla="*/ 2147483647 h 1782"/>
                <a:gd name="T34" fmla="*/ 2147483647 w 427"/>
                <a:gd name="T35" fmla="*/ 2147483647 h 1782"/>
                <a:gd name="T36" fmla="*/ 2147483647 w 427"/>
                <a:gd name="T37" fmla="*/ 2147483647 h 1782"/>
                <a:gd name="T38" fmla="*/ 2147483647 w 427"/>
                <a:gd name="T39" fmla="*/ 2147483647 h 1782"/>
                <a:gd name="T40" fmla="*/ 2147483647 w 427"/>
                <a:gd name="T41" fmla="*/ 2147483647 h 1782"/>
                <a:gd name="T42" fmla="*/ 2147483647 w 427"/>
                <a:gd name="T43" fmla="*/ 2147483647 h 1782"/>
                <a:gd name="T44" fmla="*/ 2147483647 w 427"/>
                <a:gd name="T45" fmla="*/ 2147483647 h 1782"/>
                <a:gd name="T46" fmla="*/ 2147483647 w 427"/>
                <a:gd name="T47" fmla="*/ 2147483647 h 1782"/>
                <a:gd name="T48" fmla="*/ 2147483647 w 427"/>
                <a:gd name="T49" fmla="*/ 2147483647 h 1782"/>
                <a:gd name="T50" fmla="*/ 2147483647 w 427"/>
                <a:gd name="T51" fmla="*/ 2147483647 h 1782"/>
                <a:gd name="T52" fmla="*/ 2147483647 w 427"/>
                <a:gd name="T53" fmla="*/ 2147483647 h 1782"/>
                <a:gd name="T54" fmla="*/ 0 w 427"/>
                <a:gd name="T55" fmla="*/ 2147483647 h 1782"/>
                <a:gd name="T56" fmla="*/ 0 w 427"/>
                <a:gd name="T57" fmla="*/ 2147483647 h 1782"/>
                <a:gd name="T58" fmla="*/ 2147483647 w 427"/>
                <a:gd name="T59" fmla="*/ 2147483647 h 1782"/>
                <a:gd name="T60" fmla="*/ 2147483647 w 427"/>
                <a:gd name="T61" fmla="*/ 2147483647 h 1782"/>
                <a:gd name="T62" fmla="*/ 2147483647 w 427"/>
                <a:gd name="T63" fmla="*/ 2147483647 h 1782"/>
                <a:gd name="T64" fmla="*/ 2147483647 w 427"/>
                <a:gd name="T65" fmla="*/ 2147483647 h 1782"/>
                <a:gd name="T66" fmla="*/ 2147483647 w 427"/>
                <a:gd name="T67" fmla="*/ 2147483647 h 1782"/>
                <a:gd name="T68" fmla="*/ 2147483647 w 427"/>
                <a:gd name="T69" fmla="*/ 2147483647 h 1782"/>
                <a:gd name="T70" fmla="*/ 2147483647 w 427"/>
                <a:gd name="T71" fmla="*/ 2147483647 h 1782"/>
                <a:gd name="T72" fmla="*/ 2147483647 w 427"/>
                <a:gd name="T73" fmla="*/ 2147483647 h 1782"/>
                <a:gd name="T74" fmla="*/ 2147483647 w 427"/>
                <a:gd name="T75" fmla="*/ 2147483647 h 1782"/>
                <a:gd name="T76" fmla="*/ 2147483647 w 427"/>
                <a:gd name="T77" fmla="*/ 2147483647 h 1782"/>
                <a:gd name="T78" fmla="*/ 2147483647 w 427"/>
                <a:gd name="T79" fmla="*/ 2147483647 h 1782"/>
                <a:gd name="T80" fmla="*/ 2147483647 w 427"/>
                <a:gd name="T81" fmla="*/ 2147483647 h 1782"/>
                <a:gd name="T82" fmla="*/ 2147483647 w 427"/>
                <a:gd name="T83" fmla="*/ 2147483647 h 1782"/>
                <a:gd name="T84" fmla="*/ 2147483647 w 427"/>
                <a:gd name="T85" fmla="*/ 2147483647 h 1782"/>
                <a:gd name="T86" fmla="*/ 2147483647 w 427"/>
                <a:gd name="T87" fmla="*/ 2147483647 h 1782"/>
                <a:gd name="T88" fmla="*/ 2147483647 w 427"/>
                <a:gd name="T89" fmla="*/ 0 h 178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27"/>
                <a:gd name="T136" fmla="*/ 0 h 1782"/>
                <a:gd name="T137" fmla="*/ 427 w 427"/>
                <a:gd name="T138" fmla="*/ 1782 h 178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27" h="1782">
                  <a:moveTo>
                    <a:pt x="227" y="0"/>
                  </a:moveTo>
                  <a:lnTo>
                    <a:pt x="427" y="0"/>
                  </a:lnTo>
                  <a:lnTo>
                    <a:pt x="420" y="135"/>
                  </a:lnTo>
                  <a:lnTo>
                    <a:pt x="412" y="262"/>
                  </a:lnTo>
                  <a:lnTo>
                    <a:pt x="400" y="385"/>
                  </a:lnTo>
                  <a:lnTo>
                    <a:pt x="389" y="501"/>
                  </a:lnTo>
                  <a:lnTo>
                    <a:pt x="377" y="608"/>
                  </a:lnTo>
                  <a:lnTo>
                    <a:pt x="366" y="712"/>
                  </a:lnTo>
                  <a:lnTo>
                    <a:pt x="350" y="808"/>
                  </a:lnTo>
                  <a:lnTo>
                    <a:pt x="335" y="901"/>
                  </a:lnTo>
                  <a:lnTo>
                    <a:pt x="319" y="985"/>
                  </a:lnTo>
                  <a:lnTo>
                    <a:pt x="304" y="1066"/>
                  </a:lnTo>
                  <a:lnTo>
                    <a:pt x="285" y="1139"/>
                  </a:lnTo>
                  <a:lnTo>
                    <a:pt x="269" y="1208"/>
                  </a:lnTo>
                  <a:lnTo>
                    <a:pt x="250" y="1274"/>
                  </a:lnTo>
                  <a:lnTo>
                    <a:pt x="231" y="1331"/>
                  </a:lnTo>
                  <a:lnTo>
                    <a:pt x="216" y="1389"/>
                  </a:lnTo>
                  <a:lnTo>
                    <a:pt x="196" y="1439"/>
                  </a:lnTo>
                  <a:lnTo>
                    <a:pt x="177" y="1485"/>
                  </a:lnTo>
                  <a:lnTo>
                    <a:pt x="162" y="1528"/>
                  </a:lnTo>
                  <a:lnTo>
                    <a:pt x="142" y="1566"/>
                  </a:lnTo>
                  <a:lnTo>
                    <a:pt x="127" y="1601"/>
                  </a:lnTo>
                  <a:lnTo>
                    <a:pt x="92" y="1658"/>
                  </a:lnTo>
                  <a:lnTo>
                    <a:pt x="65" y="1705"/>
                  </a:lnTo>
                  <a:lnTo>
                    <a:pt x="42" y="1735"/>
                  </a:lnTo>
                  <a:lnTo>
                    <a:pt x="19" y="1758"/>
                  </a:lnTo>
                  <a:lnTo>
                    <a:pt x="8" y="1774"/>
                  </a:lnTo>
                  <a:lnTo>
                    <a:pt x="0" y="1782"/>
                  </a:lnTo>
                  <a:lnTo>
                    <a:pt x="46" y="1685"/>
                  </a:lnTo>
                  <a:lnTo>
                    <a:pt x="89" y="1578"/>
                  </a:lnTo>
                  <a:lnTo>
                    <a:pt x="123" y="1466"/>
                  </a:lnTo>
                  <a:lnTo>
                    <a:pt x="154" y="1347"/>
                  </a:lnTo>
                  <a:lnTo>
                    <a:pt x="177" y="1224"/>
                  </a:lnTo>
                  <a:lnTo>
                    <a:pt x="196" y="1101"/>
                  </a:lnTo>
                  <a:lnTo>
                    <a:pt x="212" y="974"/>
                  </a:lnTo>
                  <a:lnTo>
                    <a:pt x="223" y="843"/>
                  </a:lnTo>
                  <a:lnTo>
                    <a:pt x="231" y="720"/>
                  </a:lnTo>
                  <a:lnTo>
                    <a:pt x="235" y="597"/>
                  </a:lnTo>
                  <a:lnTo>
                    <a:pt x="239" y="477"/>
                  </a:lnTo>
                  <a:lnTo>
                    <a:pt x="239" y="362"/>
                  </a:lnTo>
                  <a:lnTo>
                    <a:pt x="239" y="258"/>
                  </a:lnTo>
                  <a:lnTo>
                    <a:pt x="235" y="162"/>
                  </a:lnTo>
                  <a:lnTo>
                    <a:pt x="231" y="74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9F22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61519" name="Freeform 42"/>
            <p:cNvSpPr>
              <a:spLocks/>
            </p:cNvSpPr>
            <p:nvPr/>
          </p:nvSpPr>
          <p:spPr bwMode="auto">
            <a:xfrm>
              <a:off x="859318" y="3160701"/>
              <a:ext cx="1282700" cy="2424113"/>
            </a:xfrm>
            <a:custGeom>
              <a:avLst/>
              <a:gdLst>
                <a:gd name="T0" fmla="*/ 2147483647 w 808"/>
                <a:gd name="T1" fmla="*/ 2147483647 h 1527"/>
                <a:gd name="T2" fmla="*/ 2147483647 w 808"/>
                <a:gd name="T3" fmla="*/ 2147483647 h 1527"/>
                <a:gd name="T4" fmla="*/ 2147483647 w 808"/>
                <a:gd name="T5" fmla="*/ 2147483647 h 1527"/>
                <a:gd name="T6" fmla="*/ 2147483647 w 808"/>
                <a:gd name="T7" fmla="*/ 2147483647 h 1527"/>
                <a:gd name="T8" fmla="*/ 2147483647 w 808"/>
                <a:gd name="T9" fmla="*/ 2147483647 h 1527"/>
                <a:gd name="T10" fmla="*/ 2147483647 w 808"/>
                <a:gd name="T11" fmla="*/ 2147483647 h 1527"/>
                <a:gd name="T12" fmla="*/ 2147483647 w 808"/>
                <a:gd name="T13" fmla="*/ 2147483647 h 1527"/>
                <a:gd name="T14" fmla="*/ 2147483647 w 808"/>
                <a:gd name="T15" fmla="*/ 2147483647 h 1527"/>
                <a:gd name="T16" fmla="*/ 2147483647 w 808"/>
                <a:gd name="T17" fmla="*/ 2147483647 h 1527"/>
                <a:gd name="T18" fmla="*/ 2147483647 w 808"/>
                <a:gd name="T19" fmla="*/ 2147483647 h 1527"/>
                <a:gd name="T20" fmla="*/ 2147483647 w 808"/>
                <a:gd name="T21" fmla="*/ 2147483647 h 1527"/>
                <a:gd name="T22" fmla="*/ 2147483647 w 808"/>
                <a:gd name="T23" fmla="*/ 2147483647 h 1527"/>
                <a:gd name="T24" fmla="*/ 2147483647 w 808"/>
                <a:gd name="T25" fmla="*/ 2147483647 h 1527"/>
                <a:gd name="T26" fmla="*/ 2147483647 w 808"/>
                <a:gd name="T27" fmla="*/ 2147483647 h 1527"/>
                <a:gd name="T28" fmla="*/ 2147483647 w 808"/>
                <a:gd name="T29" fmla="*/ 2147483647 h 1527"/>
                <a:gd name="T30" fmla="*/ 2147483647 w 808"/>
                <a:gd name="T31" fmla="*/ 2147483647 h 1527"/>
                <a:gd name="T32" fmla="*/ 0 w 808"/>
                <a:gd name="T33" fmla="*/ 2147483647 h 1527"/>
                <a:gd name="T34" fmla="*/ 0 w 808"/>
                <a:gd name="T35" fmla="*/ 0 h 1527"/>
                <a:gd name="T36" fmla="*/ 2147483647 w 808"/>
                <a:gd name="T37" fmla="*/ 0 h 1527"/>
                <a:gd name="T38" fmla="*/ 2147483647 w 808"/>
                <a:gd name="T39" fmla="*/ 0 h 1527"/>
                <a:gd name="T40" fmla="*/ 2147483647 w 808"/>
                <a:gd name="T41" fmla="*/ 2147483647 h 1527"/>
                <a:gd name="T42" fmla="*/ 2147483647 w 808"/>
                <a:gd name="T43" fmla="*/ 2147483647 h 1527"/>
                <a:gd name="T44" fmla="*/ 2147483647 w 808"/>
                <a:gd name="T45" fmla="*/ 2147483647 h 1527"/>
                <a:gd name="T46" fmla="*/ 2147483647 w 808"/>
                <a:gd name="T47" fmla="*/ 2147483647 h 1527"/>
                <a:gd name="T48" fmla="*/ 2147483647 w 808"/>
                <a:gd name="T49" fmla="*/ 2147483647 h 1527"/>
                <a:gd name="T50" fmla="*/ 2147483647 w 808"/>
                <a:gd name="T51" fmla="*/ 2147483647 h 1527"/>
                <a:gd name="T52" fmla="*/ 2147483647 w 808"/>
                <a:gd name="T53" fmla="*/ 2147483647 h 1527"/>
                <a:gd name="T54" fmla="*/ 2147483647 w 808"/>
                <a:gd name="T55" fmla="*/ 2147483647 h 1527"/>
                <a:gd name="T56" fmla="*/ 2147483647 w 808"/>
                <a:gd name="T57" fmla="*/ 2147483647 h 1527"/>
                <a:gd name="T58" fmla="*/ 2147483647 w 808"/>
                <a:gd name="T59" fmla="*/ 2147483647 h 1527"/>
                <a:gd name="T60" fmla="*/ 2147483647 w 808"/>
                <a:gd name="T61" fmla="*/ 2147483647 h 1527"/>
                <a:gd name="T62" fmla="*/ 2147483647 w 808"/>
                <a:gd name="T63" fmla="*/ 2147483647 h 1527"/>
                <a:gd name="T64" fmla="*/ 2147483647 w 808"/>
                <a:gd name="T65" fmla="*/ 2147483647 h 1527"/>
                <a:gd name="T66" fmla="*/ 2147483647 w 808"/>
                <a:gd name="T67" fmla="*/ 2147483647 h 1527"/>
                <a:gd name="T68" fmla="*/ 2147483647 w 808"/>
                <a:gd name="T69" fmla="*/ 2147483647 h 1527"/>
                <a:gd name="T70" fmla="*/ 2147483647 w 808"/>
                <a:gd name="T71" fmla="*/ 2147483647 h 1527"/>
                <a:gd name="T72" fmla="*/ 2147483647 w 808"/>
                <a:gd name="T73" fmla="*/ 2147483647 h 1527"/>
                <a:gd name="T74" fmla="*/ 2147483647 w 808"/>
                <a:gd name="T75" fmla="*/ 2147483647 h 1527"/>
                <a:gd name="T76" fmla="*/ 2147483647 w 808"/>
                <a:gd name="T77" fmla="*/ 2147483647 h 1527"/>
                <a:gd name="T78" fmla="*/ 2147483647 w 808"/>
                <a:gd name="T79" fmla="*/ 2147483647 h 1527"/>
                <a:gd name="T80" fmla="*/ 2147483647 w 808"/>
                <a:gd name="T81" fmla="*/ 2147483647 h 1527"/>
                <a:gd name="T82" fmla="*/ 2147483647 w 808"/>
                <a:gd name="T83" fmla="*/ 2147483647 h 1527"/>
                <a:gd name="T84" fmla="*/ 2147483647 w 808"/>
                <a:gd name="T85" fmla="*/ 2147483647 h 1527"/>
                <a:gd name="T86" fmla="*/ 2147483647 w 808"/>
                <a:gd name="T87" fmla="*/ 2147483647 h 152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808"/>
                <a:gd name="T133" fmla="*/ 0 h 1527"/>
                <a:gd name="T134" fmla="*/ 808 w 808"/>
                <a:gd name="T135" fmla="*/ 1527 h 152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808" h="1527">
                  <a:moveTo>
                    <a:pt x="808" y="1470"/>
                  </a:moveTo>
                  <a:lnTo>
                    <a:pt x="805" y="1470"/>
                  </a:lnTo>
                  <a:lnTo>
                    <a:pt x="793" y="1474"/>
                  </a:lnTo>
                  <a:lnTo>
                    <a:pt x="778" y="1481"/>
                  </a:lnTo>
                  <a:lnTo>
                    <a:pt x="754" y="1489"/>
                  </a:lnTo>
                  <a:lnTo>
                    <a:pt x="724" y="1500"/>
                  </a:lnTo>
                  <a:lnTo>
                    <a:pt x="689" y="1508"/>
                  </a:lnTo>
                  <a:lnTo>
                    <a:pt x="647" y="1516"/>
                  </a:lnTo>
                  <a:lnTo>
                    <a:pt x="601" y="1524"/>
                  </a:lnTo>
                  <a:lnTo>
                    <a:pt x="547" y="1527"/>
                  </a:lnTo>
                  <a:lnTo>
                    <a:pt x="485" y="1527"/>
                  </a:lnTo>
                  <a:lnTo>
                    <a:pt x="420" y="1524"/>
                  </a:lnTo>
                  <a:lnTo>
                    <a:pt x="347" y="1516"/>
                  </a:lnTo>
                  <a:lnTo>
                    <a:pt x="270" y="1504"/>
                  </a:lnTo>
                  <a:lnTo>
                    <a:pt x="185" y="1485"/>
                  </a:lnTo>
                  <a:lnTo>
                    <a:pt x="96" y="1458"/>
                  </a:lnTo>
                  <a:lnTo>
                    <a:pt x="0" y="1424"/>
                  </a:lnTo>
                  <a:lnTo>
                    <a:pt x="0" y="0"/>
                  </a:lnTo>
                  <a:lnTo>
                    <a:pt x="8" y="0"/>
                  </a:lnTo>
                  <a:lnTo>
                    <a:pt x="27" y="0"/>
                  </a:lnTo>
                  <a:lnTo>
                    <a:pt x="58" y="4"/>
                  </a:lnTo>
                  <a:lnTo>
                    <a:pt x="96" y="16"/>
                  </a:lnTo>
                  <a:lnTo>
                    <a:pt x="143" y="31"/>
                  </a:lnTo>
                  <a:lnTo>
                    <a:pt x="196" y="62"/>
                  </a:lnTo>
                  <a:lnTo>
                    <a:pt x="227" y="81"/>
                  </a:lnTo>
                  <a:lnTo>
                    <a:pt x="258" y="104"/>
                  </a:lnTo>
                  <a:lnTo>
                    <a:pt x="289" y="131"/>
                  </a:lnTo>
                  <a:lnTo>
                    <a:pt x="320" y="162"/>
                  </a:lnTo>
                  <a:lnTo>
                    <a:pt x="354" y="196"/>
                  </a:lnTo>
                  <a:lnTo>
                    <a:pt x="385" y="239"/>
                  </a:lnTo>
                  <a:lnTo>
                    <a:pt x="420" y="281"/>
                  </a:lnTo>
                  <a:lnTo>
                    <a:pt x="454" y="331"/>
                  </a:lnTo>
                  <a:lnTo>
                    <a:pt x="489" y="389"/>
                  </a:lnTo>
                  <a:lnTo>
                    <a:pt x="520" y="450"/>
                  </a:lnTo>
                  <a:lnTo>
                    <a:pt x="554" y="520"/>
                  </a:lnTo>
                  <a:lnTo>
                    <a:pt x="585" y="596"/>
                  </a:lnTo>
                  <a:lnTo>
                    <a:pt x="620" y="677"/>
                  </a:lnTo>
                  <a:lnTo>
                    <a:pt x="651" y="766"/>
                  </a:lnTo>
                  <a:lnTo>
                    <a:pt x="681" y="862"/>
                  </a:lnTo>
                  <a:lnTo>
                    <a:pt x="708" y="966"/>
                  </a:lnTo>
                  <a:lnTo>
                    <a:pt x="735" y="1081"/>
                  </a:lnTo>
                  <a:lnTo>
                    <a:pt x="762" y="1200"/>
                  </a:lnTo>
                  <a:lnTo>
                    <a:pt x="785" y="1331"/>
                  </a:lnTo>
                  <a:lnTo>
                    <a:pt x="808" y="1470"/>
                  </a:lnTo>
                  <a:close/>
                </a:path>
              </a:pathLst>
            </a:custGeom>
            <a:solidFill>
              <a:srgbClr val="DF20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61520" name="Freeform 43"/>
            <p:cNvSpPr>
              <a:spLocks/>
            </p:cNvSpPr>
            <p:nvPr/>
          </p:nvSpPr>
          <p:spPr bwMode="auto">
            <a:xfrm>
              <a:off x="859318" y="3160701"/>
              <a:ext cx="1282700" cy="2381250"/>
            </a:xfrm>
            <a:custGeom>
              <a:avLst/>
              <a:gdLst>
                <a:gd name="T0" fmla="*/ 2147483647 w 808"/>
                <a:gd name="T1" fmla="*/ 2147483647 h 1500"/>
                <a:gd name="T2" fmla="*/ 2147483647 w 808"/>
                <a:gd name="T3" fmla="*/ 2147483647 h 1500"/>
                <a:gd name="T4" fmla="*/ 2147483647 w 808"/>
                <a:gd name="T5" fmla="*/ 2147483647 h 1500"/>
                <a:gd name="T6" fmla="*/ 2147483647 w 808"/>
                <a:gd name="T7" fmla="*/ 2147483647 h 1500"/>
                <a:gd name="T8" fmla="*/ 2147483647 w 808"/>
                <a:gd name="T9" fmla="*/ 2147483647 h 1500"/>
                <a:gd name="T10" fmla="*/ 2147483647 w 808"/>
                <a:gd name="T11" fmla="*/ 2147483647 h 1500"/>
                <a:gd name="T12" fmla="*/ 2147483647 w 808"/>
                <a:gd name="T13" fmla="*/ 2147483647 h 1500"/>
                <a:gd name="T14" fmla="*/ 2147483647 w 808"/>
                <a:gd name="T15" fmla="*/ 2147483647 h 1500"/>
                <a:gd name="T16" fmla="*/ 2147483647 w 808"/>
                <a:gd name="T17" fmla="*/ 2147483647 h 1500"/>
                <a:gd name="T18" fmla="*/ 2147483647 w 808"/>
                <a:gd name="T19" fmla="*/ 2147483647 h 1500"/>
                <a:gd name="T20" fmla="*/ 2147483647 w 808"/>
                <a:gd name="T21" fmla="*/ 2147483647 h 1500"/>
                <a:gd name="T22" fmla="*/ 2147483647 w 808"/>
                <a:gd name="T23" fmla="*/ 2147483647 h 1500"/>
                <a:gd name="T24" fmla="*/ 2147483647 w 808"/>
                <a:gd name="T25" fmla="*/ 2147483647 h 1500"/>
                <a:gd name="T26" fmla="*/ 2147483647 w 808"/>
                <a:gd name="T27" fmla="*/ 2147483647 h 1500"/>
                <a:gd name="T28" fmla="*/ 2147483647 w 808"/>
                <a:gd name="T29" fmla="*/ 2147483647 h 1500"/>
                <a:gd name="T30" fmla="*/ 2147483647 w 808"/>
                <a:gd name="T31" fmla="*/ 2147483647 h 1500"/>
                <a:gd name="T32" fmla="*/ 2147483647 w 808"/>
                <a:gd name="T33" fmla="*/ 2147483647 h 1500"/>
                <a:gd name="T34" fmla="*/ 2147483647 w 808"/>
                <a:gd name="T35" fmla="*/ 2147483647 h 1500"/>
                <a:gd name="T36" fmla="*/ 2147483647 w 808"/>
                <a:gd name="T37" fmla="*/ 2147483647 h 1500"/>
                <a:gd name="T38" fmla="*/ 2147483647 w 808"/>
                <a:gd name="T39" fmla="*/ 2147483647 h 1500"/>
                <a:gd name="T40" fmla="*/ 2147483647 w 808"/>
                <a:gd name="T41" fmla="*/ 2147483647 h 1500"/>
                <a:gd name="T42" fmla="*/ 2147483647 w 808"/>
                <a:gd name="T43" fmla="*/ 2147483647 h 1500"/>
                <a:gd name="T44" fmla="*/ 2147483647 w 808"/>
                <a:gd name="T45" fmla="*/ 2147483647 h 1500"/>
                <a:gd name="T46" fmla="*/ 2147483647 w 808"/>
                <a:gd name="T47" fmla="*/ 2147483647 h 1500"/>
                <a:gd name="T48" fmla="*/ 2147483647 w 808"/>
                <a:gd name="T49" fmla="*/ 2147483647 h 1500"/>
                <a:gd name="T50" fmla="*/ 2147483647 w 808"/>
                <a:gd name="T51" fmla="*/ 2147483647 h 1500"/>
                <a:gd name="T52" fmla="*/ 2147483647 w 808"/>
                <a:gd name="T53" fmla="*/ 2147483647 h 1500"/>
                <a:gd name="T54" fmla="*/ 2147483647 w 808"/>
                <a:gd name="T55" fmla="*/ 2147483647 h 1500"/>
                <a:gd name="T56" fmla="*/ 2147483647 w 808"/>
                <a:gd name="T57" fmla="*/ 0 h 1500"/>
                <a:gd name="T58" fmla="*/ 2147483647 w 808"/>
                <a:gd name="T59" fmla="*/ 0 h 1500"/>
                <a:gd name="T60" fmla="*/ 0 w 808"/>
                <a:gd name="T61" fmla="*/ 0 h 1500"/>
                <a:gd name="T62" fmla="*/ 2147483647 w 808"/>
                <a:gd name="T63" fmla="*/ 0 h 1500"/>
                <a:gd name="T64" fmla="*/ 2147483647 w 808"/>
                <a:gd name="T65" fmla="*/ 0 h 1500"/>
                <a:gd name="T66" fmla="*/ 2147483647 w 808"/>
                <a:gd name="T67" fmla="*/ 0 h 1500"/>
                <a:gd name="T68" fmla="*/ 2147483647 w 808"/>
                <a:gd name="T69" fmla="*/ 2147483647 h 1500"/>
                <a:gd name="T70" fmla="*/ 2147483647 w 808"/>
                <a:gd name="T71" fmla="*/ 2147483647 h 1500"/>
                <a:gd name="T72" fmla="*/ 2147483647 w 808"/>
                <a:gd name="T73" fmla="*/ 2147483647 h 1500"/>
                <a:gd name="T74" fmla="*/ 2147483647 w 808"/>
                <a:gd name="T75" fmla="*/ 2147483647 h 1500"/>
                <a:gd name="T76" fmla="*/ 2147483647 w 808"/>
                <a:gd name="T77" fmla="*/ 2147483647 h 1500"/>
                <a:gd name="T78" fmla="*/ 2147483647 w 808"/>
                <a:gd name="T79" fmla="*/ 2147483647 h 1500"/>
                <a:gd name="T80" fmla="*/ 2147483647 w 808"/>
                <a:gd name="T81" fmla="*/ 2147483647 h 1500"/>
                <a:gd name="T82" fmla="*/ 2147483647 w 808"/>
                <a:gd name="T83" fmla="*/ 2147483647 h 1500"/>
                <a:gd name="T84" fmla="*/ 2147483647 w 808"/>
                <a:gd name="T85" fmla="*/ 2147483647 h 1500"/>
                <a:gd name="T86" fmla="*/ 2147483647 w 808"/>
                <a:gd name="T87" fmla="*/ 2147483647 h 1500"/>
                <a:gd name="T88" fmla="*/ 2147483647 w 808"/>
                <a:gd name="T89" fmla="*/ 2147483647 h 1500"/>
                <a:gd name="T90" fmla="*/ 2147483647 w 808"/>
                <a:gd name="T91" fmla="*/ 2147483647 h 1500"/>
                <a:gd name="T92" fmla="*/ 2147483647 w 808"/>
                <a:gd name="T93" fmla="*/ 2147483647 h 1500"/>
                <a:gd name="T94" fmla="*/ 2147483647 w 808"/>
                <a:gd name="T95" fmla="*/ 2147483647 h 1500"/>
                <a:gd name="T96" fmla="*/ 2147483647 w 808"/>
                <a:gd name="T97" fmla="*/ 2147483647 h 1500"/>
                <a:gd name="T98" fmla="*/ 2147483647 w 808"/>
                <a:gd name="T99" fmla="*/ 2147483647 h 1500"/>
                <a:gd name="T100" fmla="*/ 2147483647 w 808"/>
                <a:gd name="T101" fmla="*/ 2147483647 h 1500"/>
                <a:gd name="T102" fmla="*/ 2147483647 w 808"/>
                <a:gd name="T103" fmla="*/ 2147483647 h 1500"/>
                <a:gd name="T104" fmla="*/ 2147483647 w 808"/>
                <a:gd name="T105" fmla="*/ 2147483647 h 1500"/>
                <a:gd name="T106" fmla="*/ 2147483647 w 808"/>
                <a:gd name="T107" fmla="*/ 2147483647 h 1500"/>
                <a:gd name="T108" fmla="*/ 2147483647 w 808"/>
                <a:gd name="T109" fmla="*/ 2147483647 h 1500"/>
                <a:gd name="T110" fmla="*/ 2147483647 w 808"/>
                <a:gd name="T111" fmla="*/ 2147483647 h 1500"/>
                <a:gd name="T112" fmla="*/ 2147483647 w 808"/>
                <a:gd name="T113" fmla="*/ 2147483647 h 150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808"/>
                <a:gd name="T172" fmla="*/ 0 h 1500"/>
                <a:gd name="T173" fmla="*/ 808 w 808"/>
                <a:gd name="T174" fmla="*/ 1500 h 150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808" h="1500">
                  <a:moveTo>
                    <a:pt x="808" y="1470"/>
                  </a:moveTo>
                  <a:lnTo>
                    <a:pt x="801" y="1470"/>
                  </a:lnTo>
                  <a:lnTo>
                    <a:pt x="785" y="1477"/>
                  </a:lnTo>
                  <a:lnTo>
                    <a:pt x="762" y="1489"/>
                  </a:lnTo>
                  <a:lnTo>
                    <a:pt x="728" y="1500"/>
                  </a:lnTo>
                  <a:lnTo>
                    <a:pt x="697" y="1362"/>
                  </a:lnTo>
                  <a:lnTo>
                    <a:pt x="670" y="1235"/>
                  </a:lnTo>
                  <a:lnTo>
                    <a:pt x="639" y="1116"/>
                  </a:lnTo>
                  <a:lnTo>
                    <a:pt x="612" y="1004"/>
                  </a:lnTo>
                  <a:lnTo>
                    <a:pt x="581" y="900"/>
                  </a:lnTo>
                  <a:lnTo>
                    <a:pt x="551" y="804"/>
                  </a:lnTo>
                  <a:lnTo>
                    <a:pt x="520" y="716"/>
                  </a:lnTo>
                  <a:lnTo>
                    <a:pt x="489" y="631"/>
                  </a:lnTo>
                  <a:lnTo>
                    <a:pt x="458" y="554"/>
                  </a:lnTo>
                  <a:lnTo>
                    <a:pt x="427" y="485"/>
                  </a:lnTo>
                  <a:lnTo>
                    <a:pt x="397" y="423"/>
                  </a:lnTo>
                  <a:lnTo>
                    <a:pt x="370" y="366"/>
                  </a:lnTo>
                  <a:lnTo>
                    <a:pt x="339" y="312"/>
                  </a:lnTo>
                  <a:lnTo>
                    <a:pt x="312" y="266"/>
                  </a:lnTo>
                  <a:lnTo>
                    <a:pt x="281" y="223"/>
                  </a:lnTo>
                  <a:lnTo>
                    <a:pt x="254" y="185"/>
                  </a:lnTo>
                  <a:lnTo>
                    <a:pt x="227" y="154"/>
                  </a:lnTo>
                  <a:lnTo>
                    <a:pt x="200" y="123"/>
                  </a:lnTo>
                  <a:lnTo>
                    <a:pt x="177" y="100"/>
                  </a:lnTo>
                  <a:lnTo>
                    <a:pt x="154" y="77"/>
                  </a:lnTo>
                  <a:lnTo>
                    <a:pt x="112" y="46"/>
                  </a:lnTo>
                  <a:lnTo>
                    <a:pt x="73" y="23"/>
                  </a:lnTo>
                  <a:lnTo>
                    <a:pt x="42" y="8"/>
                  </a:lnTo>
                  <a:lnTo>
                    <a:pt x="19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16" y="0"/>
                  </a:lnTo>
                  <a:lnTo>
                    <a:pt x="42" y="0"/>
                  </a:lnTo>
                  <a:lnTo>
                    <a:pt x="73" y="8"/>
                  </a:lnTo>
                  <a:lnTo>
                    <a:pt x="116" y="19"/>
                  </a:lnTo>
                  <a:lnTo>
                    <a:pt x="166" y="43"/>
                  </a:lnTo>
                  <a:lnTo>
                    <a:pt x="220" y="73"/>
                  </a:lnTo>
                  <a:lnTo>
                    <a:pt x="277" y="119"/>
                  </a:lnTo>
                  <a:lnTo>
                    <a:pt x="308" y="146"/>
                  </a:lnTo>
                  <a:lnTo>
                    <a:pt x="339" y="181"/>
                  </a:lnTo>
                  <a:lnTo>
                    <a:pt x="370" y="216"/>
                  </a:lnTo>
                  <a:lnTo>
                    <a:pt x="404" y="258"/>
                  </a:lnTo>
                  <a:lnTo>
                    <a:pt x="435" y="304"/>
                  </a:lnTo>
                  <a:lnTo>
                    <a:pt x="470" y="354"/>
                  </a:lnTo>
                  <a:lnTo>
                    <a:pt x="500" y="412"/>
                  </a:lnTo>
                  <a:lnTo>
                    <a:pt x="531" y="473"/>
                  </a:lnTo>
                  <a:lnTo>
                    <a:pt x="566" y="543"/>
                  </a:lnTo>
                  <a:lnTo>
                    <a:pt x="597" y="616"/>
                  </a:lnTo>
                  <a:lnTo>
                    <a:pt x="627" y="696"/>
                  </a:lnTo>
                  <a:lnTo>
                    <a:pt x="654" y="785"/>
                  </a:lnTo>
                  <a:lnTo>
                    <a:pt x="685" y="881"/>
                  </a:lnTo>
                  <a:lnTo>
                    <a:pt x="712" y="981"/>
                  </a:lnTo>
                  <a:lnTo>
                    <a:pt x="739" y="1093"/>
                  </a:lnTo>
                  <a:lnTo>
                    <a:pt x="762" y="1208"/>
                  </a:lnTo>
                  <a:lnTo>
                    <a:pt x="785" y="1335"/>
                  </a:lnTo>
                  <a:lnTo>
                    <a:pt x="808" y="1470"/>
                  </a:lnTo>
                  <a:close/>
                </a:path>
              </a:pathLst>
            </a:custGeom>
            <a:solidFill>
              <a:srgbClr val="9F22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61521" name="Freeform 44"/>
            <p:cNvSpPr>
              <a:spLocks/>
            </p:cNvSpPr>
            <p:nvPr/>
          </p:nvSpPr>
          <p:spPr bwMode="auto">
            <a:xfrm>
              <a:off x="859318" y="3160701"/>
              <a:ext cx="941388" cy="2992438"/>
            </a:xfrm>
            <a:custGeom>
              <a:avLst/>
              <a:gdLst>
                <a:gd name="T0" fmla="*/ 2147483647 w 593"/>
                <a:gd name="T1" fmla="*/ 2147483647 h 1885"/>
                <a:gd name="T2" fmla="*/ 2147483647 w 593"/>
                <a:gd name="T3" fmla="*/ 2147483647 h 1885"/>
                <a:gd name="T4" fmla="*/ 2147483647 w 593"/>
                <a:gd name="T5" fmla="*/ 2147483647 h 1885"/>
                <a:gd name="T6" fmla="*/ 2147483647 w 593"/>
                <a:gd name="T7" fmla="*/ 2147483647 h 1885"/>
                <a:gd name="T8" fmla="*/ 2147483647 w 593"/>
                <a:gd name="T9" fmla="*/ 2147483647 h 1885"/>
                <a:gd name="T10" fmla="*/ 2147483647 w 593"/>
                <a:gd name="T11" fmla="*/ 2147483647 h 1885"/>
                <a:gd name="T12" fmla="*/ 2147483647 w 593"/>
                <a:gd name="T13" fmla="*/ 2147483647 h 1885"/>
                <a:gd name="T14" fmla="*/ 2147483647 w 593"/>
                <a:gd name="T15" fmla="*/ 2147483647 h 1885"/>
                <a:gd name="T16" fmla="*/ 2147483647 w 593"/>
                <a:gd name="T17" fmla="*/ 2147483647 h 1885"/>
                <a:gd name="T18" fmla="*/ 2147483647 w 593"/>
                <a:gd name="T19" fmla="*/ 2147483647 h 1885"/>
                <a:gd name="T20" fmla="*/ 2147483647 w 593"/>
                <a:gd name="T21" fmla="*/ 2147483647 h 1885"/>
                <a:gd name="T22" fmla="*/ 2147483647 w 593"/>
                <a:gd name="T23" fmla="*/ 2147483647 h 1885"/>
                <a:gd name="T24" fmla="*/ 2147483647 w 593"/>
                <a:gd name="T25" fmla="*/ 2147483647 h 1885"/>
                <a:gd name="T26" fmla="*/ 2147483647 w 593"/>
                <a:gd name="T27" fmla="*/ 2147483647 h 1885"/>
                <a:gd name="T28" fmla="*/ 2147483647 w 593"/>
                <a:gd name="T29" fmla="*/ 2147483647 h 1885"/>
                <a:gd name="T30" fmla="*/ 2147483647 w 593"/>
                <a:gd name="T31" fmla="*/ 2147483647 h 1885"/>
                <a:gd name="T32" fmla="*/ 0 w 593"/>
                <a:gd name="T33" fmla="*/ 2147483647 h 1885"/>
                <a:gd name="T34" fmla="*/ 0 w 593"/>
                <a:gd name="T35" fmla="*/ 0 h 1885"/>
                <a:gd name="T36" fmla="*/ 2147483647 w 593"/>
                <a:gd name="T37" fmla="*/ 0 h 1885"/>
                <a:gd name="T38" fmla="*/ 2147483647 w 593"/>
                <a:gd name="T39" fmla="*/ 0 h 1885"/>
                <a:gd name="T40" fmla="*/ 2147483647 w 593"/>
                <a:gd name="T41" fmla="*/ 2147483647 h 1885"/>
                <a:gd name="T42" fmla="*/ 2147483647 w 593"/>
                <a:gd name="T43" fmla="*/ 2147483647 h 1885"/>
                <a:gd name="T44" fmla="*/ 2147483647 w 593"/>
                <a:gd name="T45" fmla="*/ 2147483647 h 1885"/>
                <a:gd name="T46" fmla="*/ 2147483647 w 593"/>
                <a:gd name="T47" fmla="*/ 2147483647 h 1885"/>
                <a:gd name="T48" fmla="*/ 2147483647 w 593"/>
                <a:gd name="T49" fmla="*/ 2147483647 h 1885"/>
                <a:gd name="T50" fmla="*/ 2147483647 w 593"/>
                <a:gd name="T51" fmla="*/ 2147483647 h 1885"/>
                <a:gd name="T52" fmla="*/ 2147483647 w 593"/>
                <a:gd name="T53" fmla="*/ 2147483647 h 1885"/>
                <a:gd name="T54" fmla="*/ 2147483647 w 593"/>
                <a:gd name="T55" fmla="*/ 2147483647 h 1885"/>
                <a:gd name="T56" fmla="*/ 2147483647 w 593"/>
                <a:gd name="T57" fmla="*/ 2147483647 h 1885"/>
                <a:gd name="T58" fmla="*/ 2147483647 w 593"/>
                <a:gd name="T59" fmla="*/ 2147483647 h 1885"/>
                <a:gd name="T60" fmla="*/ 2147483647 w 593"/>
                <a:gd name="T61" fmla="*/ 2147483647 h 1885"/>
                <a:gd name="T62" fmla="*/ 2147483647 w 593"/>
                <a:gd name="T63" fmla="*/ 2147483647 h 1885"/>
                <a:gd name="T64" fmla="*/ 2147483647 w 593"/>
                <a:gd name="T65" fmla="*/ 2147483647 h 1885"/>
                <a:gd name="T66" fmla="*/ 2147483647 w 593"/>
                <a:gd name="T67" fmla="*/ 2147483647 h 1885"/>
                <a:gd name="T68" fmla="*/ 2147483647 w 593"/>
                <a:gd name="T69" fmla="*/ 2147483647 h 1885"/>
                <a:gd name="T70" fmla="*/ 2147483647 w 593"/>
                <a:gd name="T71" fmla="*/ 2147483647 h 1885"/>
                <a:gd name="T72" fmla="*/ 2147483647 w 593"/>
                <a:gd name="T73" fmla="*/ 2147483647 h 1885"/>
                <a:gd name="T74" fmla="*/ 2147483647 w 593"/>
                <a:gd name="T75" fmla="*/ 2147483647 h 1885"/>
                <a:gd name="T76" fmla="*/ 2147483647 w 593"/>
                <a:gd name="T77" fmla="*/ 2147483647 h 1885"/>
                <a:gd name="T78" fmla="*/ 2147483647 w 593"/>
                <a:gd name="T79" fmla="*/ 2147483647 h 1885"/>
                <a:gd name="T80" fmla="*/ 2147483647 w 593"/>
                <a:gd name="T81" fmla="*/ 2147483647 h 1885"/>
                <a:gd name="T82" fmla="*/ 2147483647 w 593"/>
                <a:gd name="T83" fmla="*/ 2147483647 h 1885"/>
                <a:gd name="T84" fmla="*/ 2147483647 w 593"/>
                <a:gd name="T85" fmla="*/ 2147483647 h 1885"/>
                <a:gd name="T86" fmla="*/ 2147483647 w 593"/>
                <a:gd name="T87" fmla="*/ 2147483647 h 1885"/>
                <a:gd name="T88" fmla="*/ 2147483647 w 593"/>
                <a:gd name="T89" fmla="*/ 2147483647 h 188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93"/>
                <a:gd name="T136" fmla="*/ 0 h 1885"/>
                <a:gd name="T137" fmla="*/ 593 w 593"/>
                <a:gd name="T138" fmla="*/ 1885 h 188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93" h="1885">
                  <a:moveTo>
                    <a:pt x="593" y="1812"/>
                  </a:moveTo>
                  <a:lnTo>
                    <a:pt x="589" y="1812"/>
                  </a:lnTo>
                  <a:lnTo>
                    <a:pt x="581" y="1820"/>
                  </a:lnTo>
                  <a:lnTo>
                    <a:pt x="570" y="1827"/>
                  </a:lnTo>
                  <a:lnTo>
                    <a:pt x="554" y="1839"/>
                  </a:lnTo>
                  <a:lnTo>
                    <a:pt x="531" y="1851"/>
                  </a:lnTo>
                  <a:lnTo>
                    <a:pt x="508" y="1858"/>
                  </a:lnTo>
                  <a:lnTo>
                    <a:pt x="477" y="1870"/>
                  </a:lnTo>
                  <a:lnTo>
                    <a:pt x="439" y="1877"/>
                  </a:lnTo>
                  <a:lnTo>
                    <a:pt x="400" y="1881"/>
                  </a:lnTo>
                  <a:lnTo>
                    <a:pt x="358" y="1885"/>
                  </a:lnTo>
                  <a:lnTo>
                    <a:pt x="308" y="1881"/>
                  </a:lnTo>
                  <a:lnTo>
                    <a:pt x="254" y="1870"/>
                  </a:lnTo>
                  <a:lnTo>
                    <a:pt x="196" y="1854"/>
                  </a:lnTo>
                  <a:lnTo>
                    <a:pt x="139" y="1831"/>
                  </a:lnTo>
                  <a:lnTo>
                    <a:pt x="73" y="1797"/>
                  </a:lnTo>
                  <a:lnTo>
                    <a:pt x="0" y="1754"/>
                  </a:lnTo>
                  <a:lnTo>
                    <a:pt x="0" y="0"/>
                  </a:lnTo>
                  <a:lnTo>
                    <a:pt x="8" y="0"/>
                  </a:lnTo>
                  <a:lnTo>
                    <a:pt x="19" y="0"/>
                  </a:lnTo>
                  <a:lnTo>
                    <a:pt x="42" y="4"/>
                  </a:lnTo>
                  <a:lnTo>
                    <a:pt x="73" y="19"/>
                  </a:lnTo>
                  <a:lnTo>
                    <a:pt x="108" y="39"/>
                  </a:lnTo>
                  <a:lnTo>
                    <a:pt x="127" y="58"/>
                  </a:lnTo>
                  <a:lnTo>
                    <a:pt x="146" y="77"/>
                  </a:lnTo>
                  <a:lnTo>
                    <a:pt x="166" y="100"/>
                  </a:lnTo>
                  <a:lnTo>
                    <a:pt x="189" y="127"/>
                  </a:lnTo>
                  <a:lnTo>
                    <a:pt x="212" y="162"/>
                  </a:lnTo>
                  <a:lnTo>
                    <a:pt x="235" y="200"/>
                  </a:lnTo>
                  <a:lnTo>
                    <a:pt x="262" y="243"/>
                  </a:lnTo>
                  <a:lnTo>
                    <a:pt x="285" y="293"/>
                  </a:lnTo>
                  <a:lnTo>
                    <a:pt x="308" y="346"/>
                  </a:lnTo>
                  <a:lnTo>
                    <a:pt x="335" y="412"/>
                  </a:lnTo>
                  <a:lnTo>
                    <a:pt x="358" y="481"/>
                  </a:lnTo>
                  <a:lnTo>
                    <a:pt x="381" y="558"/>
                  </a:lnTo>
                  <a:lnTo>
                    <a:pt x="408" y="643"/>
                  </a:lnTo>
                  <a:lnTo>
                    <a:pt x="431" y="735"/>
                  </a:lnTo>
                  <a:lnTo>
                    <a:pt x="454" y="835"/>
                  </a:lnTo>
                  <a:lnTo>
                    <a:pt x="477" y="947"/>
                  </a:lnTo>
                  <a:lnTo>
                    <a:pt x="500" y="1066"/>
                  </a:lnTo>
                  <a:lnTo>
                    <a:pt x="520" y="1193"/>
                  </a:lnTo>
                  <a:lnTo>
                    <a:pt x="539" y="1331"/>
                  </a:lnTo>
                  <a:lnTo>
                    <a:pt x="558" y="1481"/>
                  </a:lnTo>
                  <a:lnTo>
                    <a:pt x="577" y="1639"/>
                  </a:lnTo>
                  <a:lnTo>
                    <a:pt x="593" y="1812"/>
                  </a:lnTo>
                  <a:close/>
                </a:path>
              </a:pathLst>
            </a:custGeom>
            <a:solidFill>
              <a:srgbClr val="B723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61522" name="Freeform 45"/>
            <p:cNvSpPr>
              <a:spLocks/>
            </p:cNvSpPr>
            <p:nvPr/>
          </p:nvSpPr>
          <p:spPr bwMode="auto">
            <a:xfrm>
              <a:off x="859318" y="3160701"/>
              <a:ext cx="587375" cy="2992438"/>
            </a:xfrm>
            <a:custGeom>
              <a:avLst/>
              <a:gdLst>
                <a:gd name="T0" fmla="*/ 0 w 370"/>
                <a:gd name="T1" fmla="*/ 0 h 1885"/>
                <a:gd name="T2" fmla="*/ 2147483647 w 370"/>
                <a:gd name="T3" fmla="*/ 2147483647 h 1885"/>
                <a:gd name="T4" fmla="*/ 2147483647 w 370"/>
                <a:gd name="T5" fmla="*/ 2147483647 h 1885"/>
                <a:gd name="T6" fmla="*/ 2147483647 w 370"/>
                <a:gd name="T7" fmla="*/ 2147483647 h 1885"/>
                <a:gd name="T8" fmla="*/ 2147483647 w 370"/>
                <a:gd name="T9" fmla="*/ 2147483647 h 1885"/>
                <a:gd name="T10" fmla="*/ 2147483647 w 370"/>
                <a:gd name="T11" fmla="*/ 2147483647 h 1885"/>
                <a:gd name="T12" fmla="*/ 2147483647 w 370"/>
                <a:gd name="T13" fmla="*/ 2147483647 h 1885"/>
                <a:gd name="T14" fmla="*/ 2147483647 w 370"/>
                <a:gd name="T15" fmla="*/ 2147483647 h 1885"/>
                <a:gd name="T16" fmla="*/ 2147483647 w 370"/>
                <a:gd name="T17" fmla="*/ 2147483647 h 1885"/>
                <a:gd name="T18" fmla="*/ 2147483647 w 370"/>
                <a:gd name="T19" fmla="*/ 2147483647 h 1885"/>
                <a:gd name="T20" fmla="*/ 2147483647 w 370"/>
                <a:gd name="T21" fmla="*/ 2147483647 h 1885"/>
                <a:gd name="T22" fmla="*/ 2147483647 w 370"/>
                <a:gd name="T23" fmla="*/ 2147483647 h 1885"/>
                <a:gd name="T24" fmla="*/ 2147483647 w 370"/>
                <a:gd name="T25" fmla="*/ 2147483647 h 1885"/>
                <a:gd name="T26" fmla="*/ 2147483647 w 370"/>
                <a:gd name="T27" fmla="*/ 2147483647 h 1885"/>
                <a:gd name="T28" fmla="*/ 2147483647 w 370"/>
                <a:gd name="T29" fmla="*/ 2147483647 h 1885"/>
                <a:gd name="T30" fmla="*/ 2147483647 w 370"/>
                <a:gd name="T31" fmla="*/ 2147483647 h 1885"/>
                <a:gd name="T32" fmla="*/ 2147483647 w 370"/>
                <a:gd name="T33" fmla="*/ 2147483647 h 1885"/>
                <a:gd name="T34" fmla="*/ 2147483647 w 370"/>
                <a:gd name="T35" fmla="*/ 2147483647 h 1885"/>
                <a:gd name="T36" fmla="*/ 2147483647 w 370"/>
                <a:gd name="T37" fmla="*/ 2147483647 h 1885"/>
                <a:gd name="T38" fmla="*/ 2147483647 w 370"/>
                <a:gd name="T39" fmla="*/ 2147483647 h 1885"/>
                <a:gd name="T40" fmla="*/ 2147483647 w 370"/>
                <a:gd name="T41" fmla="*/ 2147483647 h 1885"/>
                <a:gd name="T42" fmla="*/ 2147483647 w 370"/>
                <a:gd name="T43" fmla="*/ 2147483647 h 1885"/>
                <a:gd name="T44" fmla="*/ 2147483647 w 370"/>
                <a:gd name="T45" fmla="*/ 2147483647 h 1885"/>
                <a:gd name="T46" fmla="*/ 2147483647 w 370"/>
                <a:gd name="T47" fmla="*/ 2147483647 h 1885"/>
                <a:gd name="T48" fmla="*/ 2147483647 w 370"/>
                <a:gd name="T49" fmla="*/ 2147483647 h 1885"/>
                <a:gd name="T50" fmla="*/ 2147483647 w 370"/>
                <a:gd name="T51" fmla="*/ 2147483647 h 1885"/>
                <a:gd name="T52" fmla="*/ 2147483647 w 370"/>
                <a:gd name="T53" fmla="*/ 2147483647 h 1885"/>
                <a:gd name="T54" fmla="*/ 2147483647 w 370"/>
                <a:gd name="T55" fmla="*/ 2147483647 h 1885"/>
                <a:gd name="T56" fmla="*/ 2147483647 w 370"/>
                <a:gd name="T57" fmla="*/ 2147483647 h 1885"/>
                <a:gd name="T58" fmla="*/ 2147483647 w 370"/>
                <a:gd name="T59" fmla="*/ 2147483647 h 1885"/>
                <a:gd name="T60" fmla="*/ 2147483647 w 370"/>
                <a:gd name="T61" fmla="*/ 2147483647 h 1885"/>
                <a:gd name="T62" fmla="*/ 2147483647 w 370"/>
                <a:gd name="T63" fmla="*/ 2147483647 h 1885"/>
                <a:gd name="T64" fmla="*/ 2147483647 w 370"/>
                <a:gd name="T65" fmla="*/ 2147483647 h 1885"/>
                <a:gd name="T66" fmla="*/ 2147483647 w 370"/>
                <a:gd name="T67" fmla="*/ 2147483647 h 1885"/>
                <a:gd name="T68" fmla="*/ 2147483647 w 370"/>
                <a:gd name="T69" fmla="*/ 2147483647 h 1885"/>
                <a:gd name="T70" fmla="*/ 2147483647 w 370"/>
                <a:gd name="T71" fmla="*/ 2147483647 h 1885"/>
                <a:gd name="T72" fmla="*/ 2147483647 w 370"/>
                <a:gd name="T73" fmla="*/ 2147483647 h 1885"/>
                <a:gd name="T74" fmla="*/ 2147483647 w 370"/>
                <a:gd name="T75" fmla="*/ 2147483647 h 1885"/>
                <a:gd name="T76" fmla="*/ 2147483647 w 370"/>
                <a:gd name="T77" fmla="*/ 2147483647 h 1885"/>
                <a:gd name="T78" fmla="*/ 2147483647 w 370"/>
                <a:gd name="T79" fmla="*/ 2147483647 h 1885"/>
                <a:gd name="T80" fmla="*/ 2147483647 w 370"/>
                <a:gd name="T81" fmla="*/ 2147483647 h 1885"/>
                <a:gd name="T82" fmla="*/ 2147483647 w 370"/>
                <a:gd name="T83" fmla="*/ 2147483647 h 1885"/>
                <a:gd name="T84" fmla="*/ 2147483647 w 370"/>
                <a:gd name="T85" fmla="*/ 2147483647 h 1885"/>
                <a:gd name="T86" fmla="*/ 2147483647 w 370"/>
                <a:gd name="T87" fmla="*/ 2147483647 h 1885"/>
                <a:gd name="T88" fmla="*/ 2147483647 w 370"/>
                <a:gd name="T89" fmla="*/ 2147483647 h 1885"/>
                <a:gd name="T90" fmla="*/ 2147483647 w 370"/>
                <a:gd name="T91" fmla="*/ 2147483647 h 1885"/>
                <a:gd name="T92" fmla="*/ 2147483647 w 370"/>
                <a:gd name="T93" fmla="*/ 2147483647 h 1885"/>
                <a:gd name="T94" fmla="*/ 0 w 370"/>
                <a:gd name="T95" fmla="*/ 0 h 188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70"/>
                <a:gd name="T145" fmla="*/ 0 h 1885"/>
                <a:gd name="T146" fmla="*/ 370 w 370"/>
                <a:gd name="T147" fmla="*/ 1885 h 188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70" h="1885">
                  <a:moveTo>
                    <a:pt x="0" y="0"/>
                  </a:moveTo>
                  <a:lnTo>
                    <a:pt x="8" y="4"/>
                  </a:lnTo>
                  <a:lnTo>
                    <a:pt x="19" y="19"/>
                  </a:lnTo>
                  <a:lnTo>
                    <a:pt x="39" y="50"/>
                  </a:lnTo>
                  <a:lnTo>
                    <a:pt x="62" y="89"/>
                  </a:lnTo>
                  <a:lnTo>
                    <a:pt x="89" y="143"/>
                  </a:lnTo>
                  <a:lnTo>
                    <a:pt x="119" y="212"/>
                  </a:lnTo>
                  <a:lnTo>
                    <a:pt x="139" y="254"/>
                  </a:lnTo>
                  <a:lnTo>
                    <a:pt x="154" y="296"/>
                  </a:lnTo>
                  <a:lnTo>
                    <a:pt x="173" y="346"/>
                  </a:lnTo>
                  <a:lnTo>
                    <a:pt x="189" y="396"/>
                  </a:lnTo>
                  <a:lnTo>
                    <a:pt x="208" y="454"/>
                  </a:lnTo>
                  <a:lnTo>
                    <a:pt x="223" y="516"/>
                  </a:lnTo>
                  <a:lnTo>
                    <a:pt x="243" y="581"/>
                  </a:lnTo>
                  <a:lnTo>
                    <a:pt x="258" y="650"/>
                  </a:lnTo>
                  <a:lnTo>
                    <a:pt x="273" y="723"/>
                  </a:lnTo>
                  <a:lnTo>
                    <a:pt x="289" y="804"/>
                  </a:lnTo>
                  <a:lnTo>
                    <a:pt x="304" y="889"/>
                  </a:lnTo>
                  <a:lnTo>
                    <a:pt x="316" y="977"/>
                  </a:lnTo>
                  <a:lnTo>
                    <a:pt x="327" y="1073"/>
                  </a:lnTo>
                  <a:lnTo>
                    <a:pt x="339" y="1170"/>
                  </a:lnTo>
                  <a:lnTo>
                    <a:pt x="350" y="1277"/>
                  </a:lnTo>
                  <a:lnTo>
                    <a:pt x="358" y="1385"/>
                  </a:lnTo>
                  <a:lnTo>
                    <a:pt x="362" y="1500"/>
                  </a:lnTo>
                  <a:lnTo>
                    <a:pt x="370" y="1624"/>
                  </a:lnTo>
                  <a:lnTo>
                    <a:pt x="370" y="1751"/>
                  </a:lnTo>
                  <a:lnTo>
                    <a:pt x="370" y="1885"/>
                  </a:lnTo>
                  <a:lnTo>
                    <a:pt x="308" y="1881"/>
                  </a:lnTo>
                  <a:lnTo>
                    <a:pt x="235" y="1866"/>
                  </a:lnTo>
                  <a:lnTo>
                    <a:pt x="158" y="1839"/>
                  </a:lnTo>
                  <a:lnTo>
                    <a:pt x="116" y="1820"/>
                  </a:lnTo>
                  <a:lnTo>
                    <a:pt x="73" y="1797"/>
                  </a:lnTo>
                  <a:lnTo>
                    <a:pt x="77" y="1747"/>
                  </a:lnTo>
                  <a:lnTo>
                    <a:pt x="81" y="1689"/>
                  </a:lnTo>
                  <a:lnTo>
                    <a:pt x="81" y="1624"/>
                  </a:lnTo>
                  <a:lnTo>
                    <a:pt x="85" y="1550"/>
                  </a:lnTo>
                  <a:lnTo>
                    <a:pt x="85" y="1470"/>
                  </a:lnTo>
                  <a:lnTo>
                    <a:pt x="85" y="1381"/>
                  </a:lnTo>
                  <a:lnTo>
                    <a:pt x="85" y="1281"/>
                  </a:lnTo>
                  <a:lnTo>
                    <a:pt x="85" y="1177"/>
                  </a:lnTo>
                  <a:lnTo>
                    <a:pt x="81" y="1062"/>
                  </a:lnTo>
                  <a:lnTo>
                    <a:pt x="73" y="939"/>
                  </a:lnTo>
                  <a:lnTo>
                    <a:pt x="69" y="804"/>
                  </a:lnTo>
                  <a:lnTo>
                    <a:pt x="58" y="662"/>
                  </a:lnTo>
                  <a:lnTo>
                    <a:pt x="50" y="512"/>
                  </a:lnTo>
                  <a:lnTo>
                    <a:pt x="35" y="350"/>
                  </a:lnTo>
                  <a:lnTo>
                    <a:pt x="19" y="1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F22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61523" name="Freeform 46"/>
            <p:cNvSpPr>
              <a:spLocks/>
            </p:cNvSpPr>
            <p:nvPr/>
          </p:nvSpPr>
          <p:spPr bwMode="auto">
            <a:xfrm>
              <a:off x="859318" y="3160701"/>
              <a:ext cx="469900" cy="2979738"/>
            </a:xfrm>
            <a:custGeom>
              <a:avLst/>
              <a:gdLst>
                <a:gd name="T0" fmla="*/ 2147483647 w 296"/>
                <a:gd name="T1" fmla="*/ 2147483647 h 1877"/>
                <a:gd name="T2" fmla="*/ 2147483647 w 296"/>
                <a:gd name="T3" fmla="*/ 2147483647 h 1877"/>
                <a:gd name="T4" fmla="*/ 2147483647 w 296"/>
                <a:gd name="T5" fmla="*/ 2147483647 h 1877"/>
                <a:gd name="T6" fmla="*/ 2147483647 w 296"/>
                <a:gd name="T7" fmla="*/ 2147483647 h 1877"/>
                <a:gd name="T8" fmla="*/ 2147483647 w 296"/>
                <a:gd name="T9" fmla="*/ 2147483647 h 1877"/>
                <a:gd name="T10" fmla="*/ 2147483647 w 296"/>
                <a:gd name="T11" fmla="*/ 2147483647 h 1877"/>
                <a:gd name="T12" fmla="*/ 2147483647 w 296"/>
                <a:gd name="T13" fmla="*/ 2147483647 h 1877"/>
                <a:gd name="T14" fmla="*/ 2147483647 w 296"/>
                <a:gd name="T15" fmla="*/ 2147483647 h 1877"/>
                <a:gd name="T16" fmla="*/ 2147483647 w 296"/>
                <a:gd name="T17" fmla="*/ 2147483647 h 1877"/>
                <a:gd name="T18" fmla="*/ 2147483647 w 296"/>
                <a:gd name="T19" fmla="*/ 2147483647 h 1877"/>
                <a:gd name="T20" fmla="*/ 2147483647 w 296"/>
                <a:gd name="T21" fmla="*/ 2147483647 h 1877"/>
                <a:gd name="T22" fmla="*/ 2147483647 w 296"/>
                <a:gd name="T23" fmla="*/ 2147483647 h 1877"/>
                <a:gd name="T24" fmla="*/ 2147483647 w 296"/>
                <a:gd name="T25" fmla="*/ 2147483647 h 1877"/>
                <a:gd name="T26" fmla="*/ 2147483647 w 296"/>
                <a:gd name="T27" fmla="*/ 2147483647 h 1877"/>
                <a:gd name="T28" fmla="*/ 2147483647 w 296"/>
                <a:gd name="T29" fmla="*/ 2147483647 h 1877"/>
                <a:gd name="T30" fmla="*/ 2147483647 w 296"/>
                <a:gd name="T31" fmla="*/ 2147483647 h 1877"/>
                <a:gd name="T32" fmla="*/ 2147483647 w 296"/>
                <a:gd name="T33" fmla="*/ 2147483647 h 1877"/>
                <a:gd name="T34" fmla="*/ 2147483647 w 296"/>
                <a:gd name="T35" fmla="*/ 2147483647 h 1877"/>
                <a:gd name="T36" fmla="*/ 2147483647 w 296"/>
                <a:gd name="T37" fmla="*/ 2147483647 h 1877"/>
                <a:gd name="T38" fmla="*/ 2147483647 w 296"/>
                <a:gd name="T39" fmla="*/ 2147483647 h 1877"/>
                <a:gd name="T40" fmla="*/ 2147483647 w 296"/>
                <a:gd name="T41" fmla="*/ 2147483647 h 1877"/>
                <a:gd name="T42" fmla="*/ 0 w 296"/>
                <a:gd name="T43" fmla="*/ 0 h 1877"/>
                <a:gd name="T44" fmla="*/ 2147483647 w 296"/>
                <a:gd name="T45" fmla="*/ 2147483647 h 1877"/>
                <a:gd name="T46" fmla="*/ 2147483647 w 296"/>
                <a:gd name="T47" fmla="*/ 2147483647 h 1877"/>
                <a:gd name="T48" fmla="*/ 2147483647 w 296"/>
                <a:gd name="T49" fmla="*/ 2147483647 h 1877"/>
                <a:gd name="T50" fmla="*/ 2147483647 w 296"/>
                <a:gd name="T51" fmla="*/ 2147483647 h 1877"/>
                <a:gd name="T52" fmla="*/ 2147483647 w 296"/>
                <a:gd name="T53" fmla="*/ 2147483647 h 1877"/>
                <a:gd name="T54" fmla="*/ 2147483647 w 296"/>
                <a:gd name="T55" fmla="*/ 2147483647 h 1877"/>
                <a:gd name="T56" fmla="*/ 2147483647 w 296"/>
                <a:gd name="T57" fmla="*/ 2147483647 h 1877"/>
                <a:gd name="T58" fmla="*/ 2147483647 w 296"/>
                <a:gd name="T59" fmla="*/ 2147483647 h 1877"/>
                <a:gd name="T60" fmla="*/ 2147483647 w 296"/>
                <a:gd name="T61" fmla="*/ 2147483647 h 1877"/>
                <a:gd name="T62" fmla="*/ 2147483647 w 296"/>
                <a:gd name="T63" fmla="*/ 2147483647 h 1877"/>
                <a:gd name="T64" fmla="*/ 2147483647 w 296"/>
                <a:gd name="T65" fmla="*/ 2147483647 h 1877"/>
                <a:gd name="T66" fmla="*/ 2147483647 w 296"/>
                <a:gd name="T67" fmla="*/ 2147483647 h 1877"/>
                <a:gd name="T68" fmla="*/ 2147483647 w 296"/>
                <a:gd name="T69" fmla="*/ 2147483647 h 1877"/>
                <a:gd name="T70" fmla="*/ 2147483647 w 296"/>
                <a:gd name="T71" fmla="*/ 2147483647 h 1877"/>
                <a:gd name="T72" fmla="*/ 2147483647 w 296"/>
                <a:gd name="T73" fmla="*/ 2147483647 h 1877"/>
                <a:gd name="T74" fmla="*/ 2147483647 w 296"/>
                <a:gd name="T75" fmla="*/ 2147483647 h 1877"/>
                <a:gd name="T76" fmla="*/ 2147483647 w 296"/>
                <a:gd name="T77" fmla="*/ 2147483647 h 1877"/>
                <a:gd name="T78" fmla="*/ 2147483647 w 296"/>
                <a:gd name="T79" fmla="*/ 2147483647 h 1877"/>
                <a:gd name="T80" fmla="*/ 2147483647 w 296"/>
                <a:gd name="T81" fmla="*/ 2147483647 h 1877"/>
                <a:gd name="T82" fmla="*/ 2147483647 w 296"/>
                <a:gd name="T83" fmla="*/ 2147483647 h 1877"/>
                <a:gd name="T84" fmla="*/ 2147483647 w 296"/>
                <a:gd name="T85" fmla="*/ 2147483647 h 1877"/>
                <a:gd name="T86" fmla="*/ 2147483647 w 296"/>
                <a:gd name="T87" fmla="*/ 2147483647 h 1877"/>
                <a:gd name="T88" fmla="*/ 2147483647 w 296"/>
                <a:gd name="T89" fmla="*/ 2147483647 h 1877"/>
                <a:gd name="T90" fmla="*/ 2147483647 w 296"/>
                <a:gd name="T91" fmla="*/ 2147483647 h 1877"/>
                <a:gd name="T92" fmla="*/ 2147483647 w 296"/>
                <a:gd name="T93" fmla="*/ 2147483647 h 1877"/>
                <a:gd name="T94" fmla="*/ 2147483647 w 296"/>
                <a:gd name="T95" fmla="*/ 2147483647 h 1877"/>
                <a:gd name="T96" fmla="*/ 2147483647 w 296"/>
                <a:gd name="T97" fmla="*/ 2147483647 h 187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96"/>
                <a:gd name="T148" fmla="*/ 0 h 1877"/>
                <a:gd name="T149" fmla="*/ 296 w 296"/>
                <a:gd name="T150" fmla="*/ 1877 h 187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96" h="1877">
                  <a:moveTo>
                    <a:pt x="296" y="1877"/>
                  </a:moveTo>
                  <a:lnTo>
                    <a:pt x="231" y="1866"/>
                  </a:lnTo>
                  <a:lnTo>
                    <a:pt x="162" y="1839"/>
                  </a:lnTo>
                  <a:lnTo>
                    <a:pt x="158" y="1797"/>
                  </a:lnTo>
                  <a:lnTo>
                    <a:pt x="158" y="1751"/>
                  </a:lnTo>
                  <a:lnTo>
                    <a:pt x="154" y="1647"/>
                  </a:lnTo>
                  <a:lnTo>
                    <a:pt x="150" y="1531"/>
                  </a:lnTo>
                  <a:lnTo>
                    <a:pt x="146" y="1404"/>
                  </a:lnTo>
                  <a:lnTo>
                    <a:pt x="139" y="1270"/>
                  </a:lnTo>
                  <a:lnTo>
                    <a:pt x="135" y="1131"/>
                  </a:lnTo>
                  <a:lnTo>
                    <a:pt x="116" y="846"/>
                  </a:lnTo>
                  <a:lnTo>
                    <a:pt x="108" y="708"/>
                  </a:lnTo>
                  <a:lnTo>
                    <a:pt x="96" y="573"/>
                  </a:lnTo>
                  <a:lnTo>
                    <a:pt x="85" y="443"/>
                  </a:lnTo>
                  <a:lnTo>
                    <a:pt x="69" y="327"/>
                  </a:lnTo>
                  <a:lnTo>
                    <a:pt x="54" y="219"/>
                  </a:lnTo>
                  <a:lnTo>
                    <a:pt x="46" y="173"/>
                  </a:lnTo>
                  <a:lnTo>
                    <a:pt x="39" y="127"/>
                  </a:lnTo>
                  <a:lnTo>
                    <a:pt x="31" y="89"/>
                  </a:lnTo>
                  <a:lnTo>
                    <a:pt x="23" y="54"/>
                  </a:lnTo>
                  <a:lnTo>
                    <a:pt x="12" y="23"/>
                  </a:lnTo>
                  <a:lnTo>
                    <a:pt x="0" y="0"/>
                  </a:lnTo>
                  <a:lnTo>
                    <a:pt x="4" y="4"/>
                  </a:lnTo>
                  <a:lnTo>
                    <a:pt x="16" y="16"/>
                  </a:lnTo>
                  <a:lnTo>
                    <a:pt x="27" y="35"/>
                  </a:lnTo>
                  <a:lnTo>
                    <a:pt x="46" y="66"/>
                  </a:lnTo>
                  <a:lnTo>
                    <a:pt x="69" y="112"/>
                  </a:lnTo>
                  <a:lnTo>
                    <a:pt x="81" y="139"/>
                  </a:lnTo>
                  <a:lnTo>
                    <a:pt x="93" y="169"/>
                  </a:lnTo>
                  <a:lnTo>
                    <a:pt x="104" y="204"/>
                  </a:lnTo>
                  <a:lnTo>
                    <a:pt x="119" y="243"/>
                  </a:lnTo>
                  <a:lnTo>
                    <a:pt x="131" y="289"/>
                  </a:lnTo>
                  <a:lnTo>
                    <a:pt x="146" y="335"/>
                  </a:lnTo>
                  <a:lnTo>
                    <a:pt x="158" y="389"/>
                  </a:lnTo>
                  <a:lnTo>
                    <a:pt x="173" y="446"/>
                  </a:lnTo>
                  <a:lnTo>
                    <a:pt x="185" y="508"/>
                  </a:lnTo>
                  <a:lnTo>
                    <a:pt x="200" y="577"/>
                  </a:lnTo>
                  <a:lnTo>
                    <a:pt x="212" y="650"/>
                  </a:lnTo>
                  <a:lnTo>
                    <a:pt x="223" y="731"/>
                  </a:lnTo>
                  <a:lnTo>
                    <a:pt x="235" y="816"/>
                  </a:lnTo>
                  <a:lnTo>
                    <a:pt x="246" y="904"/>
                  </a:lnTo>
                  <a:lnTo>
                    <a:pt x="258" y="1004"/>
                  </a:lnTo>
                  <a:lnTo>
                    <a:pt x="266" y="1108"/>
                  </a:lnTo>
                  <a:lnTo>
                    <a:pt x="273" y="1220"/>
                  </a:lnTo>
                  <a:lnTo>
                    <a:pt x="281" y="1335"/>
                  </a:lnTo>
                  <a:lnTo>
                    <a:pt x="289" y="1462"/>
                  </a:lnTo>
                  <a:lnTo>
                    <a:pt x="293" y="1593"/>
                  </a:lnTo>
                  <a:lnTo>
                    <a:pt x="296" y="1731"/>
                  </a:lnTo>
                  <a:lnTo>
                    <a:pt x="296" y="1877"/>
                  </a:lnTo>
                  <a:close/>
                </a:path>
              </a:pathLst>
            </a:custGeom>
            <a:solidFill>
              <a:srgbClr val="841F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61524" name="Freeform 47"/>
            <p:cNvSpPr>
              <a:spLocks/>
            </p:cNvSpPr>
            <p:nvPr/>
          </p:nvSpPr>
          <p:spPr bwMode="auto">
            <a:xfrm>
              <a:off x="889481" y="3100376"/>
              <a:ext cx="831850" cy="817563"/>
            </a:xfrm>
            <a:custGeom>
              <a:avLst/>
              <a:gdLst>
                <a:gd name="T0" fmla="*/ 2147483647 w 524"/>
                <a:gd name="T1" fmla="*/ 0 h 515"/>
                <a:gd name="T2" fmla="*/ 2147483647 w 524"/>
                <a:gd name="T3" fmla="*/ 2147483647 h 515"/>
                <a:gd name="T4" fmla="*/ 2147483647 w 524"/>
                <a:gd name="T5" fmla="*/ 2147483647 h 515"/>
                <a:gd name="T6" fmla="*/ 0 w 524"/>
                <a:gd name="T7" fmla="*/ 0 h 515"/>
                <a:gd name="T8" fmla="*/ 2147483647 w 524"/>
                <a:gd name="T9" fmla="*/ 0 h 5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4"/>
                <a:gd name="T16" fmla="*/ 0 h 515"/>
                <a:gd name="T17" fmla="*/ 524 w 524"/>
                <a:gd name="T18" fmla="*/ 515 h 5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4" h="515">
                  <a:moveTo>
                    <a:pt x="127" y="0"/>
                  </a:moveTo>
                  <a:lnTo>
                    <a:pt x="524" y="284"/>
                  </a:lnTo>
                  <a:lnTo>
                    <a:pt x="412" y="515"/>
                  </a:lnTo>
                  <a:lnTo>
                    <a:pt x="0" y="0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F688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61525" name="Freeform 48"/>
            <p:cNvSpPr>
              <a:spLocks/>
            </p:cNvSpPr>
            <p:nvPr/>
          </p:nvSpPr>
          <p:spPr bwMode="auto">
            <a:xfrm>
              <a:off x="889481" y="3100376"/>
              <a:ext cx="831850" cy="817563"/>
            </a:xfrm>
            <a:custGeom>
              <a:avLst/>
              <a:gdLst>
                <a:gd name="T0" fmla="*/ 2147483647 w 524"/>
                <a:gd name="T1" fmla="*/ 2147483647 h 515"/>
                <a:gd name="T2" fmla="*/ 2147483647 w 524"/>
                <a:gd name="T3" fmla="*/ 2147483647 h 515"/>
                <a:gd name="T4" fmla="*/ 2147483647 w 524"/>
                <a:gd name="T5" fmla="*/ 2147483647 h 515"/>
                <a:gd name="T6" fmla="*/ 2147483647 w 524"/>
                <a:gd name="T7" fmla="*/ 2147483647 h 515"/>
                <a:gd name="T8" fmla="*/ 0 w 524"/>
                <a:gd name="T9" fmla="*/ 0 h 515"/>
                <a:gd name="T10" fmla="*/ 2147483647 w 524"/>
                <a:gd name="T11" fmla="*/ 0 h 515"/>
                <a:gd name="T12" fmla="*/ 2147483647 w 524"/>
                <a:gd name="T13" fmla="*/ 2147483647 h 5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24"/>
                <a:gd name="T22" fmla="*/ 0 h 515"/>
                <a:gd name="T23" fmla="*/ 524 w 524"/>
                <a:gd name="T24" fmla="*/ 515 h 5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24" h="515">
                  <a:moveTo>
                    <a:pt x="401" y="419"/>
                  </a:moveTo>
                  <a:lnTo>
                    <a:pt x="481" y="254"/>
                  </a:lnTo>
                  <a:lnTo>
                    <a:pt x="524" y="284"/>
                  </a:lnTo>
                  <a:lnTo>
                    <a:pt x="412" y="515"/>
                  </a:lnTo>
                  <a:lnTo>
                    <a:pt x="0" y="0"/>
                  </a:lnTo>
                  <a:lnTo>
                    <a:pt x="70" y="0"/>
                  </a:lnTo>
                  <a:lnTo>
                    <a:pt x="401" y="419"/>
                  </a:lnTo>
                  <a:close/>
                </a:path>
              </a:pathLst>
            </a:custGeom>
            <a:solidFill>
              <a:srgbClr val="F475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61526" name="Rectangle 49"/>
            <p:cNvSpPr>
              <a:spLocks noChangeArrowheads="1"/>
            </p:cNvSpPr>
            <p:nvPr/>
          </p:nvSpPr>
          <p:spPr bwMode="auto">
            <a:xfrm>
              <a:off x="859318" y="3100376"/>
              <a:ext cx="519113" cy="249238"/>
            </a:xfrm>
            <a:prstGeom prst="rect">
              <a:avLst/>
            </a:prstGeom>
            <a:solidFill>
              <a:srgbClr val="F688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1087438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1087438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1087438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1087438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id-ID" altLang="id-ID"/>
            </a:p>
          </p:txBody>
        </p:sp>
        <p:sp>
          <p:nvSpPr>
            <p:cNvPr id="61527" name="Freeform 50"/>
            <p:cNvSpPr>
              <a:spLocks/>
            </p:cNvSpPr>
            <p:nvPr/>
          </p:nvSpPr>
          <p:spPr bwMode="auto">
            <a:xfrm>
              <a:off x="859318" y="3100376"/>
              <a:ext cx="519113" cy="249238"/>
            </a:xfrm>
            <a:custGeom>
              <a:avLst/>
              <a:gdLst>
                <a:gd name="T0" fmla="*/ 2147483647 w 327"/>
                <a:gd name="T1" fmla="*/ 2147483647 h 157"/>
                <a:gd name="T2" fmla="*/ 2147483647 w 327"/>
                <a:gd name="T3" fmla="*/ 0 h 157"/>
                <a:gd name="T4" fmla="*/ 2147483647 w 327"/>
                <a:gd name="T5" fmla="*/ 0 h 157"/>
                <a:gd name="T6" fmla="*/ 2147483647 w 327"/>
                <a:gd name="T7" fmla="*/ 2147483647 h 157"/>
                <a:gd name="T8" fmla="*/ 0 w 327"/>
                <a:gd name="T9" fmla="*/ 2147483647 h 157"/>
                <a:gd name="T10" fmla="*/ 0 w 327"/>
                <a:gd name="T11" fmla="*/ 2147483647 h 157"/>
                <a:gd name="T12" fmla="*/ 2147483647 w 327"/>
                <a:gd name="T13" fmla="*/ 2147483647 h 1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7"/>
                <a:gd name="T22" fmla="*/ 0 h 157"/>
                <a:gd name="T23" fmla="*/ 327 w 327"/>
                <a:gd name="T24" fmla="*/ 157 h 1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7" h="157">
                  <a:moveTo>
                    <a:pt x="300" y="115"/>
                  </a:moveTo>
                  <a:lnTo>
                    <a:pt x="300" y="0"/>
                  </a:lnTo>
                  <a:lnTo>
                    <a:pt x="327" y="0"/>
                  </a:lnTo>
                  <a:lnTo>
                    <a:pt x="327" y="157"/>
                  </a:lnTo>
                  <a:lnTo>
                    <a:pt x="0" y="157"/>
                  </a:lnTo>
                  <a:lnTo>
                    <a:pt x="0" y="115"/>
                  </a:lnTo>
                  <a:lnTo>
                    <a:pt x="300" y="115"/>
                  </a:lnTo>
                  <a:close/>
                </a:path>
              </a:pathLst>
            </a:custGeom>
            <a:solidFill>
              <a:srgbClr val="F475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</p:grpSp>
      <p:sp>
        <p:nvSpPr>
          <p:cNvPr id="61447" name="Freeform 7"/>
          <p:cNvSpPr>
            <a:spLocks/>
          </p:cNvSpPr>
          <p:nvPr/>
        </p:nvSpPr>
        <p:spPr bwMode="auto">
          <a:xfrm>
            <a:off x="4048125" y="9412288"/>
            <a:ext cx="2603500" cy="1289050"/>
          </a:xfrm>
          <a:custGeom>
            <a:avLst/>
            <a:gdLst>
              <a:gd name="T0" fmla="*/ 2147483647 w 489"/>
              <a:gd name="T1" fmla="*/ 2147483647 h 242"/>
              <a:gd name="T2" fmla="*/ 2147483647 w 489"/>
              <a:gd name="T3" fmla="*/ 2147483647 h 242"/>
              <a:gd name="T4" fmla="*/ 2147483647 w 489"/>
              <a:gd name="T5" fmla="*/ 2147483647 h 242"/>
              <a:gd name="T6" fmla="*/ 2147483647 w 489"/>
              <a:gd name="T7" fmla="*/ 2147483647 h 242"/>
              <a:gd name="T8" fmla="*/ 2147483647 w 489"/>
              <a:gd name="T9" fmla="*/ 2147483647 h 242"/>
              <a:gd name="T10" fmla="*/ 2147483647 w 489"/>
              <a:gd name="T11" fmla="*/ 2147483647 h 242"/>
              <a:gd name="T12" fmla="*/ 2147483647 w 489"/>
              <a:gd name="T13" fmla="*/ 2147483647 h 242"/>
              <a:gd name="T14" fmla="*/ 2147483647 w 489"/>
              <a:gd name="T15" fmla="*/ 0 h 242"/>
              <a:gd name="T16" fmla="*/ 2147483647 w 489"/>
              <a:gd name="T17" fmla="*/ 0 h 242"/>
              <a:gd name="T18" fmla="*/ 2147483647 w 489"/>
              <a:gd name="T19" fmla="*/ 2147483647 h 242"/>
              <a:gd name="T20" fmla="*/ 2147483647 w 489"/>
              <a:gd name="T21" fmla="*/ 2147483647 h 242"/>
              <a:gd name="T22" fmla="*/ 2147483647 w 489"/>
              <a:gd name="T23" fmla="*/ 2147483647 h 242"/>
              <a:gd name="T24" fmla="*/ 2147483647 w 489"/>
              <a:gd name="T25" fmla="*/ 2147483647 h 242"/>
              <a:gd name="T26" fmla="*/ 0 w 489"/>
              <a:gd name="T27" fmla="*/ 2147483647 h 242"/>
              <a:gd name="T28" fmla="*/ 0 w 489"/>
              <a:gd name="T29" fmla="*/ 2147483647 h 242"/>
              <a:gd name="T30" fmla="*/ 0 w 489"/>
              <a:gd name="T31" fmla="*/ 2147483647 h 242"/>
              <a:gd name="T32" fmla="*/ 2147483647 w 489"/>
              <a:gd name="T33" fmla="*/ 2147483647 h 24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89"/>
              <a:gd name="T52" fmla="*/ 0 h 242"/>
              <a:gd name="T53" fmla="*/ 489 w 489"/>
              <a:gd name="T54" fmla="*/ 242 h 24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89" h="242">
                <a:moveTo>
                  <a:pt x="489" y="242"/>
                </a:moveTo>
                <a:lnTo>
                  <a:pt x="489" y="100"/>
                </a:lnTo>
                <a:lnTo>
                  <a:pt x="489" y="81"/>
                </a:lnTo>
                <a:lnTo>
                  <a:pt x="481" y="61"/>
                </a:lnTo>
                <a:lnTo>
                  <a:pt x="462" y="31"/>
                </a:lnTo>
                <a:lnTo>
                  <a:pt x="435" y="8"/>
                </a:lnTo>
                <a:lnTo>
                  <a:pt x="416" y="4"/>
                </a:lnTo>
                <a:lnTo>
                  <a:pt x="396" y="0"/>
                </a:lnTo>
                <a:lnTo>
                  <a:pt x="92" y="0"/>
                </a:lnTo>
                <a:lnTo>
                  <a:pt x="73" y="4"/>
                </a:lnTo>
                <a:lnTo>
                  <a:pt x="54" y="8"/>
                </a:lnTo>
                <a:lnTo>
                  <a:pt x="27" y="31"/>
                </a:lnTo>
                <a:lnTo>
                  <a:pt x="8" y="61"/>
                </a:lnTo>
                <a:lnTo>
                  <a:pt x="0" y="81"/>
                </a:lnTo>
                <a:lnTo>
                  <a:pt x="0" y="100"/>
                </a:lnTo>
                <a:lnTo>
                  <a:pt x="0" y="242"/>
                </a:lnTo>
                <a:lnTo>
                  <a:pt x="489" y="242"/>
                </a:lnTo>
                <a:close/>
              </a:path>
            </a:pathLst>
          </a:custGeom>
          <a:solidFill>
            <a:srgbClr val="E837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82889" tIns="91445" rIns="182889" bIns="91445"/>
          <a:lstStyle/>
          <a:p>
            <a:endParaRPr lang="id-ID"/>
          </a:p>
        </p:txBody>
      </p:sp>
      <p:sp>
        <p:nvSpPr>
          <p:cNvPr id="61448" name="Freeform 8"/>
          <p:cNvSpPr>
            <a:spLocks/>
          </p:cNvSpPr>
          <p:nvPr/>
        </p:nvSpPr>
        <p:spPr bwMode="auto">
          <a:xfrm>
            <a:off x="4048125" y="9556750"/>
            <a:ext cx="2603500" cy="2187575"/>
          </a:xfrm>
          <a:custGeom>
            <a:avLst/>
            <a:gdLst>
              <a:gd name="T0" fmla="*/ 2147483647 w 489"/>
              <a:gd name="T1" fmla="*/ 2147483647 h 411"/>
              <a:gd name="T2" fmla="*/ 2147483647 w 489"/>
              <a:gd name="T3" fmla="*/ 2147483647 h 411"/>
              <a:gd name="T4" fmla="*/ 2147483647 w 489"/>
              <a:gd name="T5" fmla="*/ 2147483647 h 411"/>
              <a:gd name="T6" fmla="*/ 2147483647 w 489"/>
              <a:gd name="T7" fmla="*/ 2147483647 h 411"/>
              <a:gd name="T8" fmla="*/ 2147483647 w 489"/>
              <a:gd name="T9" fmla="*/ 2147483647 h 411"/>
              <a:gd name="T10" fmla="*/ 2147483647 w 489"/>
              <a:gd name="T11" fmla="*/ 2147483647 h 411"/>
              <a:gd name="T12" fmla="*/ 2147483647 w 489"/>
              <a:gd name="T13" fmla="*/ 0 h 411"/>
              <a:gd name="T14" fmla="*/ 2147483647 w 489"/>
              <a:gd name="T15" fmla="*/ 0 h 411"/>
              <a:gd name="T16" fmla="*/ 2147483647 w 489"/>
              <a:gd name="T17" fmla="*/ 2147483647 h 411"/>
              <a:gd name="T18" fmla="*/ 2147483647 w 489"/>
              <a:gd name="T19" fmla="*/ 2147483647 h 411"/>
              <a:gd name="T20" fmla="*/ 2147483647 w 489"/>
              <a:gd name="T21" fmla="*/ 2147483647 h 411"/>
              <a:gd name="T22" fmla="*/ 0 w 489"/>
              <a:gd name="T23" fmla="*/ 2147483647 h 411"/>
              <a:gd name="T24" fmla="*/ 0 w 489"/>
              <a:gd name="T25" fmla="*/ 2147483647 h 411"/>
              <a:gd name="T26" fmla="*/ 0 w 489"/>
              <a:gd name="T27" fmla="*/ 2147483647 h 411"/>
              <a:gd name="T28" fmla="*/ 2147483647 w 489"/>
              <a:gd name="T29" fmla="*/ 2147483647 h 411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489"/>
              <a:gd name="T46" fmla="*/ 0 h 411"/>
              <a:gd name="T47" fmla="*/ 489 w 489"/>
              <a:gd name="T48" fmla="*/ 411 h 411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489" h="411">
                <a:moveTo>
                  <a:pt x="489" y="411"/>
                </a:moveTo>
                <a:lnTo>
                  <a:pt x="489" y="92"/>
                </a:lnTo>
                <a:lnTo>
                  <a:pt x="489" y="73"/>
                </a:lnTo>
                <a:lnTo>
                  <a:pt x="481" y="58"/>
                </a:lnTo>
                <a:lnTo>
                  <a:pt x="462" y="27"/>
                </a:lnTo>
                <a:lnTo>
                  <a:pt x="435" y="8"/>
                </a:lnTo>
                <a:lnTo>
                  <a:pt x="396" y="0"/>
                </a:lnTo>
                <a:lnTo>
                  <a:pt x="92" y="0"/>
                </a:lnTo>
                <a:lnTo>
                  <a:pt x="54" y="8"/>
                </a:lnTo>
                <a:lnTo>
                  <a:pt x="27" y="27"/>
                </a:lnTo>
                <a:lnTo>
                  <a:pt x="8" y="58"/>
                </a:lnTo>
                <a:lnTo>
                  <a:pt x="0" y="73"/>
                </a:lnTo>
                <a:lnTo>
                  <a:pt x="0" y="92"/>
                </a:lnTo>
                <a:lnTo>
                  <a:pt x="0" y="215"/>
                </a:lnTo>
                <a:lnTo>
                  <a:pt x="489" y="411"/>
                </a:lnTo>
                <a:close/>
              </a:path>
            </a:pathLst>
          </a:custGeom>
          <a:solidFill>
            <a:srgbClr val="C3200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82889" tIns="91445" rIns="182889" bIns="91445"/>
          <a:lstStyle/>
          <a:p>
            <a:endParaRPr lang="id-ID"/>
          </a:p>
        </p:txBody>
      </p:sp>
      <p:sp>
        <p:nvSpPr>
          <p:cNvPr id="61449" name="Freeform 9"/>
          <p:cNvSpPr>
            <a:spLocks/>
          </p:cNvSpPr>
          <p:nvPr/>
        </p:nvSpPr>
        <p:spPr bwMode="auto">
          <a:xfrm>
            <a:off x="6796088" y="9412288"/>
            <a:ext cx="2601912" cy="1289050"/>
          </a:xfrm>
          <a:custGeom>
            <a:avLst/>
            <a:gdLst>
              <a:gd name="T0" fmla="*/ 2147483647 w 489"/>
              <a:gd name="T1" fmla="*/ 2147483647 h 242"/>
              <a:gd name="T2" fmla="*/ 2147483647 w 489"/>
              <a:gd name="T3" fmla="*/ 2147483647 h 242"/>
              <a:gd name="T4" fmla="*/ 2147483647 w 489"/>
              <a:gd name="T5" fmla="*/ 2147483647 h 242"/>
              <a:gd name="T6" fmla="*/ 2147483647 w 489"/>
              <a:gd name="T7" fmla="*/ 2147483647 h 242"/>
              <a:gd name="T8" fmla="*/ 2147483647 w 489"/>
              <a:gd name="T9" fmla="*/ 2147483647 h 242"/>
              <a:gd name="T10" fmla="*/ 2147483647 w 489"/>
              <a:gd name="T11" fmla="*/ 2147483647 h 242"/>
              <a:gd name="T12" fmla="*/ 2147483647 w 489"/>
              <a:gd name="T13" fmla="*/ 2147483647 h 242"/>
              <a:gd name="T14" fmla="*/ 2147483647 w 489"/>
              <a:gd name="T15" fmla="*/ 0 h 242"/>
              <a:gd name="T16" fmla="*/ 2147483647 w 489"/>
              <a:gd name="T17" fmla="*/ 0 h 242"/>
              <a:gd name="T18" fmla="*/ 2147483647 w 489"/>
              <a:gd name="T19" fmla="*/ 2147483647 h 242"/>
              <a:gd name="T20" fmla="*/ 2147483647 w 489"/>
              <a:gd name="T21" fmla="*/ 2147483647 h 242"/>
              <a:gd name="T22" fmla="*/ 2147483647 w 489"/>
              <a:gd name="T23" fmla="*/ 2147483647 h 242"/>
              <a:gd name="T24" fmla="*/ 2147483647 w 489"/>
              <a:gd name="T25" fmla="*/ 2147483647 h 242"/>
              <a:gd name="T26" fmla="*/ 0 w 489"/>
              <a:gd name="T27" fmla="*/ 2147483647 h 242"/>
              <a:gd name="T28" fmla="*/ 0 w 489"/>
              <a:gd name="T29" fmla="*/ 2147483647 h 242"/>
              <a:gd name="T30" fmla="*/ 0 w 489"/>
              <a:gd name="T31" fmla="*/ 2147483647 h 242"/>
              <a:gd name="T32" fmla="*/ 2147483647 w 489"/>
              <a:gd name="T33" fmla="*/ 2147483647 h 24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89"/>
              <a:gd name="T52" fmla="*/ 0 h 242"/>
              <a:gd name="T53" fmla="*/ 489 w 489"/>
              <a:gd name="T54" fmla="*/ 242 h 24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89" h="242">
                <a:moveTo>
                  <a:pt x="489" y="242"/>
                </a:moveTo>
                <a:lnTo>
                  <a:pt x="489" y="100"/>
                </a:lnTo>
                <a:lnTo>
                  <a:pt x="489" y="81"/>
                </a:lnTo>
                <a:lnTo>
                  <a:pt x="481" y="61"/>
                </a:lnTo>
                <a:lnTo>
                  <a:pt x="462" y="31"/>
                </a:lnTo>
                <a:lnTo>
                  <a:pt x="431" y="8"/>
                </a:lnTo>
                <a:lnTo>
                  <a:pt x="415" y="4"/>
                </a:lnTo>
                <a:lnTo>
                  <a:pt x="396" y="0"/>
                </a:lnTo>
                <a:lnTo>
                  <a:pt x="92" y="0"/>
                </a:lnTo>
                <a:lnTo>
                  <a:pt x="73" y="4"/>
                </a:lnTo>
                <a:lnTo>
                  <a:pt x="54" y="8"/>
                </a:lnTo>
                <a:lnTo>
                  <a:pt x="27" y="31"/>
                </a:lnTo>
                <a:lnTo>
                  <a:pt x="4" y="61"/>
                </a:lnTo>
                <a:lnTo>
                  <a:pt x="0" y="81"/>
                </a:lnTo>
                <a:lnTo>
                  <a:pt x="0" y="100"/>
                </a:lnTo>
                <a:lnTo>
                  <a:pt x="0" y="242"/>
                </a:lnTo>
                <a:lnTo>
                  <a:pt x="489" y="242"/>
                </a:lnTo>
                <a:close/>
              </a:path>
            </a:pathLst>
          </a:custGeom>
          <a:solidFill>
            <a:srgbClr val="E837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82889" tIns="91445" rIns="182889" bIns="91445"/>
          <a:lstStyle/>
          <a:p>
            <a:endParaRPr lang="id-ID"/>
          </a:p>
        </p:txBody>
      </p:sp>
      <p:sp>
        <p:nvSpPr>
          <p:cNvPr id="61450" name="Freeform 10"/>
          <p:cNvSpPr>
            <a:spLocks/>
          </p:cNvSpPr>
          <p:nvPr/>
        </p:nvSpPr>
        <p:spPr bwMode="auto">
          <a:xfrm>
            <a:off x="6796088" y="9556750"/>
            <a:ext cx="2601912" cy="2128838"/>
          </a:xfrm>
          <a:custGeom>
            <a:avLst/>
            <a:gdLst>
              <a:gd name="T0" fmla="*/ 2147483647 w 489"/>
              <a:gd name="T1" fmla="*/ 2147483647 h 400"/>
              <a:gd name="T2" fmla="*/ 2147483647 w 489"/>
              <a:gd name="T3" fmla="*/ 2147483647 h 400"/>
              <a:gd name="T4" fmla="*/ 2147483647 w 489"/>
              <a:gd name="T5" fmla="*/ 2147483647 h 400"/>
              <a:gd name="T6" fmla="*/ 2147483647 w 489"/>
              <a:gd name="T7" fmla="*/ 2147483647 h 400"/>
              <a:gd name="T8" fmla="*/ 2147483647 w 489"/>
              <a:gd name="T9" fmla="*/ 2147483647 h 400"/>
              <a:gd name="T10" fmla="*/ 2147483647 w 489"/>
              <a:gd name="T11" fmla="*/ 2147483647 h 400"/>
              <a:gd name="T12" fmla="*/ 2147483647 w 489"/>
              <a:gd name="T13" fmla="*/ 0 h 400"/>
              <a:gd name="T14" fmla="*/ 2147483647 w 489"/>
              <a:gd name="T15" fmla="*/ 0 h 400"/>
              <a:gd name="T16" fmla="*/ 2147483647 w 489"/>
              <a:gd name="T17" fmla="*/ 2147483647 h 400"/>
              <a:gd name="T18" fmla="*/ 2147483647 w 489"/>
              <a:gd name="T19" fmla="*/ 2147483647 h 400"/>
              <a:gd name="T20" fmla="*/ 2147483647 w 489"/>
              <a:gd name="T21" fmla="*/ 2147483647 h 400"/>
              <a:gd name="T22" fmla="*/ 0 w 489"/>
              <a:gd name="T23" fmla="*/ 2147483647 h 400"/>
              <a:gd name="T24" fmla="*/ 0 w 489"/>
              <a:gd name="T25" fmla="*/ 2147483647 h 400"/>
              <a:gd name="T26" fmla="*/ 0 w 489"/>
              <a:gd name="T27" fmla="*/ 2147483647 h 400"/>
              <a:gd name="T28" fmla="*/ 2147483647 w 489"/>
              <a:gd name="T29" fmla="*/ 2147483647 h 40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489"/>
              <a:gd name="T46" fmla="*/ 0 h 400"/>
              <a:gd name="T47" fmla="*/ 489 w 489"/>
              <a:gd name="T48" fmla="*/ 400 h 40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489" h="400">
                <a:moveTo>
                  <a:pt x="489" y="400"/>
                </a:moveTo>
                <a:lnTo>
                  <a:pt x="489" y="92"/>
                </a:lnTo>
                <a:lnTo>
                  <a:pt x="489" y="73"/>
                </a:lnTo>
                <a:lnTo>
                  <a:pt x="481" y="58"/>
                </a:lnTo>
                <a:lnTo>
                  <a:pt x="462" y="27"/>
                </a:lnTo>
                <a:lnTo>
                  <a:pt x="431" y="8"/>
                </a:lnTo>
                <a:lnTo>
                  <a:pt x="396" y="0"/>
                </a:lnTo>
                <a:lnTo>
                  <a:pt x="92" y="0"/>
                </a:lnTo>
                <a:lnTo>
                  <a:pt x="54" y="8"/>
                </a:lnTo>
                <a:lnTo>
                  <a:pt x="27" y="27"/>
                </a:lnTo>
                <a:lnTo>
                  <a:pt x="4" y="58"/>
                </a:lnTo>
                <a:lnTo>
                  <a:pt x="0" y="73"/>
                </a:lnTo>
                <a:lnTo>
                  <a:pt x="0" y="92"/>
                </a:lnTo>
                <a:lnTo>
                  <a:pt x="0" y="215"/>
                </a:lnTo>
                <a:lnTo>
                  <a:pt x="489" y="400"/>
                </a:lnTo>
                <a:close/>
              </a:path>
            </a:pathLst>
          </a:custGeom>
          <a:solidFill>
            <a:srgbClr val="C3200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82889" tIns="91445" rIns="182889" bIns="91445"/>
          <a:lstStyle/>
          <a:p>
            <a:endParaRPr lang="id-ID"/>
          </a:p>
        </p:txBody>
      </p:sp>
      <p:sp>
        <p:nvSpPr>
          <p:cNvPr id="61451" name="Freeform 11"/>
          <p:cNvSpPr>
            <a:spLocks/>
          </p:cNvSpPr>
          <p:nvPr/>
        </p:nvSpPr>
        <p:spPr bwMode="auto">
          <a:xfrm>
            <a:off x="9521825" y="9412288"/>
            <a:ext cx="2617788" cy="1289050"/>
          </a:xfrm>
          <a:custGeom>
            <a:avLst/>
            <a:gdLst>
              <a:gd name="T0" fmla="*/ 2147483647 w 492"/>
              <a:gd name="T1" fmla="*/ 2147483647 h 242"/>
              <a:gd name="T2" fmla="*/ 2147483647 w 492"/>
              <a:gd name="T3" fmla="*/ 2147483647 h 242"/>
              <a:gd name="T4" fmla="*/ 2147483647 w 492"/>
              <a:gd name="T5" fmla="*/ 2147483647 h 242"/>
              <a:gd name="T6" fmla="*/ 2147483647 w 492"/>
              <a:gd name="T7" fmla="*/ 2147483647 h 242"/>
              <a:gd name="T8" fmla="*/ 2147483647 w 492"/>
              <a:gd name="T9" fmla="*/ 2147483647 h 242"/>
              <a:gd name="T10" fmla="*/ 2147483647 w 492"/>
              <a:gd name="T11" fmla="*/ 2147483647 h 242"/>
              <a:gd name="T12" fmla="*/ 2147483647 w 492"/>
              <a:gd name="T13" fmla="*/ 2147483647 h 242"/>
              <a:gd name="T14" fmla="*/ 2147483647 w 492"/>
              <a:gd name="T15" fmla="*/ 0 h 242"/>
              <a:gd name="T16" fmla="*/ 2147483647 w 492"/>
              <a:gd name="T17" fmla="*/ 0 h 242"/>
              <a:gd name="T18" fmla="*/ 2147483647 w 492"/>
              <a:gd name="T19" fmla="*/ 2147483647 h 242"/>
              <a:gd name="T20" fmla="*/ 2147483647 w 492"/>
              <a:gd name="T21" fmla="*/ 2147483647 h 242"/>
              <a:gd name="T22" fmla="*/ 2147483647 w 492"/>
              <a:gd name="T23" fmla="*/ 2147483647 h 242"/>
              <a:gd name="T24" fmla="*/ 2147483647 w 492"/>
              <a:gd name="T25" fmla="*/ 2147483647 h 242"/>
              <a:gd name="T26" fmla="*/ 2147483647 w 492"/>
              <a:gd name="T27" fmla="*/ 2147483647 h 242"/>
              <a:gd name="T28" fmla="*/ 0 w 492"/>
              <a:gd name="T29" fmla="*/ 2147483647 h 242"/>
              <a:gd name="T30" fmla="*/ 0 w 492"/>
              <a:gd name="T31" fmla="*/ 2147483647 h 242"/>
              <a:gd name="T32" fmla="*/ 2147483647 w 492"/>
              <a:gd name="T33" fmla="*/ 2147483647 h 24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92"/>
              <a:gd name="T52" fmla="*/ 0 h 242"/>
              <a:gd name="T53" fmla="*/ 492 w 492"/>
              <a:gd name="T54" fmla="*/ 242 h 24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92" h="242">
                <a:moveTo>
                  <a:pt x="492" y="242"/>
                </a:moveTo>
                <a:lnTo>
                  <a:pt x="492" y="100"/>
                </a:lnTo>
                <a:lnTo>
                  <a:pt x="492" y="81"/>
                </a:lnTo>
                <a:lnTo>
                  <a:pt x="485" y="61"/>
                </a:lnTo>
                <a:lnTo>
                  <a:pt x="465" y="31"/>
                </a:lnTo>
                <a:lnTo>
                  <a:pt x="434" y="8"/>
                </a:lnTo>
                <a:lnTo>
                  <a:pt x="419" y="4"/>
                </a:lnTo>
                <a:lnTo>
                  <a:pt x="400" y="0"/>
                </a:lnTo>
                <a:lnTo>
                  <a:pt x="96" y="0"/>
                </a:lnTo>
                <a:lnTo>
                  <a:pt x="77" y="4"/>
                </a:lnTo>
                <a:lnTo>
                  <a:pt x="57" y="8"/>
                </a:lnTo>
                <a:lnTo>
                  <a:pt x="30" y="31"/>
                </a:lnTo>
                <a:lnTo>
                  <a:pt x="7" y="61"/>
                </a:lnTo>
                <a:lnTo>
                  <a:pt x="3" y="81"/>
                </a:lnTo>
                <a:lnTo>
                  <a:pt x="0" y="100"/>
                </a:lnTo>
                <a:lnTo>
                  <a:pt x="0" y="242"/>
                </a:lnTo>
                <a:lnTo>
                  <a:pt x="492" y="242"/>
                </a:lnTo>
                <a:close/>
              </a:path>
            </a:pathLst>
          </a:custGeom>
          <a:solidFill>
            <a:srgbClr val="E837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82889" tIns="91445" rIns="182889" bIns="91445"/>
          <a:lstStyle/>
          <a:p>
            <a:endParaRPr lang="id-ID"/>
          </a:p>
        </p:txBody>
      </p:sp>
      <p:sp>
        <p:nvSpPr>
          <p:cNvPr id="61452" name="Freeform 12"/>
          <p:cNvSpPr>
            <a:spLocks/>
          </p:cNvSpPr>
          <p:nvPr/>
        </p:nvSpPr>
        <p:spPr bwMode="auto">
          <a:xfrm>
            <a:off x="9521825" y="9556750"/>
            <a:ext cx="2617788" cy="1739900"/>
          </a:xfrm>
          <a:custGeom>
            <a:avLst/>
            <a:gdLst>
              <a:gd name="T0" fmla="*/ 2147483647 w 492"/>
              <a:gd name="T1" fmla="*/ 2147483647 h 327"/>
              <a:gd name="T2" fmla="*/ 2147483647 w 492"/>
              <a:gd name="T3" fmla="*/ 2147483647 h 327"/>
              <a:gd name="T4" fmla="*/ 2147483647 w 492"/>
              <a:gd name="T5" fmla="*/ 2147483647 h 327"/>
              <a:gd name="T6" fmla="*/ 2147483647 w 492"/>
              <a:gd name="T7" fmla="*/ 2147483647 h 327"/>
              <a:gd name="T8" fmla="*/ 2147483647 w 492"/>
              <a:gd name="T9" fmla="*/ 2147483647 h 327"/>
              <a:gd name="T10" fmla="*/ 2147483647 w 492"/>
              <a:gd name="T11" fmla="*/ 2147483647 h 327"/>
              <a:gd name="T12" fmla="*/ 2147483647 w 492"/>
              <a:gd name="T13" fmla="*/ 0 h 327"/>
              <a:gd name="T14" fmla="*/ 2147483647 w 492"/>
              <a:gd name="T15" fmla="*/ 0 h 327"/>
              <a:gd name="T16" fmla="*/ 2147483647 w 492"/>
              <a:gd name="T17" fmla="*/ 2147483647 h 327"/>
              <a:gd name="T18" fmla="*/ 2147483647 w 492"/>
              <a:gd name="T19" fmla="*/ 2147483647 h 327"/>
              <a:gd name="T20" fmla="*/ 2147483647 w 492"/>
              <a:gd name="T21" fmla="*/ 2147483647 h 327"/>
              <a:gd name="T22" fmla="*/ 2147483647 w 492"/>
              <a:gd name="T23" fmla="*/ 2147483647 h 327"/>
              <a:gd name="T24" fmla="*/ 0 w 492"/>
              <a:gd name="T25" fmla="*/ 2147483647 h 327"/>
              <a:gd name="T26" fmla="*/ 0 w 492"/>
              <a:gd name="T27" fmla="*/ 2147483647 h 327"/>
              <a:gd name="T28" fmla="*/ 2147483647 w 492"/>
              <a:gd name="T29" fmla="*/ 2147483647 h 32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492"/>
              <a:gd name="T46" fmla="*/ 0 h 327"/>
              <a:gd name="T47" fmla="*/ 492 w 492"/>
              <a:gd name="T48" fmla="*/ 327 h 327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492" h="327">
                <a:moveTo>
                  <a:pt x="492" y="215"/>
                </a:moveTo>
                <a:lnTo>
                  <a:pt x="492" y="92"/>
                </a:lnTo>
                <a:lnTo>
                  <a:pt x="492" y="73"/>
                </a:lnTo>
                <a:lnTo>
                  <a:pt x="485" y="58"/>
                </a:lnTo>
                <a:lnTo>
                  <a:pt x="465" y="27"/>
                </a:lnTo>
                <a:lnTo>
                  <a:pt x="434" y="8"/>
                </a:lnTo>
                <a:lnTo>
                  <a:pt x="400" y="0"/>
                </a:lnTo>
                <a:lnTo>
                  <a:pt x="96" y="0"/>
                </a:lnTo>
                <a:lnTo>
                  <a:pt x="57" y="8"/>
                </a:lnTo>
                <a:lnTo>
                  <a:pt x="30" y="27"/>
                </a:lnTo>
                <a:lnTo>
                  <a:pt x="7" y="58"/>
                </a:lnTo>
                <a:lnTo>
                  <a:pt x="3" y="73"/>
                </a:lnTo>
                <a:lnTo>
                  <a:pt x="0" y="92"/>
                </a:lnTo>
                <a:lnTo>
                  <a:pt x="0" y="327"/>
                </a:lnTo>
                <a:lnTo>
                  <a:pt x="492" y="215"/>
                </a:lnTo>
                <a:close/>
              </a:path>
            </a:pathLst>
          </a:custGeom>
          <a:solidFill>
            <a:srgbClr val="C3200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82889" tIns="91445" rIns="182889" bIns="91445"/>
          <a:lstStyle/>
          <a:p>
            <a:endParaRPr lang="id-ID"/>
          </a:p>
        </p:txBody>
      </p:sp>
      <p:sp>
        <p:nvSpPr>
          <p:cNvPr id="61453" name="Freeform 13"/>
          <p:cNvSpPr>
            <a:spLocks/>
          </p:cNvSpPr>
          <p:nvPr/>
        </p:nvSpPr>
        <p:spPr bwMode="auto">
          <a:xfrm>
            <a:off x="12263438" y="9412288"/>
            <a:ext cx="2624137" cy="1289050"/>
          </a:xfrm>
          <a:custGeom>
            <a:avLst/>
            <a:gdLst>
              <a:gd name="T0" fmla="*/ 2147483647 w 493"/>
              <a:gd name="T1" fmla="*/ 2147483647 h 242"/>
              <a:gd name="T2" fmla="*/ 2147483647 w 493"/>
              <a:gd name="T3" fmla="*/ 2147483647 h 242"/>
              <a:gd name="T4" fmla="*/ 2147483647 w 493"/>
              <a:gd name="T5" fmla="*/ 2147483647 h 242"/>
              <a:gd name="T6" fmla="*/ 2147483647 w 493"/>
              <a:gd name="T7" fmla="*/ 2147483647 h 242"/>
              <a:gd name="T8" fmla="*/ 2147483647 w 493"/>
              <a:gd name="T9" fmla="*/ 2147483647 h 242"/>
              <a:gd name="T10" fmla="*/ 2147483647 w 493"/>
              <a:gd name="T11" fmla="*/ 2147483647 h 242"/>
              <a:gd name="T12" fmla="*/ 2147483647 w 493"/>
              <a:gd name="T13" fmla="*/ 2147483647 h 242"/>
              <a:gd name="T14" fmla="*/ 2147483647 w 493"/>
              <a:gd name="T15" fmla="*/ 0 h 242"/>
              <a:gd name="T16" fmla="*/ 2147483647 w 493"/>
              <a:gd name="T17" fmla="*/ 0 h 242"/>
              <a:gd name="T18" fmla="*/ 2147483647 w 493"/>
              <a:gd name="T19" fmla="*/ 2147483647 h 242"/>
              <a:gd name="T20" fmla="*/ 2147483647 w 493"/>
              <a:gd name="T21" fmla="*/ 2147483647 h 242"/>
              <a:gd name="T22" fmla="*/ 2147483647 w 493"/>
              <a:gd name="T23" fmla="*/ 2147483647 h 242"/>
              <a:gd name="T24" fmla="*/ 2147483647 w 493"/>
              <a:gd name="T25" fmla="*/ 2147483647 h 242"/>
              <a:gd name="T26" fmla="*/ 2147483647 w 493"/>
              <a:gd name="T27" fmla="*/ 2147483647 h 242"/>
              <a:gd name="T28" fmla="*/ 0 w 493"/>
              <a:gd name="T29" fmla="*/ 2147483647 h 242"/>
              <a:gd name="T30" fmla="*/ 0 w 493"/>
              <a:gd name="T31" fmla="*/ 2147483647 h 242"/>
              <a:gd name="T32" fmla="*/ 2147483647 w 493"/>
              <a:gd name="T33" fmla="*/ 2147483647 h 24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93"/>
              <a:gd name="T52" fmla="*/ 0 h 242"/>
              <a:gd name="T53" fmla="*/ 493 w 493"/>
              <a:gd name="T54" fmla="*/ 242 h 24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93" h="242">
                <a:moveTo>
                  <a:pt x="493" y="242"/>
                </a:moveTo>
                <a:lnTo>
                  <a:pt x="493" y="100"/>
                </a:lnTo>
                <a:lnTo>
                  <a:pt x="493" y="81"/>
                </a:lnTo>
                <a:lnTo>
                  <a:pt x="485" y="61"/>
                </a:lnTo>
                <a:lnTo>
                  <a:pt x="466" y="31"/>
                </a:lnTo>
                <a:lnTo>
                  <a:pt x="435" y="8"/>
                </a:lnTo>
                <a:lnTo>
                  <a:pt x="420" y="4"/>
                </a:lnTo>
                <a:lnTo>
                  <a:pt x="401" y="0"/>
                </a:lnTo>
                <a:lnTo>
                  <a:pt x="97" y="0"/>
                </a:lnTo>
                <a:lnTo>
                  <a:pt x="77" y="4"/>
                </a:lnTo>
                <a:lnTo>
                  <a:pt x="58" y="8"/>
                </a:lnTo>
                <a:lnTo>
                  <a:pt x="31" y="31"/>
                </a:lnTo>
                <a:lnTo>
                  <a:pt x="8" y="61"/>
                </a:lnTo>
                <a:lnTo>
                  <a:pt x="4" y="81"/>
                </a:lnTo>
                <a:lnTo>
                  <a:pt x="0" y="100"/>
                </a:lnTo>
                <a:lnTo>
                  <a:pt x="0" y="242"/>
                </a:lnTo>
                <a:lnTo>
                  <a:pt x="493" y="242"/>
                </a:lnTo>
                <a:close/>
              </a:path>
            </a:pathLst>
          </a:custGeom>
          <a:solidFill>
            <a:srgbClr val="E837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82889" tIns="91445" rIns="182889" bIns="91445"/>
          <a:lstStyle/>
          <a:p>
            <a:endParaRPr lang="id-ID"/>
          </a:p>
        </p:txBody>
      </p:sp>
      <p:sp>
        <p:nvSpPr>
          <p:cNvPr id="61454" name="Freeform 14"/>
          <p:cNvSpPr>
            <a:spLocks/>
          </p:cNvSpPr>
          <p:nvPr/>
        </p:nvSpPr>
        <p:spPr bwMode="auto">
          <a:xfrm>
            <a:off x="12263438" y="9556750"/>
            <a:ext cx="2624137" cy="1905000"/>
          </a:xfrm>
          <a:custGeom>
            <a:avLst/>
            <a:gdLst>
              <a:gd name="T0" fmla="*/ 2147483647 w 493"/>
              <a:gd name="T1" fmla="*/ 2147483647 h 358"/>
              <a:gd name="T2" fmla="*/ 2147483647 w 493"/>
              <a:gd name="T3" fmla="*/ 2147483647 h 358"/>
              <a:gd name="T4" fmla="*/ 2147483647 w 493"/>
              <a:gd name="T5" fmla="*/ 2147483647 h 358"/>
              <a:gd name="T6" fmla="*/ 2147483647 w 493"/>
              <a:gd name="T7" fmla="*/ 2147483647 h 358"/>
              <a:gd name="T8" fmla="*/ 2147483647 w 493"/>
              <a:gd name="T9" fmla="*/ 2147483647 h 358"/>
              <a:gd name="T10" fmla="*/ 2147483647 w 493"/>
              <a:gd name="T11" fmla="*/ 2147483647 h 358"/>
              <a:gd name="T12" fmla="*/ 2147483647 w 493"/>
              <a:gd name="T13" fmla="*/ 0 h 358"/>
              <a:gd name="T14" fmla="*/ 2147483647 w 493"/>
              <a:gd name="T15" fmla="*/ 0 h 358"/>
              <a:gd name="T16" fmla="*/ 2147483647 w 493"/>
              <a:gd name="T17" fmla="*/ 2147483647 h 358"/>
              <a:gd name="T18" fmla="*/ 2147483647 w 493"/>
              <a:gd name="T19" fmla="*/ 2147483647 h 358"/>
              <a:gd name="T20" fmla="*/ 2147483647 w 493"/>
              <a:gd name="T21" fmla="*/ 2147483647 h 358"/>
              <a:gd name="T22" fmla="*/ 2147483647 w 493"/>
              <a:gd name="T23" fmla="*/ 2147483647 h 358"/>
              <a:gd name="T24" fmla="*/ 0 w 493"/>
              <a:gd name="T25" fmla="*/ 2147483647 h 358"/>
              <a:gd name="T26" fmla="*/ 0 w 493"/>
              <a:gd name="T27" fmla="*/ 2147483647 h 358"/>
              <a:gd name="T28" fmla="*/ 2147483647 w 493"/>
              <a:gd name="T29" fmla="*/ 2147483647 h 35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493"/>
              <a:gd name="T46" fmla="*/ 0 h 358"/>
              <a:gd name="T47" fmla="*/ 493 w 493"/>
              <a:gd name="T48" fmla="*/ 358 h 358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493" h="358">
                <a:moveTo>
                  <a:pt x="493" y="358"/>
                </a:moveTo>
                <a:lnTo>
                  <a:pt x="493" y="92"/>
                </a:lnTo>
                <a:lnTo>
                  <a:pt x="493" y="73"/>
                </a:lnTo>
                <a:lnTo>
                  <a:pt x="485" y="58"/>
                </a:lnTo>
                <a:lnTo>
                  <a:pt x="466" y="27"/>
                </a:lnTo>
                <a:lnTo>
                  <a:pt x="435" y="8"/>
                </a:lnTo>
                <a:lnTo>
                  <a:pt x="401" y="0"/>
                </a:lnTo>
                <a:lnTo>
                  <a:pt x="97" y="0"/>
                </a:lnTo>
                <a:lnTo>
                  <a:pt x="58" y="8"/>
                </a:lnTo>
                <a:lnTo>
                  <a:pt x="31" y="27"/>
                </a:lnTo>
                <a:lnTo>
                  <a:pt x="8" y="58"/>
                </a:lnTo>
                <a:lnTo>
                  <a:pt x="4" y="73"/>
                </a:lnTo>
                <a:lnTo>
                  <a:pt x="0" y="92"/>
                </a:lnTo>
                <a:lnTo>
                  <a:pt x="0" y="215"/>
                </a:lnTo>
                <a:lnTo>
                  <a:pt x="493" y="358"/>
                </a:lnTo>
                <a:close/>
              </a:path>
            </a:pathLst>
          </a:custGeom>
          <a:solidFill>
            <a:srgbClr val="C3200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82889" tIns="91445" rIns="182889" bIns="91445"/>
          <a:lstStyle/>
          <a:p>
            <a:endParaRPr lang="id-ID"/>
          </a:p>
        </p:txBody>
      </p:sp>
      <p:sp>
        <p:nvSpPr>
          <p:cNvPr id="61455" name="Freeform 15"/>
          <p:cNvSpPr>
            <a:spLocks/>
          </p:cNvSpPr>
          <p:nvPr/>
        </p:nvSpPr>
        <p:spPr bwMode="auto">
          <a:xfrm>
            <a:off x="15009813" y="9412288"/>
            <a:ext cx="2624137" cy="1289050"/>
          </a:xfrm>
          <a:custGeom>
            <a:avLst/>
            <a:gdLst>
              <a:gd name="T0" fmla="*/ 2147483647 w 493"/>
              <a:gd name="T1" fmla="*/ 2147483647 h 242"/>
              <a:gd name="T2" fmla="*/ 2147483647 w 493"/>
              <a:gd name="T3" fmla="*/ 2147483647 h 242"/>
              <a:gd name="T4" fmla="*/ 2147483647 w 493"/>
              <a:gd name="T5" fmla="*/ 2147483647 h 242"/>
              <a:gd name="T6" fmla="*/ 2147483647 w 493"/>
              <a:gd name="T7" fmla="*/ 2147483647 h 242"/>
              <a:gd name="T8" fmla="*/ 2147483647 w 493"/>
              <a:gd name="T9" fmla="*/ 2147483647 h 242"/>
              <a:gd name="T10" fmla="*/ 2147483647 w 493"/>
              <a:gd name="T11" fmla="*/ 2147483647 h 242"/>
              <a:gd name="T12" fmla="*/ 2147483647 w 493"/>
              <a:gd name="T13" fmla="*/ 2147483647 h 242"/>
              <a:gd name="T14" fmla="*/ 2147483647 w 493"/>
              <a:gd name="T15" fmla="*/ 0 h 242"/>
              <a:gd name="T16" fmla="*/ 2147483647 w 493"/>
              <a:gd name="T17" fmla="*/ 0 h 242"/>
              <a:gd name="T18" fmla="*/ 2147483647 w 493"/>
              <a:gd name="T19" fmla="*/ 2147483647 h 242"/>
              <a:gd name="T20" fmla="*/ 2147483647 w 493"/>
              <a:gd name="T21" fmla="*/ 2147483647 h 242"/>
              <a:gd name="T22" fmla="*/ 2147483647 w 493"/>
              <a:gd name="T23" fmla="*/ 2147483647 h 242"/>
              <a:gd name="T24" fmla="*/ 2147483647 w 493"/>
              <a:gd name="T25" fmla="*/ 2147483647 h 242"/>
              <a:gd name="T26" fmla="*/ 2147483647 w 493"/>
              <a:gd name="T27" fmla="*/ 2147483647 h 242"/>
              <a:gd name="T28" fmla="*/ 0 w 493"/>
              <a:gd name="T29" fmla="*/ 2147483647 h 242"/>
              <a:gd name="T30" fmla="*/ 0 w 493"/>
              <a:gd name="T31" fmla="*/ 2147483647 h 242"/>
              <a:gd name="T32" fmla="*/ 2147483647 w 493"/>
              <a:gd name="T33" fmla="*/ 2147483647 h 24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93"/>
              <a:gd name="T52" fmla="*/ 0 h 242"/>
              <a:gd name="T53" fmla="*/ 493 w 493"/>
              <a:gd name="T54" fmla="*/ 242 h 24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93" h="242">
                <a:moveTo>
                  <a:pt x="493" y="242"/>
                </a:moveTo>
                <a:lnTo>
                  <a:pt x="493" y="100"/>
                </a:lnTo>
                <a:lnTo>
                  <a:pt x="493" y="81"/>
                </a:lnTo>
                <a:lnTo>
                  <a:pt x="485" y="61"/>
                </a:lnTo>
                <a:lnTo>
                  <a:pt x="466" y="31"/>
                </a:lnTo>
                <a:lnTo>
                  <a:pt x="435" y="8"/>
                </a:lnTo>
                <a:lnTo>
                  <a:pt x="420" y="4"/>
                </a:lnTo>
                <a:lnTo>
                  <a:pt x="400" y="0"/>
                </a:lnTo>
                <a:lnTo>
                  <a:pt x="96" y="0"/>
                </a:lnTo>
                <a:lnTo>
                  <a:pt x="77" y="4"/>
                </a:lnTo>
                <a:lnTo>
                  <a:pt x="58" y="8"/>
                </a:lnTo>
                <a:lnTo>
                  <a:pt x="31" y="31"/>
                </a:lnTo>
                <a:lnTo>
                  <a:pt x="8" y="61"/>
                </a:lnTo>
                <a:lnTo>
                  <a:pt x="4" y="81"/>
                </a:lnTo>
                <a:lnTo>
                  <a:pt x="0" y="100"/>
                </a:lnTo>
                <a:lnTo>
                  <a:pt x="0" y="242"/>
                </a:lnTo>
                <a:lnTo>
                  <a:pt x="493" y="242"/>
                </a:lnTo>
                <a:close/>
              </a:path>
            </a:pathLst>
          </a:custGeom>
          <a:solidFill>
            <a:srgbClr val="E837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82889" tIns="91445" rIns="182889" bIns="91445"/>
          <a:lstStyle/>
          <a:p>
            <a:endParaRPr lang="id-ID"/>
          </a:p>
        </p:txBody>
      </p:sp>
      <p:sp>
        <p:nvSpPr>
          <p:cNvPr id="61456" name="Freeform 16"/>
          <p:cNvSpPr>
            <a:spLocks/>
          </p:cNvSpPr>
          <p:nvPr/>
        </p:nvSpPr>
        <p:spPr bwMode="auto">
          <a:xfrm>
            <a:off x="15009813" y="9556750"/>
            <a:ext cx="2624137" cy="1905000"/>
          </a:xfrm>
          <a:custGeom>
            <a:avLst/>
            <a:gdLst>
              <a:gd name="T0" fmla="*/ 2147483647 w 493"/>
              <a:gd name="T1" fmla="*/ 2147483647 h 358"/>
              <a:gd name="T2" fmla="*/ 2147483647 w 493"/>
              <a:gd name="T3" fmla="*/ 2147483647 h 358"/>
              <a:gd name="T4" fmla="*/ 2147483647 w 493"/>
              <a:gd name="T5" fmla="*/ 2147483647 h 358"/>
              <a:gd name="T6" fmla="*/ 2147483647 w 493"/>
              <a:gd name="T7" fmla="*/ 2147483647 h 358"/>
              <a:gd name="T8" fmla="*/ 2147483647 w 493"/>
              <a:gd name="T9" fmla="*/ 2147483647 h 358"/>
              <a:gd name="T10" fmla="*/ 2147483647 w 493"/>
              <a:gd name="T11" fmla="*/ 2147483647 h 358"/>
              <a:gd name="T12" fmla="*/ 2147483647 w 493"/>
              <a:gd name="T13" fmla="*/ 0 h 358"/>
              <a:gd name="T14" fmla="*/ 2147483647 w 493"/>
              <a:gd name="T15" fmla="*/ 0 h 358"/>
              <a:gd name="T16" fmla="*/ 2147483647 w 493"/>
              <a:gd name="T17" fmla="*/ 2147483647 h 358"/>
              <a:gd name="T18" fmla="*/ 2147483647 w 493"/>
              <a:gd name="T19" fmla="*/ 2147483647 h 358"/>
              <a:gd name="T20" fmla="*/ 2147483647 w 493"/>
              <a:gd name="T21" fmla="*/ 2147483647 h 358"/>
              <a:gd name="T22" fmla="*/ 2147483647 w 493"/>
              <a:gd name="T23" fmla="*/ 2147483647 h 358"/>
              <a:gd name="T24" fmla="*/ 0 w 493"/>
              <a:gd name="T25" fmla="*/ 2147483647 h 358"/>
              <a:gd name="T26" fmla="*/ 0 w 493"/>
              <a:gd name="T27" fmla="*/ 2147483647 h 358"/>
              <a:gd name="T28" fmla="*/ 2147483647 w 493"/>
              <a:gd name="T29" fmla="*/ 2147483647 h 35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493"/>
              <a:gd name="T46" fmla="*/ 0 h 358"/>
              <a:gd name="T47" fmla="*/ 493 w 493"/>
              <a:gd name="T48" fmla="*/ 358 h 358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493" h="358">
                <a:moveTo>
                  <a:pt x="493" y="215"/>
                </a:moveTo>
                <a:lnTo>
                  <a:pt x="493" y="92"/>
                </a:lnTo>
                <a:lnTo>
                  <a:pt x="493" y="73"/>
                </a:lnTo>
                <a:lnTo>
                  <a:pt x="485" y="58"/>
                </a:lnTo>
                <a:lnTo>
                  <a:pt x="466" y="27"/>
                </a:lnTo>
                <a:lnTo>
                  <a:pt x="435" y="8"/>
                </a:lnTo>
                <a:lnTo>
                  <a:pt x="400" y="0"/>
                </a:lnTo>
                <a:lnTo>
                  <a:pt x="96" y="0"/>
                </a:lnTo>
                <a:lnTo>
                  <a:pt x="58" y="8"/>
                </a:lnTo>
                <a:lnTo>
                  <a:pt x="31" y="27"/>
                </a:lnTo>
                <a:lnTo>
                  <a:pt x="8" y="58"/>
                </a:lnTo>
                <a:lnTo>
                  <a:pt x="4" y="73"/>
                </a:lnTo>
                <a:lnTo>
                  <a:pt x="0" y="92"/>
                </a:lnTo>
                <a:lnTo>
                  <a:pt x="0" y="358"/>
                </a:lnTo>
                <a:lnTo>
                  <a:pt x="493" y="215"/>
                </a:lnTo>
                <a:close/>
              </a:path>
            </a:pathLst>
          </a:custGeom>
          <a:solidFill>
            <a:srgbClr val="C3200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82889" tIns="91445" rIns="182889" bIns="91445"/>
          <a:lstStyle/>
          <a:p>
            <a:endParaRPr lang="id-ID"/>
          </a:p>
        </p:txBody>
      </p:sp>
      <p:sp>
        <p:nvSpPr>
          <p:cNvPr id="61457" name="Freeform 17"/>
          <p:cNvSpPr>
            <a:spLocks/>
          </p:cNvSpPr>
          <p:nvPr/>
        </p:nvSpPr>
        <p:spPr bwMode="auto">
          <a:xfrm>
            <a:off x="17756188" y="9412288"/>
            <a:ext cx="2582862" cy="1289050"/>
          </a:xfrm>
          <a:custGeom>
            <a:avLst/>
            <a:gdLst>
              <a:gd name="T0" fmla="*/ 2147483647 w 485"/>
              <a:gd name="T1" fmla="*/ 2147483647 h 242"/>
              <a:gd name="T2" fmla="*/ 2147483647 w 485"/>
              <a:gd name="T3" fmla="*/ 2147483647 h 242"/>
              <a:gd name="T4" fmla="*/ 2147483647 w 485"/>
              <a:gd name="T5" fmla="*/ 2147483647 h 242"/>
              <a:gd name="T6" fmla="*/ 2147483647 w 485"/>
              <a:gd name="T7" fmla="*/ 2147483647 h 242"/>
              <a:gd name="T8" fmla="*/ 2147483647 w 485"/>
              <a:gd name="T9" fmla="*/ 0 h 242"/>
              <a:gd name="T10" fmla="*/ 2147483647 w 485"/>
              <a:gd name="T11" fmla="*/ 0 h 242"/>
              <a:gd name="T12" fmla="*/ 2147483647 w 485"/>
              <a:gd name="T13" fmla="*/ 2147483647 h 242"/>
              <a:gd name="T14" fmla="*/ 2147483647 w 485"/>
              <a:gd name="T15" fmla="*/ 2147483647 h 242"/>
              <a:gd name="T16" fmla="*/ 2147483647 w 485"/>
              <a:gd name="T17" fmla="*/ 2147483647 h 242"/>
              <a:gd name="T18" fmla="*/ 2147483647 w 485"/>
              <a:gd name="T19" fmla="*/ 2147483647 h 242"/>
              <a:gd name="T20" fmla="*/ 2147483647 w 485"/>
              <a:gd name="T21" fmla="*/ 2147483647 h 242"/>
              <a:gd name="T22" fmla="*/ 0 w 485"/>
              <a:gd name="T23" fmla="*/ 2147483647 h 242"/>
              <a:gd name="T24" fmla="*/ 0 w 485"/>
              <a:gd name="T25" fmla="*/ 2147483647 h 242"/>
              <a:gd name="T26" fmla="*/ 2147483647 w 485"/>
              <a:gd name="T27" fmla="*/ 2147483647 h 242"/>
              <a:gd name="T28" fmla="*/ 2147483647 w 485"/>
              <a:gd name="T29" fmla="*/ 2147483647 h 24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485"/>
              <a:gd name="T46" fmla="*/ 0 h 242"/>
              <a:gd name="T47" fmla="*/ 485 w 485"/>
              <a:gd name="T48" fmla="*/ 242 h 242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485" h="242">
                <a:moveTo>
                  <a:pt x="485" y="61"/>
                </a:moveTo>
                <a:lnTo>
                  <a:pt x="473" y="38"/>
                </a:lnTo>
                <a:lnTo>
                  <a:pt x="450" y="19"/>
                </a:lnTo>
                <a:lnTo>
                  <a:pt x="427" y="8"/>
                </a:lnTo>
                <a:lnTo>
                  <a:pt x="400" y="0"/>
                </a:lnTo>
                <a:lnTo>
                  <a:pt x="96" y="0"/>
                </a:lnTo>
                <a:lnTo>
                  <a:pt x="77" y="4"/>
                </a:lnTo>
                <a:lnTo>
                  <a:pt x="57" y="8"/>
                </a:lnTo>
                <a:lnTo>
                  <a:pt x="27" y="31"/>
                </a:lnTo>
                <a:lnTo>
                  <a:pt x="7" y="61"/>
                </a:lnTo>
                <a:lnTo>
                  <a:pt x="4" y="81"/>
                </a:lnTo>
                <a:lnTo>
                  <a:pt x="0" y="100"/>
                </a:lnTo>
                <a:lnTo>
                  <a:pt x="0" y="242"/>
                </a:lnTo>
                <a:lnTo>
                  <a:pt x="485" y="242"/>
                </a:lnTo>
                <a:lnTo>
                  <a:pt x="485" y="61"/>
                </a:lnTo>
                <a:close/>
              </a:path>
            </a:pathLst>
          </a:custGeom>
          <a:solidFill>
            <a:srgbClr val="E837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82889" tIns="91445" rIns="182889" bIns="91445"/>
          <a:lstStyle/>
          <a:p>
            <a:endParaRPr lang="id-ID"/>
          </a:p>
        </p:txBody>
      </p:sp>
      <p:sp>
        <p:nvSpPr>
          <p:cNvPr id="61458" name="Freeform 18"/>
          <p:cNvSpPr>
            <a:spLocks/>
          </p:cNvSpPr>
          <p:nvPr/>
        </p:nvSpPr>
        <p:spPr bwMode="auto">
          <a:xfrm>
            <a:off x="17756188" y="9556750"/>
            <a:ext cx="2582862" cy="1698625"/>
          </a:xfrm>
          <a:custGeom>
            <a:avLst/>
            <a:gdLst>
              <a:gd name="T0" fmla="*/ 2147483647 w 485"/>
              <a:gd name="T1" fmla="*/ 2147483647 h 319"/>
              <a:gd name="T2" fmla="*/ 2147483647 w 485"/>
              <a:gd name="T3" fmla="*/ 2147483647 h 319"/>
              <a:gd name="T4" fmla="*/ 2147483647 w 485"/>
              <a:gd name="T5" fmla="*/ 2147483647 h 319"/>
              <a:gd name="T6" fmla="*/ 2147483647 w 485"/>
              <a:gd name="T7" fmla="*/ 2147483647 h 319"/>
              <a:gd name="T8" fmla="*/ 2147483647 w 485"/>
              <a:gd name="T9" fmla="*/ 0 h 319"/>
              <a:gd name="T10" fmla="*/ 2147483647 w 485"/>
              <a:gd name="T11" fmla="*/ 0 h 319"/>
              <a:gd name="T12" fmla="*/ 2147483647 w 485"/>
              <a:gd name="T13" fmla="*/ 2147483647 h 319"/>
              <a:gd name="T14" fmla="*/ 2147483647 w 485"/>
              <a:gd name="T15" fmla="*/ 2147483647 h 319"/>
              <a:gd name="T16" fmla="*/ 2147483647 w 485"/>
              <a:gd name="T17" fmla="*/ 2147483647 h 319"/>
              <a:gd name="T18" fmla="*/ 2147483647 w 485"/>
              <a:gd name="T19" fmla="*/ 2147483647 h 319"/>
              <a:gd name="T20" fmla="*/ 0 w 485"/>
              <a:gd name="T21" fmla="*/ 2147483647 h 319"/>
              <a:gd name="T22" fmla="*/ 0 w 485"/>
              <a:gd name="T23" fmla="*/ 2147483647 h 319"/>
              <a:gd name="T24" fmla="*/ 2147483647 w 485"/>
              <a:gd name="T25" fmla="*/ 2147483647 h 319"/>
              <a:gd name="T26" fmla="*/ 2147483647 w 485"/>
              <a:gd name="T27" fmla="*/ 2147483647 h 31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85"/>
              <a:gd name="T43" fmla="*/ 0 h 319"/>
              <a:gd name="T44" fmla="*/ 485 w 485"/>
              <a:gd name="T45" fmla="*/ 319 h 319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85" h="319">
                <a:moveTo>
                  <a:pt x="485" y="58"/>
                </a:moveTo>
                <a:lnTo>
                  <a:pt x="473" y="34"/>
                </a:lnTo>
                <a:lnTo>
                  <a:pt x="450" y="15"/>
                </a:lnTo>
                <a:lnTo>
                  <a:pt x="427" y="4"/>
                </a:lnTo>
                <a:lnTo>
                  <a:pt x="400" y="0"/>
                </a:lnTo>
                <a:lnTo>
                  <a:pt x="96" y="0"/>
                </a:lnTo>
                <a:lnTo>
                  <a:pt x="57" y="8"/>
                </a:lnTo>
                <a:lnTo>
                  <a:pt x="27" y="27"/>
                </a:lnTo>
                <a:lnTo>
                  <a:pt x="7" y="58"/>
                </a:lnTo>
                <a:lnTo>
                  <a:pt x="4" y="73"/>
                </a:lnTo>
                <a:lnTo>
                  <a:pt x="0" y="92"/>
                </a:lnTo>
                <a:lnTo>
                  <a:pt x="0" y="319"/>
                </a:lnTo>
                <a:lnTo>
                  <a:pt x="485" y="215"/>
                </a:lnTo>
                <a:lnTo>
                  <a:pt x="485" y="58"/>
                </a:lnTo>
                <a:close/>
              </a:path>
            </a:pathLst>
          </a:custGeom>
          <a:solidFill>
            <a:srgbClr val="C3200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82889" tIns="91445" rIns="182889" bIns="91445"/>
          <a:lstStyle/>
          <a:p>
            <a:endParaRPr lang="id-ID"/>
          </a:p>
        </p:txBody>
      </p:sp>
      <p:grpSp>
        <p:nvGrpSpPr>
          <p:cNvPr id="61459" name="Group 10"/>
          <p:cNvGrpSpPr>
            <a:grpSpLocks/>
          </p:cNvGrpSpPr>
          <p:nvPr/>
        </p:nvGrpSpPr>
        <p:grpSpPr bwMode="auto">
          <a:xfrm>
            <a:off x="2643188" y="10169525"/>
            <a:ext cx="2624137" cy="2027238"/>
            <a:chOff x="1321407" y="5084366"/>
            <a:chExt cx="1312133" cy="1014040"/>
          </a:xfrm>
        </p:grpSpPr>
        <p:sp>
          <p:nvSpPr>
            <p:cNvPr id="61513" name="Freeform 19"/>
            <p:cNvSpPr>
              <a:spLocks/>
            </p:cNvSpPr>
            <p:nvPr/>
          </p:nvSpPr>
          <p:spPr bwMode="auto">
            <a:xfrm>
              <a:off x="1321407" y="5084366"/>
              <a:ext cx="1312133" cy="654735"/>
            </a:xfrm>
            <a:custGeom>
              <a:avLst/>
              <a:gdLst>
                <a:gd name="T0" fmla="*/ 0 w 493"/>
                <a:gd name="T1" fmla="*/ 2147483647 h 246"/>
                <a:gd name="T2" fmla="*/ 0 w 493"/>
                <a:gd name="T3" fmla="*/ 2147483647 h 246"/>
                <a:gd name="T4" fmla="*/ 2147483647 w 493"/>
                <a:gd name="T5" fmla="*/ 2147483647 h 246"/>
                <a:gd name="T6" fmla="*/ 2147483647 w 493"/>
                <a:gd name="T7" fmla="*/ 2147483647 h 246"/>
                <a:gd name="T8" fmla="*/ 2147483647 w 493"/>
                <a:gd name="T9" fmla="*/ 2147483647 h 246"/>
                <a:gd name="T10" fmla="*/ 2147483647 w 493"/>
                <a:gd name="T11" fmla="*/ 2147483647 h 246"/>
                <a:gd name="T12" fmla="*/ 2147483647 w 493"/>
                <a:gd name="T13" fmla="*/ 2147483647 h 246"/>
                <a:gd name="T14" fmla="*/ 2147483647 w 493"/>
                <a:gd name="T15" fmla="*/ 0 h 246"/>
                <a:gd name="T16" fmla="*/ 2147483647 w 493"/>
                <a:gd name="T17" fmla="*/ 0 h 246"/>
                <a:gd name="T18" fmla="*/ 2147483647 w 493"/>
                <a:gd name="T19" fmla="*/ 2147483647 h 246"/>
                <a:gd name="T20" fmla="*/ 2147483647 w 493"/>
                <a:gd name="T21" fmla="*/ 2147483647 h 246"/>
                <a:gd name="T22" fmla="*/ 2147483647 w 493"/>
                <a:gd name="T23" fmla="*/ 2147483647 h 246"/>
                <a:gd name="T24" fmla="*/ 2147483647 w 493"/>
                <a:gd name="T25" fmla="*/ 2147483647 h 246"/>
                <a:gd name="T26" fmla="*/ 2147483647 w 493"/>
                <a:gd name="T27" fmla="*/ 2147483647 h 246"/>
                <a:gd name="T28" fmla="*/ 2147483647 w 493"/>
                <a:gd name="T29" fmla="*/ 2147483647 h 246"/>
                <a:gd name="T30" fmla="*/ 2147483647 w 493"/>
                <a:gd name="T31" fmla="*/ 2147483647 h 246"/>
                <a:gd name="T32" fmla="*/ 0 w 493"/>
                <a:gd name="T33" fmla="*/ 2147483647 h 2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93"/>
                <a:gd name="T52" fmla="*/ 0 h 246"/>
                <a:gd name="T53" fmla="*/ 493 w 493"/>
                <a:gd name="T54" fmla="*/ 246 h 2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93" h="246">
                  <a:moveTo>
                    <a:pt x="0" y="246"/>
                  </a:moveTo>
                  <a:lnTo>
                    <a:pt x="0" y="100"/>
                  </a:lnTo>
                  <a:lnTo>
                    <a:pt x="4" y="81"/>
                  </a:lnTo>
                  <a:lnTo>
                    <a:pt x="8" y="62"/>
                  </a:lnTo>
                  <a:lnTo>
                    <a:pt x="27" y="31"/>
                  </a:lnTo>
                  <a:lnTo>
                    <a:pt x="58" y="8"/>
                  </a:lnTo>
                  <a:lnTo>
                    <a:pt x="77" y="4"/>
                  </a:lnTo>
                  <a:lnTo>
                    <a:pt x="96" y="0"/>
                  </a:lnTo>
                  <a:lnTo>
                    <a:pt x="400" y="0"/>
                  </a:lnTo>
                  <a:lnTo>
                    <a:pt x="420" y="4"/>
                  </a:lnTo>
                  <a:lnTo>
                    <a:pt x="435" y="8"/>
                  </a:lnTo>
                  <a:lnTo>
                    <a:pt x="466" y="31"/>
                  </a:lnTo>
                  <a:lnTo>
                    <a:pt x="485" y="62"/>
                  </a:lnTo>
                  <a:lnTo>
                    <a:pt x="493" y="81"/>
                  </a:lnTo>
                  <a:lnTo>
                    <a:pt x="493" y="100"/>
                  </a:lnTo>
                  <a:lnTo>
                    <a:pt x="493" y="246"/>
                  </a:lnTo>
                  <a:lnTo>
                    <a:pt x="0" y="246"/>
                  </a:lnTo>
                  <a:close/>
                </a:path>
              </a:pathLst>
            </a:custGeom>
            <a:solidFill>
              <a:srgbClr val="E837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61514" name="Freeform 20"/>
            <p:cNvSpPr>
              <a:spLocks/>
            </p:cNvSpPr>
            <p:nvPr/>
          </p:nvSpPr>
          <p:spPr bwMode="auto">
            <a:xfrm>
              <a:off x="1321407" y="5156226"/>
              <a:ext cx="1312133" cy="942180"/>
            </a:xfrm>
            <a:custGeom>
              <a:avLst/>
              <a:gdLst>
                <a:gd name="T0" fmla="*/ 2147483647 w 493"/>
                <a:gd name="T1" fmla="*/ 2147483647 h 354"/>
                <a:gd name="T2" fmla="*/ 2147483647 w 493"/>
                <a:gd name="T3" fmla="*/ 2147483647 h 354"/>
                <a:gd name="T4" fmla="*/ 2147483647 w 493"/>
                <a:gd name="T5" fmla="*/ 2147483647 h 354"/>
                <a:gd name="T6" fmla="*/ 2147483647 w 493"/>
                <a:gd name="T7" fmla="*/ 2147483647 h 354"/>
                <a:gd name="T8" fmla="*/ 2147483647 w 493"/>
                <a:gd name="T9" fmla="*/ 2147483647 h 354"/>
                <a:gd name="T10" fmla="*/ 2147483647 w 493"/>
                <a:gd name="T11" fmla="*/ 2147483647 h 354"/>
                <a:gd name="T12" fmla="*/ 2147483647 w 493"/>
                <a:gd name="T13" fmla="*/ 0 h 354"/>
                <a:gd name="T14" fmla="*/ 2147483647 w 493"/>
                <a:gd name="T15" fmla="*/ 0 h 354"/>
                <a:gd name="T16" fmla="*/ 2147483647 w 493"/>
                <a:gd name="T17" fmla="*/ 2147483647 h 354"/>
                <a:gd name="T18" fmla="*/ 2147483647 w 493"/>
                <a:gd name="T19" fmla="*/ 2147483647 h 354"/>
                <a:gd name="T20" fmla="*/ 2147483647 w 493"/>
                <a:gd name="T21" fmla="*/ 2147483647 h 354"/>
                <a:gd name="T22" fmla="*/ 2147483647 w 493"/>
                <a:gd name="T23" fmla="*/ 2147483647 h 354"/>
                <a:gd name="T24" fmla="*/ 0 w 493"/>
                <a:gd name="T25" fmla="*/ 2147483647 h 354"/>
                <a:gd name="T26" fmla="*/ 0 w 493"/>
                <a:gd name="T27" fmla="*/ 2147483647 h 354"/>
                <a:gd name="T28" fmla="*/ 2147483647 w 493"/>
                <a:gd name="T29" fmla="*/ 2147483647 h 35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93"/>
                <a:gd name="T46" fmla="*/ 0 h 354"/>
                <a:gd name="T47" fmla="*/ 493 w 493"/>
                <a:gd name="T48" fmla="*/ 354 h 35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93" h="354">
                  <a:moveTo>
                    <a:pt x="493" y="354"/>
                  </a:moveTo>
                  <a:lnTo>
                    <a:pt x="493" y="89"/>
                  </a:lnTo>
                  <a:lnTo>
                    <a:pt x="493" y="73"/>
                  </a:lnTo>
                  <a:lnTo>
                    <a:pt x="485" y="54"/>
                  </a:lnTo>
                  <a:lnTo>
                    <a:pt x="466" y="27"/>
                  </a:lnTo>
                  <a:lnTo>
                    <a:pt x="435" y="8"/>
                  </a:lnTo>
                  <a:lnTo>
                    <a:pt x="400" y="0"/>
                  </a:lnTo>
                  <a:lnTo>
                    <a:pt x="96" y="0"/>
                  </a:lnTo>
                  <a:lnTo>
                    <a:pt x="58" y="8"/>
                  </a:lnTo>
                  <a:lnTo>
                    <a:pt x="27" y="27"/>
                  </a:lnTo>
                  <a:lnTo>
                    <a:pt x="8" y="54"/>
                  </a:lnTo>
                  <a:lnTo>
                    <a:pt x="4" y="73"/>
                  </a:lnTo>
                  <a:lnTo>
                    <a:pt x="0" y="89"/>
                  </a:lnTo>
                  <a:lnTo>
                    <a:pt x="0" y="354"/>
                  </a:lnTo>
                  <a:lnTo>
                    <a:pt x="493" y="354"/>
                  </a:lnTo>
                  <a:close/>
                </a:path>
              </a:pathLst>
            </a:custGeom>
            <a:solidFill>
              <a:srgbClr val="CF29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</p:grpSp>
      <p:grpSp>
        <p:nvGrpSpPr>
          <p:cNvPr id="61460" name="Group 9"/>
          <p:cNvGrpSpPr>
            <a:grpSpLocks/>
          </p:cNvGrpSpPr>
          <p:nvPr/>
        </p:nvGrpSpPr>
        <p:grpSpPr bwMode="auto">
          <a:xfrm>
            <a:off x="5392738" y="10147300"/>
            <a:ext cx="13601700" cy="2171700"/>
            <a:chOff x="2516248" y="5073719"/>
            <a:chExt cx="6800199" cy="1085903"/>
          </a:xfrm>
        </p:grpSpPr>
        <p:sp>
          <p:nvSpPr>
            <p:cNvPr id="61503" name="Freeform 21"/>
            <p:cNvSpPr>
              <a:spLocks/>
            </p:cNvSpPr>
            <p:nvPr/>
          </p:nvSpPr>
          <p:spPr bwMode="auto">
            <a:xfrm>
              <a:off x="2516248" y="5073719"/>
              <a:ext cx="1309471" cy="646751"/>
            </a:xfrm>
            <a:custGeom>
              <a:avLst/>
              <a:gdLst>
                <a:gd name="T0" fmla="*/ 0 w 492"/>
                <a:gd name="T1" fmla="*/ 2147483647 h 243"/>
                <a:gd name="T2" fmla="*/ 0 w 492"/>
                <a:gd name="T3" fmla="*/ 2147483647 h 243"/>
                <a:gd name="T4" fmla="*/ 2147483647 w 492"/>
                <a:gd name="T5" fmla="*/ 2147483647 h 243"/>
                <a:gd name="T6" fmla="*/ 2147483647 w 492"/>
                <a:gd name="T7" fmla="*/ 2147483647 h 243"/>
                <a:gd name="T8" fmla="*/ 2147483647 w 492"/>
                <a:gd name="T9" fmla="*/ 2147483647 h 243"/>
                <a:gd name="T10" fmla="*/ 2147483647 w 492"/>
                <a:gd name="T11" fmla="*/ 2147483647 h 243"/>
                <a:gd name="T12" fmla="*/ 2147483647 w 492"/>
                <a:gd name="T13" fmla="*/ 0 h 243"/>
                <a:gd name="T14" fmla="*/ 2147483647 w 492"/>
                <a:gd name="T15" fmla="*/ 0 h 243"/>
                <a:gd name="T16" fmla="*/ 2147483647 w 492"/>
                <a:gd name="T17" fmla="*/ 0 h 243"/>
                <a:gd name="T18" fmla="*/ 2147483647 w 492"/>
                <a:gd name="T19" fmla="*/ 0 h 243"/>
                <a:gd name="T20" fmla="*/ 2147483647 w 492"/>
                <a:gd name="T21" fmla="*/ 2147483647 h 243"/>
                <a:gd name="T22" fmla="*/ 2147483647 w 492"/>
                <a:gd name="T23" fmla="*/ 2147483647 h 243"/>
                <a:gd name="T24" fmla="*/ 2147483647 w 492"/>
                <a:gd name="T25" fmla="*/ 2147483647 h 243"/>
                <a:gd name="T26" fmla="*/ 2147483647 w 492"/>
                <a:gd name="T27" fmla="*/ 2147483647 h 243"/>
                <a:gd name="T28" fmla="*/ 2147483647 w 492"/>
                <a:gd name="T29" fmla="*/ 2147483647 h 243"/>
                <a:gd name="T30" fmla="*/ 2147483647 w 492"/>
                <a:gd name="T31" fmla="*/ 2147483647 h 243"/>
                <a:gd name="T32" fmla="*/ 0 w 492"/>
                <a:gd name="T33" fmla="*/ 2147483647 h 2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92"/>
                <a:gd name="T52" fmla="*/ 0 h 243"/>
                <a:gd name="T53" fmla="*/ 492 w 492"/>
                <a:gd name="T54" fmla="*/ 243 h 24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92" h="243">
                  <a:moveTo>
                    <a:pt x="0" y="243"/>
                  </a:moveTo>
                  <a:lnTo>
                    <a:pt x="0" y="97"/>
                  </a:lnTo>
                  <a:lnTo>
                    <a:pt x="4" y="77"/>
                  </a:lnTo>
                  <a:lnTo>
                    <a:pt x="7" y="58"/>
                  </a:lnTo>
                  <a:lnTo>
                    <a:pt x="31" y="27"/>
                  </a:lnTo>
                  <a:lnTo>
                    <a:pt x="57" y="8"/>
                  </a:lnTo>
                  <a:lnTo>
                    <a:pt x="77" y="0"/>
                  </a:lnTo>
                  <a:lnTo>
                    <a:pt x="96" y="0"/>
                  </a:lnTo>
                  <a:lnTo>
                    <a:pt x="400" y="0"/>
                  </a:lnTo>
                  <a:lnTo>
                    <a:pt x="419" y="0"/>
                  </a:lnTo>
                  <a:lnTo>
                    <a:pt x="435" y="8"/>
                  </a:lnTo>
                  <a:lnTo>
                    <a:pt x="465" y="27"/>
                  </a:lnTo>
                  <a:lnTo>
                    <a:pt x="485" y="58"/>
                  </a:lnTo>
                  <a:lnTo>
                    <a:pt x="492" y="77"/>
                  </a:lnTo>
                  <a:lnTo>
                    <a:pt x="492" y="97"/>
                  </a:lnTo>
                  <a:lnTo>
                    <a:pt x="492" y="243"/>
                  </a:lnTo>
                  <a:lnTo>
                    <a:pt x="0" y="243"/>
                  </a:lnTo>
                  <a:close/>
                </a:path>
              </a:pathLst>
            </a:custGeom>
            <a:solidFill>
              <a:srgbClr val="E837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61504" name="Freeform 22"/>
            <p:cNvSpPr>
              <a:spLocks/>
            </p:cNvSpPr>
            <p:nvPr/>
          </p:nvSpPr>
          <p:spPr bwMode="auto">
            <a:xfrm>
              <a:off x="2516248" y="5145580"/>
              <a:ext cx="1309471" cy="1014042"/>
            </a:xfrm>
            <a:custGeom>
              <a:avLst/>
              <a:gdLst>
                <a:gd name="T0" fmla="*/ 2147483647 w 492"/>
                <a:gd name="T1" fmla="*/ 2147483647 h 381"/>
                <a:gd name="T2" fmla="*/ 2147483647 w 492"/>
                <a:gd name="T3" fmla="*/ 2147483647 h 381"/>
                <a:gd name="T4" fmla="*/ 2147483647 w 492"/>
                <a:gd name="T5" fmla="*/ 2147483647 h 381"/>
                <a:gd name="T6" fmla="*/ 2147483647 w 492"/>
                <a:gd name="T7" fmla="*/ 2147483647 h 381"/>
                <a:gd name="T8" fmla="*/ 2147483647 w 492"/>
                <a:gd name="T9" fmla="*/ 2147483647 h 381"/>
                <a:gd name="T10" fmla="*/ 2147483647 w 492"/>
                <a:gd name="T11" fmla="*/ 2147483647 h 381"/>
                <a:gd name="T12" fmla="*/ 2147483647 w 492"/>
                <a:gd name="T13" fmla="*/ 0 h 381"/>
                <a:gd name="T14" fmla="*/ 2147483647 w 492"/>
                <a:gd name="T15" fmla="*/ 0 h 381"/>
                <a:gd name="T16" fmla="*/ 2147483647 w 492"/>
                <a:gd name="T17" fmla="*/ 2147483647 h 381"/>
                <a:gd name="T18" fmla="*/ 2147483647 w 492"/>
                <a:gd name="T19" fmla="*/ 2147483647 h 381"/>
                <a:gd name="T20" fmla="*/ 2147483647 w 492"/>
                <a:gd name="T21" fmla="*/ 2147483647 h 381"/>
                <a:gd name="T22" fmla="*/ 2147483647 w 492"/>
                <a:gd name="T23" fmla="*/ 2147483647 h 381"/>
                <a:gd name="T24" fmla="*/ 0 w 492"/>
                <a:gd name="T25" fmla="*/ 2147483647 h 381"/>
                <a:gd name="T26" fmla="*/ 0 w 492"/>
                <a:gd name="T27" fmla="*/ 2147483647 h 381"/>
                <a:gd name="T28" fmla="*/ 2147483647 w 492"/>
                <a:gd name="T29" fmla="*/ 2147483647 h 38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92"/>
                <a:gd name="T46" fmla="*/ 0 h 381"/>
                <a:gd name="T47" fmla="*/ 492 w 492"/>
                <a:gd name="T48" fmla="*/ 381 h 38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92" h="381">
                  <a:moveTo>
                    <a:pt x="492" y="381"/>
                  </a:moveTo>
                  <a:lnTo>
                    <a:pt x="492" y="89"/>
                  </a:lnTo>
                  <a:lnTo>
                    <a:pt x="492" y="70"/>
                  </a:lnTo>
                  <a:lnTo>
                    <a:pt x="485" y="54"/>
                  </a:lnTo>
                  <a:lnTo>
                    <a:pt x="465" y="23"/>
                  </a:lnTo>
                  <a:lnTo>
                    <a:pt x="435" y="4"/>
                  </a:lnTo>
                  <a:lnTo>
                    <a:pt x="400" y="0"/>
                  </a:lnTo>
                  <a:lnTo>
                    <a:pt x="96" y="0"/>
                  </a:lnTo>
                  <a:lnTo>
                    <a:pt x="57" y="4"/>
                  </a:lnTo>
                  <a:lnTo>
                    <a:pt x="31" y="23"/>
                  </a:lnTo>
                  <a:lnTo>
                    <a:pt x="7" y="54"/>
                  </a:lnTo>
                  <a:lnTo>
                    <a:pt x="4" y="70"/>
                  </a:lnTo>
                  <a:lnTo>
                    <a:pt x="0" y="89"/>
                  </a:lnTo>
                  <a:lnTo>
                    <a:pt x="0" y="381"/>
                  </a:lnTo>
                  <a:lnTo>
                    <a:pt x="492" y="381"/>
                  </a:lnTo>
                  <a:close/>
                </a:path>
              </a:pathLst>
            </a:custGeom>
            <a:solidFill>
              <a:srgbClr val="CF29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61505" name="Freeform 25"/>
            <p:cNvSpPr>
              <a:spLocks/>
            </p:cNvSpPr>
            <p:nvPr/>
          </p:nvSpPr>
          <p:spPr bwMode="auto">
            <a:xfrm>
              <a:off x="3897579" y="5073719"/>
              <a:ext cx="1301487" cy="646751"/>
            </a:xfrm>
            <a:custGeom>
              <a:avLst/>
              <a:gdLst>
                <a:gd name="T0" fmla="*/ 0 w 489"/>
                <a:gd name="T1" fmla="*/ 2147483647 h 243"/>
                <a:gd name="T2" fmla="*/ 0 w 489"/>
                <a:gd name="T3" fmla="*/ 2147483647 h 243"/>
                <a:gd name="T4" fmla="*/ 0 w 489"/>
                <a:gd name="T5" fmla="*/ 2147483647 h 243"/>
                <a:gd name="T6" fmla="*/ 2147483647 w 489"/>
                <a:gd name="T7" fmla="*/ 2147483647 h 243"/>
                <a:gd name="T8" fmla="*/ 2147483647 w 489"/>
                <a:gd name="T9" fmla="*/ 2147483647 h 243"/>
                <a:gd name="T10" fmla="*/ 2147483647 w 489"/>
                <a:gd name="T11" fmla="*/ 2147483647 h 243"/>
                <a:gd name="T12" fmla="*/ 2147483647 w 489"/>
                <a:gd name="T13" fmla="*/ 0 h 243"/>
                <a:gd name="T14" fmla="*/ 2147483647 w 489"/>
                <a:gd name="T15" fmla="*/ 0 h 243"/>
                <a:gd name="T16" fmla="*/ 2147483647 w 489"/>
                <a:gd name="T17" fmla="*/ 0 h 243"/>
                <a:gd name="T18" fmla="*/ 2147483647 w 489"/>
                <a:gd name="T19" fmla="*/ 0 h 243"/>
                <a:gd name="T20" fmla="*/ 2147483647 w 489"/>
                <a:gd name="T21" fmla="*/ 2147483647 h 243"/>
                <a:gd name="T22" fmla="*/ 2147483647 w 489"/>
                <a:gd name="T23" fmla="*/ 2147483647 h 243"/>
                <a:gd name="T24" fmla="*/ 2147483647 w 489"/>
                <a:gd name="T25" fmla="*/ 2147483647 h 243"/>
                <a:gd name="T26" fmla="*/ 2147483647 w 489"/>
                <a:gd name="T27" fmla="*/ 2147483647 h 243"/>
                <a:gd name="T28" fmla="*/ 2147483647 w 489"/>
                <a:gd name="T29" fmla="*/ 2147483647 h 243"/>
                <a:gd name="T30" fmla="*/ 2147483647 w 489"/>
                <a:gd name="T31" fmla="*/ 2147483647 h 243"/>
                <a:gd name="T32" fmla="*/ 0 w 489"/>
                <a:gd name="T33" fmla="*/ 2147483647 h 2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9"/>
                <a:gd name="T52" fmla="*/ 0 h 243"/>
                <a:gd name="T53" fmla="*/ 489 w 489"/>
                <a:gd name="T54" fmla="*/ 243 h 24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9" h="243">
                  <a:moveTo>
                    <a:pt x="0" y="243"/>
                  </a:moveTo>
                  <a:lnTo>
                    <a:pt x="0" y="97"/>
                  </a:lnTo>
                  <a:lnTo>
                    <a:pt x="0" y="77"/>
                  </a:lnTo>
                  <a:lnTo>
                    <a:pt x="4" y="58"/>
                  </a:lnTo>
                  <a:lnTo>
                    <a:pt x="27" y="27"/>
                  </a:lnTo>
                  <a:lnTo>
                    <a:pt x="54" y="8"/>
                  </a:lnTo>
                  <a:lnTo>
                    <a:pt x="73" y="0"/>
                  </a:lnTo>
                  <a:lnTo>
                    <a:pt x="93" y="0"/>
                  </a:lnTo>
                  <a:lnTo>
                    <a:pt x="397" y="0"/>
                  </a:lnTo>
                  <a:lnTo>
                    <a:pt x="416" y="0"/>
                  </a:lnTo>
                  <a:lnTo>
                    <a:pt x="431" y="8"/>
                  </a:lnTo>
                  <a:lnTo>
                    <a:pt x="462" y="27"/>
                  </a:lnTo>
                  <a:lnTo>
                    <a:pt x="481" y="58"/>
                  </a:lnTo>
                  <a:lnTo>
                    <a:pt x="489" y="77"/>
                  </a:lnTo>
                  <a:lnTo>
                    <a:pt x="489" y="97"/>
                  </a:lnTo>
                  <a:lnTo>
                    <a:pt x="489" y="243"/>
                  </a:lnTo>
                  <a:lnTo>
                    <a:pt x="0" y="243"/>
                  </a:lnTo>
                  <a:close/>
                </a:path>
              </a:pathLst>
            </a:custGeom>
            <a:solidFill>
              <a:srgbClr val="E837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61506" name="Freeform 26"/>
            <p:cNvSpPr>
              <a:spLocks/>
            </p:cNvSpPr>
            <p:nvPr/>
          </p:nvSpPr>
          <p:spPr bwMode="auto">
            <a:xfrm>
              <a:off x="3897579" y="5145580"/>
              <a:ext cx="1301487" cy="1014042"/>
            </a:xfrm>
            <a:custGeom>
              <a:avLst/>
              <a:gdLst>
                <a:gd name="T0" fmla="*/ 2147483647 w 489"/>
                <a:gd name="T1" fmla="*/ 2147483647 h 381"/>
                <a:gd name="T2" fmla="*/ 2147483647 w 489"/>
                <a:gd name="T3" fmla="*/ 2147483647 h 381"/>
                <a:gd name="T4" fmla="*/ 2147483647 w 489"/>
                <a:gd name="T5" fmla="*/ 2147483647 h 381"/>
                <a:gd name="T6" fmla="*/ 2147483647 w 489"/>
                <a:gd name="T7" fmla="*/ 2147483647 h 381"/>
                <a:gd name="T8" fmla="*/ 2147483647 w 489"/>
                <a:gd name="T9" fmla="*/ 2147483647 h 381"/>
                <a:gd name="T10" fmla="*/ 2147483647 w 489"/>
                <a:gd name="T11" fmla="*/ 2147483647 h 381"/>
                <a:gd name="T12" fmla="*/ 2147483647 w 489"/>
                <a:gd name="T13" fmla="*/ 0 h 381"/>
                <a:gd name="T14" fmla="*/ 2147483647 w 489"/>
                <a:gd name="T15" fmla="*/ 0 h 381"/>
                <a:gd name="T16" fmla="*/ 2147483647 w 489"/>
                <a:gd name="T17" fmla="*/ 2147483647 h 381"/>
                <a:gd name="T18" fmla="*/ 2147483647 w 489"/>
                <a:gd name="T19" fmla="*/ 2147483647 h 381"/>
                <a:gd name="T20" fmla="*/ 2147483647 w 489"/>
                <a:gd name="T21" fmla="*/ 2147483647 h 381"/>
                <a:gd name="T22" fmla="*/ 0 w 489"/>
                <a:gd name="T23" fmla="*/ 2147483647 h 381"/>
                <a:gd name="T24" fmla="*/ 0 w 489"/>
                <a:gd name="T25" fmla="*/ 2147483647 h 381"/>
                <a:gd name="T26" fmla="*/ 0 w 489"/>
                <a:gd name="T27" fmla="*/ 2147483647 h 381"/>
                <a:gd name="T28" fmla="*/ 2147483647 w 489"/>
                <a:gd name="T29" fmla="*/ 2147483647 h 38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89"/>
                <a:gd name="T46" fmla="*/ 0 h 381"/>
                <a:gd name="T47" fmla="*/ 489 w 489"/>
                <a:gd name="T48" fmla="*/ 381 h 38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89" h="381">
                  <a:moveTo>
                    <a:pt x="489" y="381"/>
                  </a:moveTo>
                  <a:lnTo>
                    <a:pt x="489" y="89"/>
                  </a:lnTo>
                  <a:lnTo>
                    <a:pt x="489" y="70"/>
                  </a:lnTo>
                  <a:lnTo>
                    <a:pt x="481" y="54"/>
                  </a:lnTo>
                  <a:lnTo>
                    <a:pt x="462" y="23"/>
                  </a:lnTo>
                  <a:lnTo>
                    <a:pt x="431" y="4"/>
                  </a:lnTo>
                  <a:lnTo>
                    <a:pt x="397" y="0"/>
                  </a:lnTo>
                  <a:lnTo>
                    <a:pt x="93" y="0"/>
                  </a:lnTo>
                  <a:lnTo>
                    <a:pt x="54" y="4"/>
                  </a:lnTo>
                  <a:lnTo>
                    <a:pt x="27" y="23"/>
                  </a:lnTo>
                  <a:lnTo>
                    <a:pt x="4" y="54"/>
                  </a:lnTo>
                  <a:lnTo>
                    <a:pt x="0" y="70"/>
                  </a:lnTo>
                  <a:lnTo>
                    <a:pt x="0" y="89"/>
                  </a:lnTo>
                  <a:lnTo>
                    <a:pt x="0" y="381"/>
                  </a:lnTo>
                  <a:lnTo>
                    <a:pt x="489" y="381"/>
                  </a:lnTo>
                  <a:close/>
                </a:path>
              </a:pathLst>
            </a:custGeom>
            <a:solidFill>
              <a:srgbClr val="CF29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61507" name="Freeform 27"/>
            <p:cNvSpPr>
              <a:spLocks/>
            </p:cNvSpPr>
            <p:nvPr/>
          </p:nvSpPr>
          <p:spPr bwMode="auto">
            <a:xfrm>
              <a:off x="5270926" y="5073719"/>
              <a:ext cx="1301487" cy="646751"/>
            </a:xfrm>
            <a:custGeom>
              <a:avLst/>
              <a:gdLst>
                <a:gd name="T0" fmla="*/ 0 w 489"/>
                <a:gd name="T1" fmla="*/ 2147483647 h 243"/>
                <a:gd name="T2" fmla="*/ 0 w 489"/>
                <a:gd name="T3" fmla="*/ 2147483647 h 243"/>
                <a:gd name="T4" fmla="*/ 0 w 489"/>
                <a:gd name="T5" fmla="*/ 2147483647 h 243"/>
                <a:gd name="T6" fmla="*/ 2147483647 w 489"/>
                <a:gd name="T7" fmla="*/ 2147483647 h 243"/>
                <a:gd name="T8" fmla="*/ 2147483647 w 489"/>
                <a:gd name="T9" fmla="*/ 2147483647 h 243"/>
                <a:gd name="T10" fmla="*/ 2147483647 w 489"/>
                <a:gd name="T11" fmla="*/ 2147483647 h 243"/>
                <a:gd name="T12" fmla="*/ 2147483647 w 489"/>
                <a:gd name="T13" fmla="*/ 0 h 243"/>
                <a:gd name="T14" fmla="*/ 2147483647 w 489"/>
                <a:gd name="T15" fmla="*/ 0 h 243"/>
                <a:gd name="T16" fmla="*/ 2147483647 w 489"/>
                <a:gd name="T17" fmla="*/ 0 h 243"/>
                <a:gd name="T18" fmla="*/ 2147483647 w 489"/>
                <a:gd name="T19" fmla="*/ 0 h 243"/>
                <a:gd name="T20" fmla="*/ 2147483647 w 489"/>
                <a:gd name="T21" fmla="*/ 2147483647 h 243"/>
                <a:gd name="T22" fmla="*/ 2147483647 w 489"/>
                <a:gd name="T23" fmla="*/ 2147483647 h 243"/>
                <a:gd name="T24" fmla="*/ 2147483647 w 489"/>
                <a:gd name="T25" fmla="*/ 2147483647 h 243"/>
                <a:gd name="T26" fmla="*/ 2147483647 w 489"/>
                <a:gd name="T27" fmla="*/ 2147483647 h 243"/>
                <a:gd name="T28" fmla="*/ 2147483647 w 489"/>
                <a:gd name="T29" fmla="*/ 2147483647 h 243"/>
                <a:gd name="T30" fmla="*/ 2147483647 w 489"/>
                <a:gd name="T31" fmla="*/ 2147483647 h 243"/>
                <a:gd name="T32" fmla="*/ 0 w 489"/>
                <a:gd name="T33" fmla="*/ 2147483647 h 2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9"/>
                <a:gd name="T52" fmla="*/ 0 h 243"/>
                <a:gd name="T53" fmla="*/ 489 w 489"/>
                <a:gd name="T54" fmla="*/ 243 h 24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9" h="243">
                  <a:moveTo>
                    <a:pt x="0" y="243"/>
                  </a:moveTo>
                  <a:lnTo>
                    <a:pt x="0" y="97"/>
                  </a:lnTo>
                  <a:lnTo>
                    <a:pt x="0" y="77"/>
                  </a:lnTo>
                  <a:lnTo>
                    <a:pt x="4" y="58"/>
                  </a:lnTo>
                  <a:lnTo>
                    <a:pt x="27" y="27"/>
                  </a:lnTo>
                  <a:lnTo>
                    <a:pt x="54" y="8"/>
                  </a:lnTo>
                  <a:lnTo>
                    <a:pt x="73" y="0"/>
                  </a:lnTo>
                  <a:lnTo>
                    <a:pt x="92" y="0"/>
                  </a:lnTo>
                  <a:lnTo>
                    <a:pt x="396" y="0"/>
                  </a:lnTo>
                  <a:lnTo>
                    <a:pt x="416" y="0"/>
                  </a:lnTo>
                  <a:lnTo>
                    <a:pt x="435" y="8"/>
                  </a:lnTo>
                  <a:lnTo>
                    <a:pt x="462" y="27"/>
                  </a:lnTo>
                  <a:lnTo>
                    <a:pt x="481" y="58"/>
                  </a:lnTo>
                  <a:lnTo>
                    <a:pt x="489" y="77"/>
                  </a:lnTo>
                  <a:lnTo>
                    <a:pt x="489" y="97"/>
                  </a:lnTo>
                  <a:lnTo>
                    <a:pt x="489" y="243"/>
                  </a:lnTo>
                  <a:lnTo>
                    <a:pt x="0" y="243"/>
                  </a:lnTo>
                  <a:close/>
                </a:path>
              </a:pathLst>
            </a:custGeom>
            <a:solidFill>
              <a:srgbClr val="E837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61508" name="Freeform 28"/>
            <p:cNvSpPr>
              <a:spLocks/>
            </p:cNvSpPr>
            <p:nvPr/>
          </p:nvSpPr>
          <p:spPr bwMode="auto">
            <a:xfrm>
              <a:off x="5270926" y="5145580"/>
              <a:ext cx="1301487" cy="1014042"/>
            </a:xfrm>
            <a:custGeom>
              <a:avLst/>
              <a:gdLst>
                <a:gd name="T0" fmla="*/ 2147483647 w 489"/>
                <a:gd name="T1" fmla="*/ 2147483647 h 381"/>
                <a:gd name="T2" fmla="*/ 2147483647 w 489"/>
                <a:gd name="T3" fmla="*/ 2147483647 h 381"/>
                <a:gd name="T4" fmla="*/ 2147483647 w 489"/>
                <a:gd name="T5" fmla="*/ 2147483647 h 381"/>
                <a:gd name="T6" fmla="*/ 2147483647 w 489"/>
                <a:gd name="T7" fmla="*/ 2147483647 h 381"/>
                <a:gd name="T8" fmla="*/ 2147483647 w 489"/>
                <a:gd name="T9" fmla="*/ 2147483647 h 381"/>
                <a:gd name="T10" fmla="*/ 2147483647 w 489"/>
                <a:gd name="T11" fmla="*/ 2147483647 h 381"/>
                <a:gd name="T12" fmla="*/ 2147483647 w 489"/>
                <a:gd name="T13" fmla="*/ 0 h 381"/>
                <a:gd name="T14" fmla="*/ 2147483647 w 489"/>
                <a:gd name="T15" fmla="*/ 0 h 381"/>
                <a:gd name="T16" fmla="*/ 2147483647 w 489"/>
                <a:gd name="T17" fmla="*/ 2147483647 h 381"/>
                <a:gd name="T18" fmla="*/ 2147483647 w 489"/>
                <a:gd name="T19" fmla="*/ 2147483647 h 381"/>
                <a:gd name="T20" fmla="*/ 2147483647 w 489"/>
                <a:gd name="T21" fmla="*/ 2147483647 h 381"/>
                <a:gd name="T22" fmla="*/ 0 w 489"/>
                <a:gd name="T23" fmla="*/ 2147483647 h 381"/>
                <a:gd name="T24" fmla="*/ 0 w 489"/>
                <a:gd name="T25" fmla="*/ 2147483647 h 381"/>
                <a:gd name="T26" fmla="*/ 0 w 489"/>
                <a:gd name="T27" fmla="*/ 2147483647 h 381"/>
                <a:gd name="T28" fmla="*/ 2147483647 w 489"/>
                <a:gd name="T29" fmla="*/ 2147483647 h 38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89"/>
                <a:gd name="T46" fmla="*/ 0 h 381"/>
                <a:gd name="T47" fmla="*/ 489 w 489"/>
                <a:gd name="T48" fmla="*/ 381 h 38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89" h="381">
                  <a:moveTo>
                    <a:pt x="489" y="381"/>
                  </a:moveTo>
                  <a:lnTo>
                    <a:pt x="489" y="89"/>
                  </a:lnTo>
                  <a:lnTo>
                    <a:pt x="489" y="70"/>
                  </a:lnTo>
                  <a:lnTo>
                    <a:pt x="481" y="54"/>
                  </a:lnTo>
                  <a:lnTo>
                    <a:pt x="462" y="23"/>
                  </a:lnTo>
                  <a:lnTo>
                    <a:pt x="435" y="4"/>
                  </a:lnTo>
                  <a:lnTo>
                    <a:pt x="396" y="0"/>
                  </a:lnTo>
                  <a:lnTo>
                    <a:pt x="92" y="0"/>
                  </a:lnTo>
                  <a:lnTo>
                    <a:pt x="54" y="4"/>
                  </a:lnTo>
                  <a:lnTo>
                    <a:pt x="27" y="23"/>
                  </a:lnTo>
                  <a:lnTo>
                    <a:pt x="4" y="54"/>
                  </a:lnTo>
                  <a:lnTo>
                    <a:pt x="0" y="70"/>
                  </a:lnTo>
                  <a:lnTo>
                    <a:pt x="0" y="89"/>
                  </a:lnTo>
                  <a:lnTo>
                    <a:pt x="0" y="381"/>
                  </a:lnTo>
                  <a:lnTo>
                    <a:pt x="489" y="381"/>
                  </a:lnTo>
                  <a:close/>
                </a:path>
              </a:pathLst>
            </a:custGeom>
            <a:solidFill>
              <a:srgbClr val="CF29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61509" name="Freeform 29"/>
            <p:cNvSpPr>
              <a:spLocks/>
            </p:cNvSpPr>
            <p:nvPr/>
          </p:nvSpPr>
          <p:spPr bwMode="auto">
            <a:xfrm>
              <a:off x="6644273" y="5073719"/>
              <a:ext cx="1301487" cy="646751"/>
            </a:xfrm>
            <a:custGeom>
              <a:avLst/>
              <a:gdLst>
                <a:gd name="T0" fmla="*/ 0 w 489"/>
                <a:gd name="T1" fmla="*/ 2147483647 h 243"/>
                <a:gd name="T2" fmla="*/ 0 w 489"/>
                <a:gd name="T3" fmla="*/ 2147483647 h 243"/>
                <a:gd name="T4" fmla="*/ 0 w 489"/>
                <a:gd name="T5" fmla="*/ 2147483647 h 243"/>
                <a:gd name="T6" fmla="*/ 2147483647 w 489"/>
                <a:gd name="T7" fmla="*/ 2147483647 h 243"/>
                <a:gd name="T8" fmla="*/ 2147483647 w 489"/>
                <a:gd name="T9" fmla="*/ 2147483647 h 243"/>
                <a:gd name="T10" fmla="*/ 2147483647 w 489"/>
                <a:gd name="T11" fmla="*/ 2147483647 h 243"/>
                <a:gd name="T12" fmla="*/ 2147483647 w 489"/>
                <a:gd name="T13" fmla="*/ 0 h 243"/>
                <a:gd name="T14" fmla="*/ 2147483647 w 489"/>
                <a:gd name="T15" fmla="*/ 0 h 243"/>
                <a:gd name="T16" fmla="*/ 2147483647 w 489"/>
                <a:gd name="T17" fmla="*/ 0 h 243"/>
                <a:gd name="T18" fmla="*/ 2147483647 w 489"/>
                <a:gd name="T19" fmla="*/ 0 h 243"/>
                <a:gd name="T20" fmla="*/ 2147483647 w 489"/>
                <a:gd name="T21" fmla="*/ 2147483647 h 243"/>
                <a:gd name="T22" fmla="*/ 2147483647 w 489"/>
                <a:gd name="T23" fmla="*/ 2147483647 h 243"/>
                <a:gd name="T24" fmla="*/ 2147483647 w 489"/>
                <a:gd name="T25" fmla="*/ 2147483647 h 243"/>
                <a:gd name="T26" fmla="*/ 2147483647 w 489"/>
                <a:gd name="T27" fmla="*/ 2147483647 h 243"/>
                <a:gd name="T28" fmla="*/ 2147483647 w 489"/>
                <a:gd name="T29" fmla="*/ 2147483647 h 243"/>
                <a:gd name="T30" fmla="*/ 2147483647 w 489"/>
                <a:gd name="T31" fmla="*/ 2147483647 h 243"/>
                <a:gd name="T32" fmla="*/ 0 w 489"/>
                <a:gd name="T33" fmla="*/ 2147483647 h 2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9"/>
                <a:gd name="T52" fmla="*/ 0 h 243"/>
                <a:gd name="T53" fmla="*/ 489 w 489"/>
                <a:gd name="T54" fmla="*/ 243 h 24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9" h="243">
                  <a:moveTo>
                    <a:pt x="0" y="243"/>
                  </a:moveTo>
                  <a:lnTo>
                    <a:pt x="0" y="97"/>
                  </a:lnTo>
                  <a:lnTo>
                    <a:pt x="0" y="77"/>
                  </a:lnTo>
                  <a:lnTo>
                    <a:pt x="4" y="58"/>
                  </a:lnTo>
                  <a:lnTo>
                    <a:pt x="27" y="27"/>
                  </a:lnTo>
                  <a:lnTo>
                    <a:pt x="54" y="8"/>
                  </a:lnTo>
                  <a:lnTo>
                    <a:pt x="73" y="0"/>
                  </a:lnTo>
                  <a:lnTo>
                    <a:pt x="92" y="0"/>
                  </a:lnTo>
                  <a:lnTo>
                    <a:pt x="396" y="0"/>
                  </a:lnTo>
                  <a:lnTo>
                    <a:pt x="415" y="0"/>
                  </a:lnTo>
                  <a:lnTo>
                    <a:pt x="435" y="8"/>
                  </a:lnTo>
                  <a:lnTo>
                    <a:pt x="462" y="27"/>
                  </a:lnTo>
                  <a:lnTo>
                    <a:pt x="481" y="58"/>
                  </a:lnTo>
                  <a:lnTo>
                    <a:pt x="489" y="77"/>
                  </a:lnTo>
                  <a:lnTo>
                    <a:pt x="489" y="97"/>
                  </a:lnTo>
                  <a:lnTo>
                    <a:pt x="489" y="243"/>
                  </a:lnTo>
                  <a:lnTo>
                    <a:pt x="0" y="243"/>
                  </a:lnTo>
                  <a:close/>
                </a:path>
              </a:pathLst>
            </a:custGeom>
            <a:solidFill>
              <a:srgbClr val="E837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61510" name="Freeform 30"/>
            <p:cNvSpPr>
              <a:spLocks/>
            </p:cNvSpPr>
            <p:nvPr/>
          </p:nvSpPr>
          <p:spPr bwMode="auto">
            <a:xfrm>
              <a:off x="6644273" y="5145580"/>
              <a:ext cx="1301487" cy="1014042"/>
            </a:xfrm>
            <a:custGeom>
              <a:avLst/>
              <a:gdLst>
                <a:gd name="T0" fmla="*/ 2147483647 w 489"/>
                <a:gd name="T1" fmla="*/ 2147483647 h 381"/>
                <a:gd name="T2" fmla="*/ 2147483647 w 489"/>
                <a:gd name="T3" fmla="*/ 2147483647 h 381"/>
                <a:gd name="T4" fmla="*/ 2147483647 w 489"/>
                <a:gd name="T5" fmla="*/ 2147483647 h 381"/>
                <a:gd name="T6" fmla="*/ 2147483647 w 489"/>
                <a:gd name="T7" fmla="*/ 2147483647 h 381"/>
                <a:gd name="T8" fmla="*/ 2147483647 w 489"/>
                <a:gd name="T9" fmla="*/ 2147483647 h 381"/>
                <a:gd name="T10" fmla="*/ 2147483647 w 489"/>
                <a:gd name="T11" fmla="*/ 2147483647 h 381"/>
                <a:gd name="T12" fmla="*/ 2147483647 w 489"/>
                <a:gd name="T13" fmla="*/ 0 h 381"/>
                <a:gd name="T14" fmla="*/ 2147483647 w 489"/>
                <a:gd name="T15" fmla="*/ 0 h 381"/>
                <a:gd name="T16" fmla="*/ 2147483647 w 489"/>
                <a:gd name="T17" fmla="*/ 2147483647 h 381"/>
                <a:gd name="T18" fmla="*/ 2147483647 w 489"/>
                <a:gd name="T19" fmla="*/ 2147483647 h 381"/>
                <a:gd name="T20" fmla="*/ 2147483647 w 489"/>
                <a:gd name="T21" fmla="*/ 2147483647 h 381"/>
                <a:gd name="T22" fmla="*/ 0 w 489"/>
                <a:gd name="T23" fmla="*/ 2147483647 h 381"/>
                <a:gd name="T24" fmla="*/ 0 w 489"/>
                <a:gd name="T25" fmla="*/ 2147483647 h 381"/>
                <a:gd name="T26" fmla="*/ 0 w 489"/>
                <a:gd name="T27" fmla="*/ 2147483647 h 381"/>
                <a:gd name="T28" fmla="*/ 2147483647 w 489"/>
                <a:gd name="T29" fmla="*/ 2147483647 h 38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89"/>
                <a:gd name="T46" fmla="*/ 0 h 381"/>
                <a:gd name="T47" fmla="*/ 489 w 489"/>
                <a:gd name="T48" fmla="*/ 381 h 38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89" h="381">
                  <a:moveTo>
                    <a:pt x="489" y="381"/>
                  </a:moveTo>
                  <a:lnTo>
                    <a:pt x="489" y="89"/>
                  </a:lnTo>
                  <a:lnTo>
                    <a:pt x="489" y="70"/>
                  </a:lnTo>
                  <a:lnTo>
                    <a:pt x="481" y="54"/>
                  </a:lnTo>
                  <a:lnTo>
                    <a:pt x="462" y="23"/>
                  </a:lnTo>
                  <a:lnTo>
                    <a:pt x="435" y="4"/>
                  </a:lnTo>
                  <a:lnTo>
                    <a:pt x="396" y="0"/>
                  </a:lnTo>
                  <a:lnTo>
                    <a:pt x="92" y="0"/>
                  </a:lnTo>
                  <a:lnTo>
                    <a:pt x="54" y="4"/>
                  </a:lnTo>
                  <a:lnTo>
                    <a:pt x="27" y="23"/>
                  </a:lnTo>
                  <a:lnTo>
                    <a:pt x="4" y="54"/>
                  </a:lnTo>
                  <a:lnTo>
                    <a:pt x="0" y="70"/>
                  </a:lnTo>
                  <a:lnTo>
                    <a:pt x="0" y="89"/>
                  </a:lnTo>
                  <a:lnTo>
                    <a:pt x="0" y="381"/>
                  </a:lnTo>
                  <a:lnTo>
                    <a:pt x="489" y="381"/>
                  </a:lnTo>
                  <a:close/>
                </a:path>
              </a:pathLst>
            </a:custGeom>
            <a:solidFill>
              <a:srgbClr val="CF29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61511" name="Freeform 31"/>
            <p:cNvSpPr>
              <a:spLocks/>
            </p:cNvSpPr>
            <p:nvPr/>
          </p:nvSpPr>
          <p:spPr bwMode="auto">
            <a:xfrm>
              <a:off x="8014960" y="5073719"/>
              <a:ext cx="1301487" cy="646751"/>
            </a:xfrm>
            <a:custGeom>
              <a:avLst/>
              <a:gdLst>
                <a:gd name="T0" fmla="*/ 0 w 489"/>
                <a:gd name="T1" fmla="*/ 2147483647 h 243"/>
                <a:gd name="T2" fmla="*/ 0 w 489"/>
                <a:gd name="T3" fmla="*/ 2147483647 h 243"/>
                <a:gd name="T4" fmla="*/ 0 w 489"/>
                <a:gd name="T5" fmla="*/ 2147483647 h 243"/>
                <a:gd name="T6" fmla="*/ 2147483647 w 489"/>
                <a:gd name="T7" fmla="*/ 2147483647 h 243"/>
                <a:gd name="T8" fmla="*/ 2147483647 w 489"/>
                <a:gd name="T9" fmla="*/ 2147483647 h 243"/>
                <a:gd name="T10" fmla="*/ 2147483647 w 489"/>
                <a:gd name="T11" fmla="*/ 2147483647 h 243"/>
                <a:gd name="T12" fmla="*/ 2147483647 w 489"/>
                <a:gd name="T13" fmla="*/ 0 h 243"/>
                <a:gd name="T14" fmla="*/ 2147483647 w 489"/>
                <a:gd name="T15" fmla="*/ 0 h 243"/>
                <a:gd name="T16" fmla="*/ 2147483647 w 489"/>
                <a:gd name="T17" fmla="*/ 0 h 243"/>
                <a:gd name="T18" fmla="*/ 2147483647 w 489"/>
                <a:gd name="T19" fmla="*/ 0 h 243"/>
                <a:gd name="T20" fmla="*/ 2147483647 w 489"/>
                <a:gd name="T21" fmla="*/ 2147483647 h 243"/>
                <a:gd name="T22" fmla="*/ 2147483647 w 489"/>
                <a:gd name="T23" fmla="*/ 2147483647 h 243"/>
                <a:gd name="T24" fmla="*/ 2147483647 w 489"/>
                <a:gd name="T25" fmla="*/ 2147483647 h 243"/>
                <a:gd name="T26" fmla="*/ 2147483647 w 489"/>
                <a:gd name="T27" fmla="*/ 2147483647 h 243"/>
                <a:gd name="T28" fmla="*/ 2147483647 w 489"/>
                <a:gd name="T29" fmla="*/ 2147483647 h 243"/>
                <a:gd name="T30" fmla="*/ 2147483647 w 489"/>
                <a:gd name="T31" fmla="*/ 2147483647 h 243"/>
                <a:gd name="T32" fmla="*/ 0 w 489"/>
                <a:gd name="T33" fmla="*/ 2147483647 h 2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9"/>
                <a:gd name="T52" fmla="*/ 0 h 243"/>
                <a:gd name="T53" fmla="*/ 489 w 489"/>
                <a:gd name="T54" fmla="*/ 243 h 24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9" h="243">
                  <a:moveTo>
                    <a:pt x="0" y="243"/>
                  </a:moveTo>
                  <a:lnTo>
                    <a:pt x="0" y="97"/>
                  </a:lnTo>
                  <a:lnTo>
                    <a:pt x="0" y="77"/>
                  </a:lnTo>
                  <a:lnTo>
                    <a:pt x="4" y="58"/>
                  </a:lnTo>
                  <a:lnTo>
                    <a:pt x="27" y="27"/>
                  </a:lnTo>
                  <a:lnTo>
                    <a:pt x="54" y="8"/>
                  </a:lnTo>
                  <a:lnTo>
                    <a:pt x="74" y="0"/>
                  </a:lnTo>
                  <a:lnTo>
                    <a:pt x="93" y="0"/>
                  </a:lnTo>
                  <a:lnTo>
                    <a:pt x="397" y="0"/>
                  </a:lnTo>
                  <a:lnTo>
                    <a:pt x="416" y="0"/>
                  </a:lnTo>
                  <a:lnTo>
                    <a:pt x="435" y="8"/>
                  </a:lnTo>
                  <a:lnTo>
                    <a:pt x="462" y="27"/>
                  </a:lnTo>
                  <a:lnTo>
                    <a:pt x="482" y="58"/>
                  </a:lnTo>
                  <a:lnTo>
                    <a:pt x="489" y="77"/>
                  </a:lnTo>
                  <a:lnTo>
                    <a:pt x="489" y="97"/>
                  </a:lnTo>
                  <a:lnTo>
                    <a:pt x="489" y="243"/>
                  </a:lnTo>
                  <a:lnTo>
                    <a:pt x="0" y="243"/>
                  </a:lnTo>
                  <a:close/>
                </a:path>
              </a:pathLst>
            </a:custGeom>
            <a:solidFill>
              <a:srgbClr val="E837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61512" name="Freeform 32"/>
            <p:cNvSpPr>
              <a:spLocks/>
            </p:cNvSpPr>
            <p:nvPr/>
          </p:nvSpPr>
          <p:spPr bwMode="auto">
            <a:xfrm>
              <a:off x="8014960" y="5145580"/>
              <a:ext cx="1301487" cy="1014042"/>
            </a:xfrm>
            <a:custGeom>
              <a:avLst/>
              <a:gdLst>
                <a:gd name="T0" fmla="*/ 2147483647 w 489"/>
                <a:gd name="T1" fmla="*/ 2147483647 h 381"/>
                <a:gd name="T2" fmla="*/ 2147483647 w 489"/>
                <a:gd name="T3" fmla="*/ 2147483647 h 381"/>
                <a:gd name="T4" fmla="*/ 2147483647 w 489"/>
                <a:gd name="T5" fmla="*/ 2147483647 h 381"/>
                <a:gd name="T6" fmla="*/ 2147483647 w 489"/>
                <a:gd name="T7" fmla="*/ 2147483647 h 381"/>
                <a:gd name="T8" fmla="*/ 2147483647 w 489"/>
                <a:gd name="T9" fmla="*/ 2147483647 h 381"/>
                <a:gd name="T10" fmla="*/ 2147483647 w 489"/>
                <a:gd name="T11" fmla="*/ 2147483647 h 381"/>
                <a:gd name="T12" fmla="*/ 2147483647 w 489"/>
                <a:gd name="T13" fmla="*/ 0 h 381"/>
                <a:gd name="T14" fmla="*/ 2147483647 w 489"/>
                <a:gd name="T15" fmla="*/ 0 h 381"/>
                <a:gd name="T16" fmla="*/ 2147483647 w 489"/>
                <a:gd name="T17" fmla="*/ 2147483647 h 381"/>
                <a:gd name="T18" fmla="*/ 2147483647 w 489"/>
                <a:gd name="T19" fmla="*/ 2147483647 h 381"/>
                <a:gd name="T20" fmla="*/ 2147483647 w 489"/>
                <a:gd name="T21" fmla="*/ 2147483647 h 381"/>
                <a:gd name="T22" fmla="*/ 0 w 489"/>
                <a:gd name="T23" fmla="*/ 2147483647 h 381"/>
                <a:gd name="T24" fmla="*/ 0 w 489"/>
                <a:gd name="T25" fmla="*/ 2147483647 h 381"/>
                <a:gd name="T26" fmla="*/ 0 w 489"/>
                <a:gd name="T27" fmla="*/ 2147483647 h 381"/>
                <a:gd name="T28" fmla="*/ 2147483647 w 489"/>
                <a:gd name="T29" fmla="*/ 2147483647 h 38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89"/>
                <a:gd name="T46" fmla="*/ 0 h 381"/>
                <a:gd name="T47" fmla="*/ 489 w 489"/>
                <a:gd name="T48" fmla="*/ 381 h 38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89" h="381">
                  <a:moveTo>
                    <a:pt x="489" y="381"/>
                  </a:moveTo>
                  <a:lnTo>
                    <a:pt x="489" y="89"/>
                  </a:lnTo>
                  <a:lnTo>
                    <a:pt x="489" y="70"/>
                  </a:lnTo>
                  <a:lnTo>
                    <a:pt x="482" y="54"/>
                  </a:lnTo>
                  <a:lnTo>
                    <a:pt x="462" y="23"/>
                  </a:lnTo>
                  <a:lnTo>
                    <a:pt x="435" y="4"/>
                  </a:lnTo>
                  <a:lnTo>
                    <a:pt x="397" y="0"/>
                  </a:lnTo>
                  <a:lnTo>
                    <a:pt x="93" y="0"/>
                  </a:lnTo>
                  <a:lnTo>
                    <a:pt x="54" y="4"/>
                  </a:lnTo>
                  <a:lnTo>
                    <a:pt x="27" y="23"/>
                  </a:lnTo>
                  <a:lnTo>
                    <a:pt x="4" y="54"/>
                  </a:lnTo>
                  <a:lnTo>
                    <a:pt x="0" y="70"/>
                  </a:lnTo>
                  <a:lnTo>
                    <a:pt x="0" y="89"/>
                  </a:lnTo>
                  <a:lnTo>
                    <a:pt x="0" y="381"/>
                  </a:lnTo>
                  <a:lnTo>
                    <a:pt x="489" y="381"/>
                  </a:lnTo>
                  <a:close/>
                </a:path>
              </a:pathLst>
            </a:custGeom>
            <a:solidFill>
              <a:srgbClr val="CF29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</p:grpSp>
      <p:sp>
        <p:nvSpPr>
          <p:cNvPr id="61461" name="Freeform 35"/>
          <p:cNvSpPr>
            <a:spLocks/>
          </p:cNvSpPr>
          <p:nvPr/>
        </p:nvSpPr>
        <p:spPr bwMode="auto">
          <a:xfrm>
            <a:off x="6773863" y="10945813"/>
            <a:ext cx="2624137" cy="1293812"/>
          </a:xfrm>
          <a:custGeom>
            <a:avLst/>
            <a:gdLst>
              <a:gd name="T0" fmla="*/ 0 w 493"/>
              <a:gd name="T1" fmla="*/ 2147483647 h 243"/>
              <a:gd name="T2" fmla="*/ 0 w 493"/>
              <a:gd name="T3" fmla="*/ 2147483647 h 243"/>
              <a:gd name="T4" fmla="*/ 2147483647 w 493"/>
              <a:gd name="T5" fmla="*/ 2147483647 h 243"/>
              <a:gd name="T6" fmla="*/ 2147483647 w 493"/>
              <a:gd name="T7" fmla="*/ 2147483647 h 243"/>
              <a:gd name="T8" fmla="*/ 2147483647 w 493"/>
              <a:gd name="T9" fmla="*/ 2147483647 h 243"/>
              <a:gd name="T10" fmla="*/ 2147483647 w 493"/>
              <a:gd name="T11" fmla="*/ 2147483647 h 243"/>
              <a:gd name="T12" fmla="*/ 2147483647 w 493"/>
              <a:gd name="T13" fmla="*/ 0 h 243"/>
              <a:gd name="T14" fmla="*/ 2147483647 w 493"/>
              <a:gd name="T15" fmla="*/ 0 h 243"/>
              <a:gd name="T16" fmla="*/ 2147483647 w 493"/>
              <a:gd name="T17" fmla="*/ 0 h 243"/>
              <a:gd name="T18" fmla="*/ 2147483647 w 493"/>
              <a:gd name="T19" fmla="*/ 0 h 243"/>
              <a:gd name="T20" fmla="*/ 2147483647 w 493"/>
              <a:gd name="T21" fmla="*/ 2147483647 h 243"/>
              <a:gd name="T22" fmla="*/ 2147483647 w 493"/>
              <a:gd name="T23" fmla="*/ 2147483647 h 243"/>
              <a:gd name="T24" fmla="*/ 2147483647 w 493"/>
              <a:gd name="T25" fmla="*/ 2147483647 h 243"/>
              <a:gd name="T26" fmla="*/ 2147483647 w 493"/>
              <a:gd name="T27" fmla="*/ 2147483647 h 243"/>
              <a:gd name="T28" fmla="*/ 2147483647 w 493"/>
              <a:gd name="T29" fmla="*/ 2147483647 h 243"/>
              <a:gd name="T30" fmla="*/ 2147483647 w 493"/>
              <a:gd name="T31" fmla="*/ 2147483647 h 243"/>
              <a:gd name="T32" fmla="*/ 0 w 493"/>
              <a:gd name="T33" fmla="*/ 2147483647 h 24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93"/>
              <a:gd name="T52" fmla="*/ 0 h 243"/>
              <a:gd name="T53" fmla="*/ 493 w 493"/>
              <a:gd name="T54" fmla="*/ 243 h 24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93" h="243">
                <a:moveTo>
                  <a:pt x="0" y="243"/>
                </a:moveTo>
                <a:lnTo>
                  <a:pt x="0" y="97"/>
                </a:lnTo>
                <a:lnTo>
                  <a:pt x="4" y="77"/>
                </a:lnTo>
                <a:lnTo>
                  <a:pt x="8" y="58"/>
                </a:lnTo>
                <a:lnTo>
                  <a:pt x="31" y="27"/>
                </a:lnTo>
                <a:lnTo>
                  <a:pt x="58" y="8"/>
                </a:lnTo>
                <a:lnTo>
                  <a:pt x="77" y="0"/>
                </a:lnTo>
                <a:lnTo>
                  <a:pt x="96" y="0"/>
                </a:lnTo>
                <a:lnTo>
                  <a:pt x="400" y="0"/>
                </a:lnTo>
                <a:lnTo>
                  <a:pt x="419" y="0"/>
                </a:lnTo>
                <a:lnTo>
                  <a:pt x="435" y="8"/>
                </a:lnTo>
                <a:lnTo>
                  <a:pt x="466" y="27"/>
                </a:lnTo>
                <a:lnTo>
                  <a:pt x="485" y="58"/>
                </a:lnTo>
                <a:lnTo>
                  <a:pt x="493" y="77"/>
                </a:lnTo>
                <a:lnTo>
                  <a:pt x="493" y="97"/>
                </a:lnTo>
                <a:lnTo>
                  <a:pt x="493" y="243"/>
                </a:lnTo>
                <a:lnTo>
                  <a:pt x="0" y="243"/>
                </a:lnTo>
                <a:close/>
              </a:path>
            </a:pathLst>
          </a:custGeom>
          <a:solidFill>
            <a:srgbClr val="E837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82889" tIns="91445" rIns="182889" bIns="91445"/>
          <a:lstStyle/>
          <a:p>
            <a:endParaRPr lang="id-ID"/>
          </a:p>
        </p:txBody>
      </p:sp>
      <p:sp>
        <p:nvSpPr>
          <p:cNvPr id="61462" name="Freeform 36"/>
          <p:cNvSpPr>
            <a:spLocks/>
          </p:cNvSpPr>
          <p:nvPr/>
        </p:nvSpPr>
        <p:spPr bwMode="auto">
          <a:xfrm>
            <a:off x="6773863" y="11090275"/>
            <a:ext cx="2624137" cy="1660525"/>
          </a:xfrm>
          <a:custGeom>
            <a:avLst/>
            <a:gdLst>
              <a:gd name="T0" fmla="*/ 0 w 493"/>
              <a:gd name="T1" fmla="*/ 2147483647 h 312"/>
              <a:gd name="T2" fmla="*/ 0 w 493"/>
              <a:gd name="T3" fmla="*/ 2147483647 h 312"/>
              <a:gd name="T4" fmla="*/ 2147483647 w 493"/>
              <a:gd name="T5" fmla="*/ 2147483647 h 312"/>
              <a:gd name="T6" fmla="*/ 2147483647 w 493"/>
              <a:gd name="T7" fmla="*/ 2147483647 h 312"/>
              <a:gd name="T8" fmla="*/ 2147483647 w 493"/>
              <a:gd name="T9" fmla="*/ 2147483647 h 312"/>
              <a:gd name="T10" fmla="*/ 2147483647 w 493"/>
              <a:gd name="T11" fmla="*/ 2147483647 h 312"/>
              <a:gd name="T12" fmla="*/ 2147483647 w 493"/>
              <a:gd name="T13" fmla="*/ 0 h 312"/>
              <a:gd name="T14" fmla="*/ 2147483647 w 493"/>
              <a:gd name="T15" fmla="*/ 0 h 312"/>
              <a:gd name="T16" fmla="*/ 2147483647 w 493"/>
              <a:gd name="T17" fmla="*/ 2147483647 h 312"/>
              <a:gd name="T18" fmla="*/ 2147483647 w 493"/>
              <a:gd name="T19" fmla="*/ 2147483647 h 312"/>
              <a:gd name="T20" fmla="*/ 2147483647 w 493"/>
              <a:gd name="T21" fmla="*/ 2147483647 h 312"/>
              <a:gd name="T22" fmla="*/ 2147483647 w 493"/>
              <a:gd name="T23" fmla="*/ 2147483647 h 312"/>
              <a:gd name="T24" fmla="*/ 2147483647 w 493"/>
              <a:gd name="T25" fmla="*/ 2147483647 h 312"/>
              <a:gd name="T26" fmla="*/ 2147483647 w 493"/>
              <a:gd name="T27" fmla="*/ 2147483647 h 312"/>
              <a:gd name="T28" fmla="*/ 0 w 493"/>
              <a:gd name="T29" fmla="*/ 2147483647 h 31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493"/>
              <a:gd name="T46" fmla="*/ 0 h 312"/>
              <a:gd name="T47" fmla="*/ 493 w 493"/>
              <a:gd name="T48" fmla="*/ 312 h 312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493" h="312">
                <a:moveTo>
                  <a:pt x="0" y="312"/>
                </a:moveTo>
                <a:lnTo>
                  <a:pt x="0" y="89"/>
                </a:lnTo>
                <a:lnTo>
                  <a:pt x="4" y="70"/>
                </a:lnTo>
                <a:lnTo>
                  <a:pt x="8" y="54"/>
                </a:lnTo>
                <a:lnTo>
                  <a:pt x="31" y="23"/>
                </a:lnTo>
                <a:lnTo>
                  <a:pt x="58" y="4"/>
                </a:lnTo>
                <a:lnTo>
                  <a:pt x="96" y="0"/>
                </a:lnTo>
                <a:lnTo>
                  <a:pt x="400" y="0"/>
                </a:lnTo>
                <a:lnTo>
                  <a:pt x="435" y="4"/>
                </a:lnTo>
                <a:lnTo>
                  <a:pt x="466" y="23"/>
                </a:lnTo>
                <a:lnTo>
                  <a:pt x="485" y="54"/>
                </a:lnTo>
                <a:lnTo>
                  <a:pt x="493" y="70"/>
                </a:lnTo>
                <a:lnTo>
                  <a:pt x="493" y="89"/>
                </a:lnTo>
                <a:lnTo>
                  <a:pt x="493" y="285"/>
                </a:lnTo>
                <a:lnTo>
                  <a:pt x="0" y="312"/>
                </a:lnTo>
                <a:close/>
              </a:path>
            </a:pathLst>
          </a:custGeom>
          <a:solidFill>
            <a:srgbClr val="C3200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82889" tIns="91445" rIns="182889" bIns="91445"/>
          <a:lstStyle/>
          <a:p>
            <a:endParaRPr lang="id-ID"/>
          </a:p>
        </p:txBody>
      </p:sp>
      <p:sp>
        <p:nvSpPr>
          <p:cNvPr id="61463" name="Freeform 37"/>
          <p:cNvSpPr>
            <a:spLocks/>
          </p:cNvSpPr>
          <p:nvPr/>
        </p:nvSpPr>
        <p:spPr bwMode="auto">
          <a:xfrm>
            <a:off x="9521825" y="10945813"/>
            <a:ext cx="2617788" cy="1293812"/>
          </a:xfrm>
          <a:custGeom>
            <a:avLst/>
            <a:gdLst>
              <a:gd name="T0" fmla="*/ 0 w 492"/>
              <a:gd name="T1" fmla="*/ 2147483647 h 243"/>
              <a:gd name="T2" fmla="*/ 0 w 492"/>
              <a:gd name="T3" fmla="*/ 2147483647 h 243"/>
              <a:gd name="T4" fmla="*/ 2147483647 w 492"/>
              <a:gd name="T5" fmla="*/ 2147483647 h 243"/>
              <a:gd name="T6" fmla="*/ 2147483647 w 492"/>
              <a:gd name="T7" fmla="*/ 2147483647 h 243"/>
              <a:gd name="T8" fmla="*/ 2147483647 w 492"/>
              <a:gd name="T9" fmla="*/ 2147483647 h 243"/>
              <a:gd name="T10" fmla="*/ 2147483647 w 492"/>
              <a:gd name="T11" fmla="*/ 2147483647 h 243"/>
              <a:gd name="T12" fmla="*/ 2147483647 w 492"/>
              <a:gd name="T13" fmla="*/ 0 h 243"/>
              <a:gd name="T14" fmla="*/ 2147483647 w 492"/>
              <a:gd name="T15" fmla="*/ 0 h 243"/>
              <a:gd name="T16" fmla="*/ 2147483647 w 492"/>
              <a:gd name="T17" fmla="*/ 0 h 243"/>
              <a:gd name="T18" fmla="*/ 2147483647 w 492"/>
              <a:gd name="T19" fmla="*/ 0 h 243"/>
              <a:gd name="T20" fmla="*/ 2147483647 w 492"/>
              <a:gd name="T21" fmla="*/ 2147483647 h 243"/>
              <a:gd name="T22" fmla="*/ 2147483647 w 492"/>
              <a:gd name="T23" fmla="*/ 2147483647 h 243"/>
              <a:gd name="T24" fmla="*/ 2147483647 w 492"/>
              <a:gd name="T25" fmla="*/ 2147483647 h 243"/>
              <a:gd name="T26" fmla="*/ 2147483647 w 492"/>
              <a:gd name="T27" fmla="*/ 2147483647 h 243"/>
              <a:gd name="T28" fmla="*/ 2147483647 w 492"/>
              <a:gd name="T29" fmla="*/ 2147483647 h 243"/>
              <a:gd name="T30" fmla="*/ 2147483647 w 492"/>
              <a:gd name="T31" fmla="*/ 2147483647 h 243"/>
              <a:gd name="T32" fmla="*/ 0 w 492"/>
              <a:gd name="T33" fmla="*/ 2147483647 h 24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92"/>
              <a:gd name="T52" fmla="*/ 0 h 243"/>
              <a:gd name="T53" fmla="*/ 492 w 492"/>
              <a:gd name="T54" fmla="*/ 243 h 24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92" h="243">
                <a:moveTo>
                  <a:pt x="0" y="243"/>
                </a:moveTo>
                <a:lnTo>
                  <a:pt x="0" y="97"/>
                </a:lnTo>
                <a:lnTo>
                  <a:pt x="3" y="77"/>
                </a:lnTo>
                <a:lnTo>
                  <a:pt x="7" y="58"/>
                </a:lnTo>
                <a:lnTo>
                  <a:pt x="27" y="27"/>
                </a:lnTo>
                <a:lnTo>
                  <a:pt x="57" y="8"/>
                </a:lnTo>
                <a:lnTo>
                  <a:pt x="77" y="0"/>
                </a:lnTo>
                <a:lnTo>
                  <a:pt x="96" y="0"/>
                </a:lnTo>
                <a:lnTo>
                  <a:pt x="400" y="0"/>
                </a:lnTo>
                <a:lnTo>
                  <a:pt x="419" y="0"/>
                </a:lnTo>
                <a:lnTo>
                  <a:pt x="434" y="8"/>
                </a:lnTo>
                <a:lnTo>
                  <a:pt x="465" y="27"/>
                </a:lnTo>
                <a:lnTo>
                  <a:pt x="485" y="58"/>
                </a:lnTo>
                <a:lnTo>
                  <a:pt x="492" y="77"/>
                </a:lnTo>
                <a:lnTo>
                  <a:pt x="492" y="97"/>
                </a:lnTo>
                <a:lnTo>
                  <a:pt x="492" y="243"/>
                </a:lnTo>
                <a:lnTo>
                  <a:pt x="0" y="243"/>
                </a:lnTo>
                <a:close/>
              </a:path>
            </a:pathLst>
          </a:custGeom>
          <a:solidFill>
            <a:srgbClr val="E837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82889" tIns="91445" rIns="182889" bIns="91445"/>
          <a:lstStyle/>
          <a:p>
            <a:endParaRPr lang="id-ID"/>
          </a:p>
        </p:txBody>
      </p:sp>
      <p:sp>
        <p:nvSpPr>
          <p:cNvPr id="61464" name="Freeform 38"/>
          <p:cNvSpPr>
            <a:spLocks/>
          </p:cNvSpPr>
          <p:nvPr/>
        </p:nvSpPr>
        <p:spPr bwMode="auto">
          <a:xfrm>
            <a:off x="9521825" y="11090275"/>
            <a:ext cx="2617788" cy="1516063"/>
          </a:xfrm>
          <a:custGeom>
            <a:avLst/>
            <a:gdLst>
              <a:gd name="T0" fmla="*/ 0 w 492"/>
              <a:gd name="T1" fmla="*/ 2147483647 h 285"/>
              <a:gd name="T2" fmla="*/ 0 w 492"/>
              <a:gd name="T3" fmla="*/ 2147483647 h 285"/>
              <a:gd name="T4" fmla="*/ 2147483647 w 492"/>
              <a:gd name="T5" fmla="*/ 2147483647 h 285"/>
              <a:gd name="T6" fmla="*/ 2147483647 w 492"/>
              <a:gd name="T7" fmla="*/ 2147483647 h 285"/>
              <a:gd name="T8" fmla="*/ 2147483647 w 492"/>
              <a:gd name="T9" fmla="*/ 2147483647 h 285"/>
              <a:gd name="T10" fmla="*/ 2147483647 w 492"/>
              <a:gd name="T11" fmla="*/ 2147483647 h 285"/>
              <a:gd name="T12" fmla="*/ 2147483647 w 492"/>
              <a:gd name="T13" fmla="*/ 0 h 285"/>
              <a:gd name="T14" fmla="*/ 2147483647 w 492"/>
              <a:gd name="T15" fmla="*/ 0 h 285"/>
              <a:gd name="T16" fmla="*/ 2147483647 w 492"/>
              <a:gd name="T17" fmla="*/ 2147483647 h 285"/>
              <a:gd name="T18" fmla="*/ 2147483647 w 492"/>
              <a:gd name="T19" fmla="*/ 2147483647 h 285"/>
              <a:gd name="T20" fmla="*/ 2147483647 w 492"/>
              <a:gd name="T21" fmla="*/ 2147483647 h 285"/>
              <a:gd name="T22" fmla="*/ 2147483647 w 492"/>
              <a:gd name="T23" fmla="*/ 2147483647 h 285"/>
              <a:gd name="T24" fmla="*/ 2147483647 w 492"/>
              <a:gd name="T25" fmla="*/ 2147483647 h 285"/>
              <a:gd name="T26" fmla="*/ 2147483647 w 492"/>
              <a:gd name="T27" fmla="*/ 2147483647 h 285"/>
              <a:gd name="T28" fmla="*/ 0 w 492"/>
              <a:gd name="T29" fmla="*/ 2147483647 h 28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492"/>
              <a:gd name="T46" fmla="*/ 0 h 285"/>
              <a:gd name="T47" fmla="*/ 492 w 492"/>
              <a:gd name="T48" fmla="*/ 285 h 285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492" h="285">
                <a:moveTo>
                  <a:pt x="0" y="285"/>
                </a:moveTo>
                <a:lnTo>
                  <a:pt x="0" y="89"/>
                </a:lnTo>
                <a:lnTo>
                  <a:pt x="3" y="70"/>
                </a:lnTo>
                <a:lnTo>
                  <a:pt x="7" y="54"/>
                </a:lnTo>
                <a:lnTo>
                  <a:pt x="27" y="23"/>
                </a:lnTo>
                <a:lnTo>
                  <a:pt x="57" y="4"/>
                </a:lnTo>
                <a:lnTo>
                  <a:pt x="96" y="0"/>
                </a:lnTo>
                <a:lnTo>
                  <a:pt x="400" y="0"/>
                </a:lnTo>
                <a:lnTo>
                  <a:pt x="434" y="4"/>
                </a:lnTo>
                <a:lnTo>
                  <a:pt x="465" y="23"/>
                </a:lnTo>
                <a:lnTo>
                  <a:pt x="485" y="54"/>
                </a:lnTo>
                <a:lnTo>
                  <a:pt x="492" y="70"/>
                </a:lnTo>
                <a:lnTo>
                  <a:pt x="492" y="89"/>
                </a:lnTo>
                <a:lnTo>
                  <a:pt x="492" y="285"/>
                </a:lnTo>
                <a:lnTo>
                  <a:pt x="0" y="285"/>
                </a:lnTo>
                <a:close/>
              </a:path>
            </a:pathLst>
          </a:custGeom>
          <a:solidFill>
            <a:srgbClr val="C3200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82889" tIns="91445" rIns="182889" bIns="91445"/>
          <a:lstStyle/>
          <a:p>
            <a:endParaRPr lang="id-ID"/>
          </a:p>
        </p:txBody>
      </p:sp>
      <p:sp>
        <p:nvSpPr>
          <p:cNvPr id="61465" name="Freeform 39"/>
          <p:cNvSpPr>
            <a:spLocks/>
          </p:cNvSpPr>
          <p:nvPr/>
        </p:nvSpPr>
        <p:spPr bwMode="auto">
          <a:xfrm>
            <a:off x="12263438" y="10945813"/>
            <a:ext cx="2624137" cy="1293812"/>
          </a:xfrm>
          <a:custGeom>
            <a:avLst/>
            <a:gdLst>
              <a:gd name="T0" fmla="*/ 0 w 493"/>
              <a:gd name="T1" fmla="*/ 2147483647 h 243"/>
              <a:gd name="T2" fmla="*/ 0 w 493"/>
              <a:gd name="T3" fmla="*/ 2147483647 h 243"/>
              <a:gd name="T4" fmla="*/ 2147483647 w 493"/>
              <a:gd name="T5" fmla="*/ 2147483647 h 243"/>
              <a:gd name="T6" fmla="*/ 2147483647 w 493"/>
              <a:gd name="T7" fmla="*/ 2147483647 h 243"/>
              <a:gd name="T8" fmla="*/ 2147483647 w 493"/>
              <a:gd name="T9" fmla="*/ 2147483647 h 243"/>
              <a:gd name="T10" fmla="*/ 2147483647 w 493"/>
              <a:gd name="T11" fmla="*/ 2147483647 h 243"/>
              <a:gd name="T12" fmla="*/ 2147483647 w 493"/>
              <a:gd name="T13" fmla="*/ 0 h 243"/>
              <a:gd name="T14" fmla="*/ 2147483647 w 493"/>
              <a:gd name="T15" fmla="*/ 0 h 243"/>
              <a:gd name="T16" fmla="*/ 2147483647 w 493"/>
              <a:gd name="T17" fmla="*/ 0 h 243"/>
              <a:gd name="T18" fmla="*/ 2147483647 w 493"/>
              <a:gd name="T19" fmla="*/ 0 h 243"/>
              <a:gd name="T20" fmla="*/ 2147483647 w 493"/>
              <a:gd name="T21" fmla="*/ 2147483647 h 243"/>
              <a:gd name="T22" fmla="*/ 2147483647 w 493"/>
              <a:gd name="T23" fmla="*/ 2147483647 h 243"/>
              <a:gd name="T24" fmla="*/ 2147483647 w 493"/>
              <a:gd name="T25" fmla="*/ 2147483647 h 243"/>
              <a:gd name="T26" fmla="*/ 2147483647 w 493"/>
              <a:gd name="T27" fmla="*/ 2147483647 h 243"/>
              <a:gd name="T28" fmla="*/ 2147483647 w 493"/>
              <a:gd name="T29" fmla="*/ 2147483647 h 243"/>
              <a:gd name="T30" fmla="*/ 2147483647 w 493"/>
              <a:gd name="T31" fmla="*/ 2147483647 h 243"/>
              <a:gd name="T32" fmla="*/ 0 w 493"/>
              <a:gd name="T33" fmla="*/ 2147483647 h 24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93"/>
              <a:gd name="T52" fmla="*/ 0 h 243"/>
              <a:gd name="T53" fmla="*/ 493 w 493"/>
              <a:gd name="T54" fmla="*/ 243 h 24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93" h="243">
                <a:moveTo>
                  <a:pt x="0" y="243"/>
                </a:moveTo>
                <a:lnTo>
                  <a:pt x="0" y="97"/>
                </a:lnTo>
                <a:lnTo>
                  <a:pt x="4" y="77"/>
                </a:lnTo>
                <a:lnTo>
                  <a:pt x="8" y="58"/>
                </a:lnTo>
                <a:lnTo>
                  <a:pt x="27" y="27"/>
                </a:lnTo>
                <a:lnTo>
                  <a:pt x="58" y="8"/>
                </a:lnTo>
                <a:lnTo>
                  <a:pt x="77" y="0"/>
                </a:lnTo>
                <a:lnTo>
                  <a:pt x="97" y="0"/>
                </a:lnTo>
                <a:lnTo>
                  <a:pt x="401" y="0"/>
                </a:lnTo>
                <a:lnTo>
                  <a:pt x="420" y="0"/>
                </a:lnTo>
                <a:lnTo>
                  <a:pt x="435" y="8"/>
                </a:lnTo>
                <a:lnTo>
                  <a:pt x="466" y="27"/>
                </a:lnTo>
                <a:lnTo>
                  <a:pt x="485" y="58"/>
                </a:lnTo>
                <a:lnTo>
                  <a:pt x="489" y="77"/>
                </a:lnTo>
                <a:lnTo>
                  <a:pt x="493" y="97"/>
                </a:lnTo>
                <a:lnTo>
                  <a:pt x="493" y="243"/>
                </a:lnTo>
                <a:lnTo>
                  <a:pt x="0" y="243"/>
                </a:lnTo>
                <a:close/>
              </a:path>
            </a:pathLst>
          </a:custGeom>
          <a:solidFill>
            <a:srgbClr val="E837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82889" tIns="91445" rIns="182889" bIns="91445"/>
          <a:lstStyle/>
          <a:p>
            <a:endParaRPr lang="id-ID"/>
          </a:p>
        </p:txBody>
      </p:sp>
      <p:sp>
        <p:nvSpPr>
          <p:cNvPr id="61466" name="Freeform 40"/>
          <p:cNvSpPr>
            <a:spLocks/>
          </p:cNvSpPr>
          <p:nvPr/>
        </p:nvSpPr>
        <p:spPr bwMode="auto">
          <a:xfrm>
            <a:off x="12263438" y="11090275"/>
            <a:ext cx="2624137" cy="1925638"/>
          </a:xfrm>
          <a:custGeom>
            <a:avLst/>
            <a:gdLst>
              <a:gd name="T0" fmla="*/ 0 w 493"/>
              <a:gd name="T1" fmla="*/ 2147483647 h 362"/>
              <a:gd name="T2" fmla="*/ 0 w 493"/>
              <a:gd name="T3" fmla="*/ 2147483647 h 362"/>
              <a:gd name="T4" fmla="*/ 2147483647 w 493"/>
              <a:gd name="T5" fmla="*/ 2147483647 h 362"/>
              <a:gd name="T6" fmla="*/ 2147483647 w 493"/>
              <a:gd name="T7" fmla="*/ 2147483647 h 362"/>
              <a:gd name="T8" fmla="*/ 2147483647 w 493"/>
              <a:gd name="T9" fmla="*/ 2147483647 h 362"/>
              <a:gd name="T10" fmla="*/ 2147483647 w 493"/>
              <a:gd name="T11" fmla="*/ 2147483647 h 362"/>
              <a:gd name="T12" fmla="*/ 2147483647 w 493"/>
              <a:gd name="T13" fmla="*/ 0 h 362"/>
              <a:gd name="T14" fmla="*/ 2147483647 w 493"/>
              <a:gd name="T15" fmla="*/ 0 h 362"/>
              <a:gd name="T16" fmla="*/ 2147483647 w 493"/>
              <a:gd name="T17" fmla="*/ 2147483647 h 362"/>
              <a:gd name="T18" fmla="*/ 2147483647 w 493"/>
              <a:gd name="T19" fmla="*/ 2147483647 h 362"/>
              <a:gd name="T20" fmla="*/ 2147483647 w 493"/>
              <a:gd name="T21" fmla="*/ 2147483647 h 362"/>
              <a:gd name="T22" fmla="*/ 2147483647 w 493"/>
              <a:gd name="T23" fmla="*/ 2147483647 h 362"/>
              <a:gd name="T24" fmla="*/ 2147483647 w 493"/>
              <a:gd name="T25" fmla="*/ 2147483647 h 362"/>
              <a:gd name="T26" fmla="*/ 2147483647 w 493"/>
              <a:gd name="T27" fmla="*/ 2147483647 h 362"/>
              <a:gd name="T28" fmla="*/ 0 w 493"/>
              <a:gd name="T29" fmla="*/ 2147483647 h 36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493"/>
              <a:gd name="T46" fmla="*/ 0 h 362"/>
              <a:gd name="T47" fmla="*/ 493 w 493"/>
              <a:gd name="T48" fmla="*/ 362 h 362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493" h="362">
                <a:moveTo>
                  <a:pt x="0" y="362"/>
                </a:moveTo>
                <a:lnTo>
                  <a:pt x="0" y="89"/>
                </a:lnTo>
                <a:lnTo>
                  <a:pt x="4" y="70"/>
                </a:lnTo>
                <a:lnTo>
                  <a:pt x="8" y="54"/>
                </a:lnTo>
                <a:lnTo>
                  <a:pt x="27" y="23"/>
                </a:lnTo>
                <a:lnTo>
                  <a:pt x="58" y="4"/>
                </a:lnTo>
                <a:lnTo>
                  <a:pt x="97" y="0"/>
                </a:lnTo>
                <a:lnTo>
                  <a:pt x="401" y="0"/>
                </a:lnTo>
                <a:lnTo>
                  <a:pt x="435" y="4"/>
                </a:lnTo>
                <a:lnTo>
                  <a:pt x="466" y="23"/>
                </a:lnTo>
                <a:lnTo>
                  <a:pt x="485" y="54"/>
                </a:lnTo>
                <a:lnTo>
                  <a:pt x="489" y="70"/>
                </a:lnTo>
                <a:lnTo>
                  <a:pt x="493" y="89"/>
                </a:lnTo>
                <a:lnTo>
                  <a:pt x="493" y="312"/>
                </a:lnTo>
                <a:lnTo>
                  <a:pt x="0" y="362"/>
                </a:lnTo>
                <a:close/>
              </a:path>
            </a:pathLst>
          </a:custGeom>
          <a:solidFill>
            <a:srgbClr val="C3200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82889" tIns="91445" rIns="182889" bIns="91445"/>
          <a:lstStyle/>
          <a:p>
            <a:endParaRPr lang="id-ID"/>
          </a:p>
        </p:txBody>
      </p:sp>
      <p:sp>
        <p:nvSpPr>
          <p:cNvPr id="61467" name="Freeform 41"/>
          <p:cNvSpPr>
            <a:spLocks/>
          </p:cNvSpPr>
          <p:nvPr/>
        </p:nvSpPr>
        <p:spPr bwMode="auto">
          <a:xfrm>
            <a:off x="15009813" y="10945813"/>
            <a:ext cx="2624137" cy="1293812"/>
          </a:xfrm>
          <a:custGeom>
            <a:avLst/>
            <a:gdLst>
              <a:gd name="T0" fmla="*/ 0 w 493"/>
              <a:gd name="T1" fmla="*/ 2147483647 h 243"/>
              <a:gd name="T2" fmla="*/ 0 w 493"/>
              <a:gd name="T3" fmla="*/ 2147483647 h 243"/>
              <a:gd name="T4" fmla="*/ 2147483647 w 493"/>
              <a:gd name="T5" fmla="*/ 2147483647 h 243"/>
              <a:gd name="T6" fmla="*/ 2147483647 w 493"/>
              <a:gd name="T7" fmla="*/ 2147483647 h 243"/>
              <a:gd name="T8" fmla="*/ 2147483647 w 493"/>
              <a:gd name="T9" fmla="*/ 2147483647 h 243"/>
              <a:gd name="T10" fmla="*/ 2147483647 w 493"/>
              <a:gd name="T11" fmla="*/ 2147483647 h 243"/>
              <a:gd name="T12" fmla="*/ 2147483647 w 493"/>
              <a:gd name="T13" fmla="*/ 0 h 243"/>
              <a:gd name="T14" fmla="*/ 2147483647 w 493"/>
              <a:gd name="T15" fmla="*/ 0 h 243"/>
              <a:gd name="T16" fmla="*/ 2147483647 w 493"/>
              <a:gd name="T17" fmla="*/ 0 h 243"/>
              <a:gd name="T18" fmla="*/ 2147483647 w 493"/>
              <a:gd name="T19" fmla="*/ 0 h 243"/>
              <a:gd name="T20" fmla="*/ 2147483647 w 493"/>
              <a:gd name="T21" fmla="*/ 2147483647 h 243"/>
              <a:gd name="T22" fmla="*/ 2147483647 w 493"/>
              <a:gd name="T23" fmla="*/ 2147483647 h 243"/>
              <a:gd name="T24" fmla="*/ 2147483647 w 493"/>
              <a:gd name="T25" fmla="*/ 2147483647 h 243"/>
              <a:gd name="T26" fmla="*/ 2147483647 w 493"/>
              <a:gd name="T27" fmla="*/ 2147483647 h 243"/>
              <a:gd name="T28" fmla="*/ 2147483647 w 493"/>
              <a:gd name="T29" fmla="*/ 2147483647 h 243"/>
              <a:gd name="T30" fmla="*/ 2147483647 w 493"/>
              <a:gd name="T31" fmla="*/ 2147483647 h 243"/>
              <a:gd name="T32" fmla="*/ 0 w 493"/>
              <a:gd name="T33" fmla="*/ 2147483647 h 24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93"/>
              <a:gd name="T52" fmla="*/ 0 h 243"/>
              <a:gd name="T53" fmla="*/ 493 w 493"/>
              <a:gd name="T54" fmla="*/ 243 h 24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93" h="243">
                <a:moveTo>
                  <a:pt x="0" y="243"/>
                </a:moveTo>
                <a:lnTo>
                  <a:pt x="0" y="97"/>
                </a:lnTo>
                <a:lnTo>
                  <a:pt x="4" y="77"/>
                </a:lnTo>
                <a:lnTo>
                  <a:pt x="8" y="58"/>
                </a:lnTo>
                <a:lnTo>
                  <a:pt x="27" y="27"/>
                </a:lnTo>
                <a:lnTo>
                  <a:pt x="58" y="8"/>
                </a:lnTo>
                <a:lnTo>
                  <a:pt x="77" y="0"/>
                </a:lnTo>
                <a:lnTo>
                  <a:pt x="92" y="0"/>
                </a:lnTo>
                <a:lnTo>
                  <a:pt x="400" y="0"/>
                </a:lnTo>
                <a:lnTo>
                  <a:pt x="416" y="0"/>
                </a:lnTo>
                <a:lnTo>
                  <a:pt x="435" y="8"/>
                </a:lnTo>
                <a:lnTo>
                  <a:pt x="466" y="27"/>
                </a:lnTo>
                <a:lnTo>
                  <a:pt x="485" y="58"/>
                </a:lnTo>
                <a:lnTo>
                  <a:pt x="489" y="77"/>
                </a:lnTo>
                <a:lnTo>
                  <a:pt x="493" y="97"/>
                </a:lnTo>
                <a:lnTo>
                  <a:pt x="493" y="243"/>
                </a:lnTo>
                <a:lnTo>
                  <a:pt x="0" y="243"/>
                </a:lnTo>
                <a:close/>
              </a:path>
            </a:pathLst>
          </a:custGeom>
          <a:solidFill>
            <a:srgbClr val="E837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82889" tIns="91445" rIns="182889" bIns="91445"/>
          <a:lstStyle/>
          <a:p>
            <a:endParaRPr lang="id-ID"/>
          </a:p>
        </p:txBody>
      </p:sp>
      <p:sp>
        <p:nvSpPr>
          <p:cNvPr id="61468" name="Freeform 42"/>
          <p:cNvSpPr>
            <a:spLocks/>
          </p:cNvSpPr>
          <p:nvPr/>
        </p:nvSpPr>
        <p:spPr bwMode="auto">
          <a:xfrm>
            <a:off x="15009813" y="11090275"/>
            <a:ext cx="2624137" cy="2293938"/>
          </a:xfrm>
          <a:custGeom>
            <a:avLst/>
            <a:gdLst>
              <a:gd name="T0" fmla="*/ 0 w 493"/>
              <a:gd name="T1" fmla="*/ 2147483647 h 431"/>
              <a:gd name="T2" fmla="*/ 0 w 493"/>
              <a:gd name="T3" fmla="*/ 2147483647 h 431"/>
              <a:gd name="T4" fmla="*/ 2147483647 w 493"/>
              <a:gd name="T5" fmla="*/ 2147483647 h 431"/>
              <a:gd name="T6" fmla="*/ 2147483647 w 493"/>
              <a:gd name="T7" fmla="*/ 2147483647 h 431"/>
              <a:gd name="T8" fmla="*/ 2147483647 w 493"/>
              <a:gd name="T9" fmla="*/ 2147483647 h 431"/>
              <a:gd name="T10" fmla="*/ 2147483647 w 493"/>
              <a:gd name="T11" fmla="*/ 2147483647 h 431"/>
              <a:gd name="T12" fmla="*/ 2147483647 w 493"/>
              <a:gd name="T13" fmla="*/ 0 h 431"/>
              <a:gd name="T14" fmla="*/ 2147483647 w 493"/>
              <a:gd name="T15" fmla="*/ 0 h 431"/>
              <a:gd name="T16" fmla="*/ 2147483647 w 493"/>
              <a:gd name="T17" fmla="*/ 2147483647 h 431"/>
              <a:gd name="T18" fmla="*/ 2147483647 w 493"/>
              <a:gd name="T19" fmla="*/ 2147483647 h 431"/>
              <a:gd name="T20" fmla="*/ 2147483647 w 493"/>
              <a:gd name="T21" fmla="*/ 2147483647 h 431"/>
              <a:gd name="T22" fmla="*/ 2147483647 w 493"/>
              <a:gd name="T23" fmla="*/ 2147483647 h 431"/>
              <a:gd name="T24" fmla="*/ 2147483647 w 493"/>
              <a:gd name="T25" fmla="*/ 2147483647 h 431"/>
              <a:gd name="T26" fmla="*/ 2147483647 w 493"/>
              <a:gd name="T27" fmla="*/ 2147483647 h 431"/>
              <a:gd name="T28" fmla="*/ 0 w 493"/>
              <a:gd name="T29" fmla="*/ 2147483647 h 431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493"/>
              <a:gd name="T46" fmla="*/ 0 h 431"/>
              <a:gd name="T47" fmla="*/ 493 w 493"/>
              <a:gd name="T48" fmla="*/ 431 h 431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493" h="431">
                <a:moveTo>
                  <a:pt x="0" y="431"/>
                </a:moveTo>
                <a:lnTo>
                  <a:pt x="0" y="89"/>
                </a:lnTo>
                <a:lnTo>
                  <a:pt x="4" y="70"/>
                </a:lnTo>
                <a:lnTo>
                  <a:pt x="8" y="54"/>
                </a:lnTo>
                <a:lnTo>
                  <a:pt x="27" y="23"/>
                </a:lnTo>
                <a:lnTo>
                  <a:pt x="58" y="4"/>
                </a:lnTo>
                <a:lnTo>
                  <a:pt x="92" y="0"/>
                </a:lnTo>
                <a:lnTo>
                  <a:pt x="400" y="0"/>
                </a:lnTo>
                <a:lnTo>
                  <a:pt x="435" y="4"/>
                </a:lnTo>
                <a:lnTo>
                  <a:pt x="466" y="23"/>
                </a:lnTo>
                <a:lnTo>
                  <a:pt x="485" y="54"/>
                </a:lnTo>
                <a:lnTo>
                  <a:pt x="489" y="70"/>
                </a:lnTo>
                <a:lnTo>
                  <a:pt x="493" y="89"/>
                </a:lnTo>
                <a:lnTo>
                  <a:pt x="493" y="312"/>
                </a:lnTo>
                <a:lnTo>
                  <a:pt x="0" y="431"/>
                </a:lnTo>
                <a:close/>
              </a:path>
            </a:pathLst>
          </a:custGeom>
          <a:solidFill>
            <a:srgbClr val="C3200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82889" tIns="91445" rIns="182889" bIns="91445"/>
          <a:lstStyle/>
          <a:p>
            <a:endParaRPr lang="id-ID"/>
          </a:p>
        </p:txBody>
      </p:sp>
      <p:sp>
        <p:nvSpPr>
          <p:cNvPr id="61469" name="Freeform 33"/>
          <p:cNvSpPr>
            <a:spLocks/>
          </p:cNvSpPr>
          <p:nvPr/>
        </p:nvSpPr>
        <p:spPr bwMode="auto">
          <a:xfrm>
            <a:off x="4048125" y="10945813"/>
            <a:ext cx="2603500" cy="1293812"/>
          </a:xfrm>
          <a:custGeom>
            <a:avLst/>
            <a:gdLst>
              <a:gd name="T0" fmla="*/ 0 w 489"/>
              <a:gd name="T1" fmla="*/ 2147483647 h 243"/>
              <a:gd name="T2" fmla="*/ 0 w 489"/>
              <a:gd name="T3" fmla="*/ 2147483647 h 243"/>
              <a:gd name="T4" fmla="*/ 0 w 489"/>
              <a:gd name="T5" fmla="*/ 2147483647 h 243"/>
              <a:gd name="T6" fmla="*/ 2147483647 w 489"/>
              <a:gd name="T7" fmla="*/ 2147483647 h 243"/>
              <a:gd name="T8" fmla="*/ 2147483647 w 489"/>
              <a:gd name="T9" fmla="*/ 2147483647 h 243"/>
              <a:gd name="T10" fmla="*/ 2147483647 w 489"/>
              <a:gd name="T11" fmla="*/ 2147483647 h 243"/>
              <a:gd name="T12" fmla="*/ 2147483647 w 489"/>
              <a:gd name="T13" fmla="*/ 0 h 243"/>
              <a:gd name="T14" fmla="*/ 2147483647 w 489"/>
              <a:gd name="T15" fmla="*/ 0 h 243"/>
              <a:gd name="T16" fmla="*/ 2147483647 w 489"/>
              <a:gd name="T17" fmla="*/ 0 h 243"/>
              <a:gd name="T18" fmla="*/ 2147483647 w 489"/>
              <a:gd name="T19" fmla="*/ 0 h 243"/>
              <a:gd name="T20" fmla="*/ 2147483647 w 489"/>
              <a:gd name="T21" fmla="*/ 2147483647 h 243"/>
              <a:gd name="T22" fmla="*/ 2147483647 w 489"/>
              <a:gd name="T23" fmla="*/ 2147483647 h 243"/>
              <a:gd name="T24" fmla="*/ 2147483647 w 489"/>
              <a:gd name="T25" fmla="*/ 2147483647 h 243"/>
              <a:gd name="T26" fmla="*/ 2147483647 w 489"/>
              <a:gd name="T27" fmla="*/ 2147483647 h 243"/>
              <a:gd name="T28" fmla="*/ 2147483647 w 489"/>
              <a:gd name="T29" fmla="*/ 2147483647 h 243"/>
              <a:gd name="T30" fmla="*/ 2147483647 w 489"/>
              <a:gd name="T31" fmla="*/ 2147483647 h 243"/>
              <a:gd name="T32" fmla="*/ 0 w 489"/>
              <a:gd name="T33" fmla="*/ 2147483647 h 24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89"/>
              <a:gd name="T52" fmla="*/ 0 h 243"/>
              <a:gd name="T53" fmla="*/ 489 w 489"/>
              <a:gd name="T54" fmla="*/ 243 h 24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89" h="243">
                <a:moveTo>
                  <a:pt x="0" y="243"/>
                </a:moveTo>
                <a:lnTo>
                  <a:pt x="0" y="97"/>
                </a:lnTo>
                <a:lnTo>
                  <a:pt x="0" y="77"/>
                </a:lnTo>
                <a:lnTo>
                  <a:pt x="8" y="58"/>
                </a:lnTo>
                <a:lnTo>
                  <a:pt x="27" y="27"/>
                </a:lnTo>
                <a:lnTo>
                  <a:pt x="54" y="8"/>
                </a:lnTo>
                <a:lnTo>
                  <a:pt x="73" y="0"/>
                </a:lnTo>
                <a:lnTo>
                  <a:pt x="92" y="0"/>
                </a:lnTo>
                <a:lnTo>
                  <a:pt x="396" y="0"/>
                </a:lnTo>
                <a:lnTo>
                  <a:pt x="416" y="0"/>
                </a:lnTo>
                <a:lnTo>
                  <a:pt x="431" y="8"/>
                </a:lnTo>
                <a:lnTo>
                  <a:pt x="462" y="27"/>
                </a:lnTo>
                <a:lnTo>
                  <a:pt x="481" y="58"/>
                </a:lnTo>
                <a:lnTo>
                  <a:pt x="489" y="77"/>
                </a:lnTo>
                <a:lnTo>
                  <a:pt x="489" y="97"/>
                </a:lnTo>
                <a:lnTo>
                  <a:pt x="489" y="243"/>
                </a:lnTo>
                <a:lnTo>
                  <a:pt x="0" y="243"/>
                </a:lnTo>
                <a:close/>
              </a:path>
            </a:pathLst>
          </a:custGeom>
          <a:solidFill>
            <a:srgbClr val="E837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82889" tIns="91445" rIns="182889" bIns="91445"/>
          <a:lstStyle/>
          <a:p>
            <a:endParaRPr lang="id-ID"/>
          </a:p>
        </p:txBody>
      </p:sp>
      <p:sp>
        <p:nvSpPr>
          <p:cNvPr id="61470" name="Freeform 34"/>
          <p:cNvSpPr>
            <a:spLocks/>
          </p:cNvSpPr>
          <p:nvPr/>
        </p:nvSpPr>
        <p:spPr bwMode="auto">
          <a:xfrm>
            <a:off x="4048125" y="11090275"/>
            <a:ext cx="2603500" cy="1660525"/>
          </a:xfrm>
          <a:custGeom>
            <a:avLst/>
            <a:gdLst>
              <a:gd name="T0" fmla="*/ 0 w 489"/>
              <a:gd name="T1" fmla="*/ 2147483647 h 312"/>
              <a:gd name="T2" fmla="*/ 0 w 489"/>
              <a:gd name="T3" fmla="*/ 2147483647 h 312"/>
              <a:gd name="T4" fmla="*/ 0 w 489"/>
              <a:gd name="T5" fmla="*/ 2147483647 h 312"/>
              <a:gd name="T6" fmla="*/ 2147483647 w 489"/>
              <a:gd name="T7" fmla="*/ 2147483647 h 312"/>
              <a:gd name="T8" fmla="*/ 2147483647 w 489"/>
              <a:gd name="T9" fmla="*/ 2147483647 h 312"/>
              <a:gd name="T10" fmla="*/ 2147483647 w 489"/>
              <a:gd name="T11" fmla="*/ 2147483647 h 312"/>
              <a:gd name="T12" fmla="*/ 2147483647 w 489"/>
              <a:gd name="T13" fmla="*/ 0 h 312"/>
              <a:gd name="T14" fmla="*/ 2147483647 w 489"/>
              <a:gd name="T15" fmla="*/ 0 h 312"/>
              <a:gd name="T16" fmla="*/ 2147483647 w 489"/>
              <a:gd name="T17" fmla="*/ 2147483647 h 312"/>
              <a:gd name="T18" fmla="*/ 2147483647 w 489"/>
              <a:gd name="T19" fmla="*/ 2147483647 h 312"/>
              <a:gd name="T20" fmla="*/ 2147483647 w 489"/>
              <a:gd name="T21" fmla="*/ 2147483647 h 312"/>
              <a:gd name="T22" fmla="*/ 2147483647 w 489"/>
              <a:gd name="T23" fmla="*/ 2147483647 h 312"/>
              <a:gd name="T24" fmla="*/ 2147483647 w 489"/>
              <a:gd name="T25" fmla="*/ 2147483647 h 312"/>
              <a:gd name="T26" fmla="*/ 2147483647 w 489"/>
              <a:gd name="T27" fmla="*/ 2147483647 h 312"/>
              <a:gd name="T28" fmla="*/ 0 w 489"/>
              <a:gd name="T29" fmla="*/ 2147483647 h 31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489"/>
              <a:gd name="T46" fmla="*/ 0 h 312"/>
              <a:gd name="T47" fmla="*/ 489 w 489"/>
              <a:gd name="T48" fmla="*/ 312 h 312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489" h="312">
                <a:moveTo>
                  <a:pt x="0" y="312"/>
                </a:moveTo>
                <a:lnTo>
                  <a:pt x="0" y="89"/>
                </a:lnTo>
                <a:lnTo>
                  <a:pt x="0" y="70"/>
                </a:lnTo>
                <a:lnTo>
                  <a:pt x="8" y="54"/>
                </a:lnTo>
                <a:lnTo>
                  <a:pt x="27" y="23"/>
                </a:lnTo>
                <a:lnTo>
                  <a:pt x="54" y="4"/>
                </a:lnTo>
                <a:lnTo>
                  <a:pt x="92" y="0"/>
                </a:lnTo>
                <a:lnTo>
                  <a:pt x="396" y="0"/>
                </a:lnTo>
                <a:lnTo>
                  <a:pt x="431" y="4"/>
                </a:lnTo>
                <a:lnTo>
                  <a:pt x="462" y="23"/>
                </a:lnTo>
                <a:lnTo>
                  <a:pt x="481" y="54"/>
                </a:lnTo>
                <a:lnTo>
                  <a:pt x="489" y="70"/>
                </a:lnTo>
                <a:lnTo>
                  <a:pt x="489" y="89"/>
                </a:lnTo>
                <a:lnTo>
                  <a:pt x="489" y="266"/>
                </a:lnTo>
                <a:lnTo>
                  <a:pt x="0" y="312"/>
                </a:lnTo>
                <a:close/>
              </a:path>
            </a:pathLst>
          </a:custGeom>
          <a:solidFill>
            <a:srgbClr val="C3200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82889" tIns="91445" rIns="182889" bIns="91445"/>
          <a:lstStyle/>
          <a:p>
            <a:endParaRPr lang="id-ID"/>
          </a:p>
        </p:txBody>
      </p:sp>
      <p:sp>
        <p:nvSpPr>
          <p:cNvPr id="61471" name="Freeform 19"/>
          <p:cNvSpPr>
            <a:spLocks/>
          </p:cNvSpPr>
          <p:nvPr/>
        </p:nvSpPr>
        <p:spPr bwMode="auto">
          <a:xfrm>
            <a:off x="19097625" y="10169525"/>
            <a:ext cx="2625725" cy="1308100"/>
          </a:xfrm>
          <a:custGeom>
            <a:avLst/>
            <a:gdLst>
              <a:gd name="T0" fmla="*/ 0 w 493"/>
              <a:gd name="T1" fmla="*/ 2147483647 h 246"/>
              <a:gd name="T2" fmla="*/ 0 w 493"/>
              <a:gd name="T3" fmla="*/ 2147483647 h 246"/>
              <a:gd name="T4" fmla="*/ 2147483647 w 493"/>
              <a:gd name="T5" fmla="*/ 2147483647 h 246"/>
              <a:gd name="T6" fmla="*/ 2147483647 w 493"/>
              <a:gd name="T7" fmla="*/ 2147483647 h 246"/>
              <a:gd name="T8" fmla="*/ 2147483647 w 493"/>
              <a:gd name="T9" fmla="*/ 2147483647 h 246"/>
              <a:gd name="T10" fmla="*/ 2147483647 w 493"/>
              <a:gd name="T11" fmla="*/ 2147483647 h 246"/>
              <a:gd name="T12" fmla="*/ 2147483647 w 493"/>
              <a:gd name="T13" fmla="*/ 2147483647 h 246"/>
              <a:gd name="T14" fmla="*/ 2147483647 w 493"/>
              <a:gd name="T15" fmla="*/ 0 h 246"/>
              <a:gd name="T16" fmla="*/ 2147483647 w 493"/>
              <a:gd name="T17" fmla="*/ 0 h 246"/>
              <a:gd name="T18" fmla="*/ 2147483647 w 493"/>
              <a:gd name="T19" fmla="*/ 2147483647 h 246"/>
              <a:gd name="T20" fmla="*/ 2147483647 w 493"/>
              <a:gd name="T21" fmla="*/ 2147483647 h 246"/>
              <a:gd name="T22" fmla="*/ 2147483647 w 493"/>
              <a:gd name="T23" fmla="*/ 2147483647 h 246"/>
              <a:gd name="T24" fmla="*/ 2147483647 w 493"/>
              <a:gd name="T25" fmla="*/ 2147483647 h 246"/>
              <a:gd name="T26" fmla="*/ 2147483647 w 493"/>
              <a:gd name="T27" fmla="*/ 2147483647 h 246"/>
              <a:gd name="T28" fmla="*/ 2147483647 w 493"/>
              <a:gd name="T29" fmla="*/ 2147483647 h 246"/>
              <a:gd name="T30" fmla="*/ 2147483647 w 493"/>
              <a:gd name="T31" fmla="*/ 2147483647 h 246"/>
              <a:gd name="T32" fmla="*/ 0 w 493"/>
              <a:gd name="T33" fmla="*/ 2147483647 h 24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93"/>
              <a:gd name="T52" fmla="*/ 0 h 246"/>
              <a:gd name="T53" fmla="*/ 493 w 493"/>
              <a:gd name="T54" fmla="*/ 246 h 24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93" h="246">
                <a:moveTo>
                  <a:pt x="0" y="246"/>
                </a:moveTo>
                <a:lnTo>
                  <a:pt x="0" y="100"/>
                </a:lnTo>
                <a:lnTo>
                  <a:pt x="4" y="81"/>
                </a:lnTo>
                <a:lnTo>
                  <a:pt x="8" y="62"/>
                </a:lnTo>
                <a:lnTo>
                  <a:pt x="27" y="31"/>
                </a:lnTo>
                <a:lnTo>
                  <a:pt x="58" y="8"/>
                </a:lnTo>
                <a:lnTo>
                  <a:pt x="77" y="4"/>
                </a:lnTo>
                <a:lnTo>
                  <a:pt x="96" y="0"/>
                </a:lnTo>
                <a:lnTo>
                  <a:pt x="400" y="0"/>
                </a:lnTo>
                <a:lnTo>
                  <a:pt x="420" y="4"/>
                </a:lnTo>
                <a:lnTo>
                  <a:pt x="435" y="8"/>
                </a:lnTo>
                <a:lnTo>
                  <a:pt x="466" y="31"/>
                </a:lnTo>
                <a:lnTo>
                  <a:pt x="485" y="62"/>
                </a:lnTo>
                <a:lnTo>
                  <a:pt x="493" y="81"/>
                </a:lnTo>
                <a:lnTo>
                  <a:pt x="493" y="100"/>
                </a:lnTo>
                <a:lnTo>
                  <a:pt x="493" y="246"/>
                </a:lnTo>
                <a:lnTo>
                  <a:pt x="0" y="246"/>
                </a:lnTo>
                <a:close/>
              </a:path>
            </a:pathLst>
          </a:custGeom>
          <a:solidFill>
            <a:srgbClr val="E837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82889" tIns="91445" rIns="182889" bIns="91445"/>
          <a:lstStyle/>
          <a:p>
            <a:endParaRPr lang="id-ID"/>
          </a:p>
        </p:txBody>
      </p:sp>
      <p:sp>
        <p:nvSpPr>
          <p:cNvPr id="61472" name="Freeform 20"/>
          <p:cNvSpPr>
            <a:spLocks/>
          </p:cNvSpPr>
          <p:nvPr/>
        </p:nvSpPr>
        <p:spPr bwMode="auto">
          <a:xfrm>
            <a:off x="19097625" y="10312400"/>
            <a:ext cx="2625725" cy="1884363"/>
          </a:xfrm>
          <a:custGeom>
            <a:avLst/>
            <a:gdLst>
              <a:gd name="T0" fmla="*/ 2147483647 w 493"/>
              <a:gd name="T1" fmla="*/ 2147483647 h 354"/>
              <a:gd name="T2" fmla="*/ 2147483647 w 493"/>
              <a:gd name="T3" fmla="*/ 2147483647 h 354"/>
              <a:gd name="T4" fmla="*/ 2147483647 w 493"/>
              <a:gd name="T5" fmla="*/ 2147483647 h 354"/>
              <a:gd name="T6" fmla="*/ 2147483647 w 493"/>
              <a:gd name="T7" fmla="*/ 2147483647 h 354"/>
              <a:gd name="T8" fmla="*/ 2147483647 w 493"/>
              <a:gd name="T9" fmla="*/ 2147483647 h 354"/>
              <a:gd name="T10" fmla="*/ 2147483647 w 493"/>
              <a:gd name="T11" fmla="*/ 2147483647 h 354"/>
              <a:gd name="T12" fmla="*/ 2147483647 w 493"/>
              <a:gd name="T13" fmla="*/ 0 h 354"/>
              <a:gd name="T14" fmla="*/ 2147483647 w 493"/>
              <a:gd name="T15" fmla="*/ 0 h 354"/>
              <a:gd name="T16" fmla="*/ 2147483647 w 493"/>
              <a:gd name="T17" fmla="*/ 2147483647 h 354"/>
              <a:gd name="T18" fmla="*/ 2147483647 w 493"/>
              <a:gd name="T19" fmla="*/ 2147483647 h 354"/>
              <a:gd name="T20" fmla="*/ 2147483647 w 493"/>
              <a:gd name="T21" fmla="*/ 2147483647 h 354"/>
              <a:gd name="T22" fmla="*/ 2147483647 w 493"/>
              <a:gd name="T23" fmla="*/ 2147483647 h 354"/>
              <a:gd name="T24" fmla="*/ 0 w 493"/>
              <a:gd name="T25" fmla="*/ 2147483647 h 354"/>
              <a:gd name="T26" fmla="*/ 0 w 493"/>
              <a:gd name="T27" fmla="*/ 2147483647 h 354"/>
              <a:gd name="T28" fmla="*/ 2147483647 w 493"/>
              <a:gd name="T29" fmla="*/ 2147483647 h 35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493"/>
              <a:gd name="T46" fmla="*/ 0 h 354"/>
              <a:gd name="T47" fmla="*/ 493 w 493"/>
              <a:gd name="T48" fmla="*/ 354 h 354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493" h="354">
                <a:moveTo>
                  <a:pt x="493" y="354"/>
                </a:moveTo>
                <a:lnTo>
                  <a:pt x="493" y="89"/>
                </a:lnTo>
                <a:lnTo>
                  <a:pt x="493" y="73"/>
                </a:lnTo>
                <a:lnTo>
                  <a:pt x="485" y="54"/>
                </a:lnTo>
                <a:lnTo>
                  <a:pt x="466" y="27"/>
                </a:lnTo>
                <a:lnTo>
                  <a:pt x="435" y="8"/>
                </a:lnTo>
                <a:lnTo>
                  <a:pt x="400" y="0"/>
                </a:lnTo>
                <a:lnTo>
                  <a:pt x="96" y="0"/>
                </a:lnTo>
                <a:lnTo>
                  <a:pt x="58" y="8"/>
                </a:lnTo>
                <a:lnTo>
                  <a:pt x="27" y="27"/>
                </a:lnTo>
                <a:lnTo>
                  <a:pt x="8" y="54"/>
                </a:lnTo>
                <a:lnTo>
                  <a:pt x="4" y="73"/>
                </a:lnTo>
                <a:lnTo>
                  <a:pt x="0" y="89"/>
                </a:lnTo>
                <a:lnTo>
                  <a:pt x="0" y="354"/>
                </a:lnTo>
                <a:lnTo>
                  <a:pt x="493" y="354"/>
                </a:lnTo>
                <a:close/>
              </a:path>
            </a:pathLst>
          </a:custGeom>
          <a:solidFill>
            <a:srgbClr val="CF29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82889" tIns="91445" rIns="182889" bIns="91445"/>
          <a:lstStyle/>
          <a:p>
            <a:endParaRPr lang="id-ID"/>
          </a:p>
        </p:txBody>
      </p:sp>
      <p:sp>
        <p:nvSpPr>
          <p:cNvPr id="61473" name="Freeform 43"/>
          <p:cNvSpPr>
            <a:spLocks/>
          </p:cNvSpPr>
          <p:nvPr/>
        </p:nvSpPr>
        <p:spPr bwMode="auto">
          <a:xfrm>
            <a:off x="17756188" y="10945813"/>
            <a:ext cx="2582862" cy="1293812"/>
          </a:xfrm>
          <a:custGeom>
            <a:avLst/>
            <a:gdLst>
              <a:gd name="T0" fmla="*/ 2147483647 w 485"/>
              <a:gd name="T1" fmla="*/ 2147483647 h 243"/>
              <a:gd name="T2" fmla="*/ 2147483647 w 485"/>
              <a:gd name="T3" fmla="*/ 2147483647 h 243"/>
              <a:gd name="T4" fmla="*/ 2147483647 w 485"/>
              <a:gd name="T5" fmla="*/ 2147483647 h 243"/>
              <a:gd name="T6" fmla="*/ 2147483647 w 485"/>
              <a:gd name="T7" fmla="*/ 2147483647 h 243"/>
              <a:gd name="T8" fmla="*/ 2147483647 w 485"/>
              <a:gd name="T9" fmla="*/ 0 h 243"/>
              <a:gd name="T10" fmla="*/ 2147483647 w 485"/>
              <a:gd name="T11" fmla="*/ 0 h 243"/>
              <a:gd name="T12" fmla="*/ 2147483647 w 485"/>
              <a:gd name="T13" fmla="*/ 0 h 243"/>
              <a:gd name="T14" fmla="*/ 2147483647 w 485"/>
              <a:gd name="T15" fmla="*/ 2147483647 h 243"/>
              <a:gd name="T16" fmla="*/ 2147483647 w 485"/>
              <a:gd name="T17" fmla="*/ 2147483647 h 243"/>
              <a:gd name="T18" fmla="*/ 2147483647 w 485"/>
              <a:gd name="T19" fmla="*/ 2147483647 h 243"/>
              <a:gd name="T20" fmla="*/ 2147483647 w 485"/>
              <a:gd name="T21" fmla="*/ 2147483647 h 243"/>
              <a:gd name="T22" fmla="*/ 0 w 485"/>
              <a:gd name="T23" fmla="*/ 2147483647 h 243"/>
              <a:gd name="T24" fmla="*/ 0 w 485"/>
              <a:gd name="T25" fmla="*/ 2147483647 h 243"/>
              <a:gd name="T26" fmla="*/ 2147483647 w 485"/>
              <a:gd name="T27" fmla="*/ 2147483647 h 243"/>
              <a:gd name="T28" fmla="*/ 2147483647 w 485"/>
              <a:gd name="T29" fmla="*/ 2147483647 h 243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485"/>
              <a:gd name="T46" fmla="*/ 0 h 243"/>
              <a:gd name="T47" fmla="*/ 485 w 485"/>
              <a:gd name="T48" fmla="*/ 243 h 243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485" h="243">
                <a:moveTo>
                  <a:pt x="485" y="58"/>
                </a:moveTo>
                <a:lnTo>
                  <a:pt x="469" y="35"/>
                </a:lnTo>
                <a:lnTo>
                  <a:pt x="450" y="16"/>
                </a:lnTo>
                <a:lnTo>
                  <a:pt x="427" y="4"/>
                </a:lnTo>
                <a:lnTo>
                  <a:pt x="396" y="0"/>
                </a:lnTo>
                <a:lnTo>
                  <a:pt x="92" y="0"/>
                </a:lnTo>
                <a:lnTo>
                  <a:pt x="73" y="0"/>
                </a:lnTo>
                <a:lnTo>
                  <a:pt x="57" y="8"/>
                </a:lnTo>
                <a:lnTo>
                  <a:pt x="27" y="27"/>
                </a:lnTo>
                <a:lnTo>
                  <a:pt x="7" y="58"/>
                </a:lnTo>
                <a:lnTo>
                  <a:pt x="4" y="77"/>
                </a:lnTo>
                <a:lnTo>
                  <a:pt x="0" y="97"/>
                </a:lnTo>
                <a:lnTo>
                  <a:pt x="0" y="243"/>
                </a:lnTo>
                <a:lnTo>
                  <a:pt x="485" y="243"/>
                </a:lnTo>
                <a:lnTo>
                  <a:pt x="485" y="58"/>
                </a:lnTo>
                <a:close/>
              </a:path>
            </a:pathLst>
          </a:custGeom>
          <a:solidFill>
            <a:srgbClr val="E837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82889" tIns="91445" rIns="182889" bIns="91445"/>
          <a:lstStyle/>
          <a:p>
            <a:endParaRPr lang="id-ID"/>
          </a:p>
        </p:txBody>
      </p:sp>
      <p:sp>
        <p:nvSpPr>
          <p:cNvPr id="61474" name="Freeform 44"/>
          <p:cNvSpPr>
            <a:spLocks/>
          </p:cNvSpPr>
          <p:nvPr/>
        </p:nvSpPr>
        <p:spPr bwMode="auto">
          <a:xfrm>
            <a:off x="17756188" y="11090275"/>
            <a:ext cx="2582862" cy="2006600"/>
          </a:xfrm>
          <a:custGeom>
            <a:avLst/>
            <a:gdLst>
              <a:gd name="T0" fmla="*/ 2147483647 w 485"/>
              <a:gd name="T1" fmla="*/ 2147483647 h 377"/>
              <a:gd name="T2" fmla="*/ 2147483647 w 485"/>
              <a:gd name="T3" fmla="*/ 2147483647 h 377"/>
              <a:gd name="T4" fmla="*/ 2147483647 w 485"/>
              <a:gd name="T5" fmla="*/ 2147483647 h 377"/>
              <a:gd name="T6" fmla="*/ 2147483647 w 485"/>
              <a:gd name="T7" fmla="*/ 2147483647 h 377"/>
              <a:gd name="T8" fmla="*/ 2147483647 w 485"/>
              <a:gd name="T9" fmla="*/ 0 h 377"/>
              <a:gd name="T10" fmla="*/ 2147483647 w 485"/>
              <a:gd name="T11" fmla="*/ 0 h 377"/>
              <a:gd name="T12" fmla="*/ 2147483647 w 485"/>
              <a:gd name="T13" fmla="*/ 2147483647 h 377"/>
              <a:gd name="T14" fmla="*/ 2147483647 w 485"/>
              <a:gd name="T15" fmla="*/ 2147483647 h 377"/>
              <a:gd name="T16" fmla="*/ 2147483647 w 485"/>
              <a:gd name="T17" fmla="*/ 2147483647 h 377"/>
              <a:gd name="T18" fmla="*/ 2147483647 w 485"/>
              <a:gd name="T19" fmla="*/ 2147483647 h 377"/>
              <a:gd name="T20" fmla="*/ 0 w 485"/>
              <a:gd name="T21" fmla="*/ 2147483647 h 377"/>
              <a:gd name="T22" fmla="*/ 0 w 485"/>
              <a:gd name="T23" fmla="*/ 2147483647 h 377"/>
              <a:gd name="T24" fmla="*/ 2147483647 w 485"/>
              <a:gd name="T25" fmla="*/ 2147483647 h 377"/>
              <a:gd name="T26" fmla="*/ 2147483647 w 485"/>
              <a:gd name="T27" fmla="*/ 2147483647 h 37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85"/>
              <a:gd name="T43" fmla="*/ 0 h 377"/>
              <a:gd name="T44" fmla="*/ 485 w 485"/>
              <a:gd name="T45" fmla="*/ 377 h 377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85" h="377">
                <a:moveTo>
                  <a:pt x="485" y="54"/>
                </a:moveTo>
                <a:lnTo>
                  <a:pt x="469" y="31"/>
                </a:lnTo>
                <a:lnTo>
                  <a:pt x="450" y="16"/>
                </a:lnTo>
                <a:lnTo>
                  <a:pt x="427" y="4"/>
                </a:lnTo>
                <a:lnTo>
                  <a:pt x="396" y="0"/>
                </a:lnTo>
                <a:lnTo>
                  <a:pt x="92" y="0"/>
                </a:lnTo>
                <a:lnTo>
                  <a:pt x="57" y="4"/>
                </a:lnTo>
                <a:lnTo>
                  <a:pt x="27" y="23"/>
                </a:lnTo>
                <a:lnTo>
                  <a:pt x="7" y="54"/>
                </a:lnTo>
                <a:lnTo>
                  <a:pt x="4" y="70"/>
                </a:lnTo>
                <a:lnTo>
                  <a:pt x="0" y="89"/>
                </a:lnTo>
                <a:lnTo>
                  <a:pt x="0" y="377"/>
                </a:lnTo>
                <a:lnTo>
                  <a:pt x="485" y="289"/>
                </a:lnTo>
                <a:lnTo>
                  <a:pt x="485" y="54"/>
                </a:lnTo>
                <a:close/>
              </a:path>
            </a:pathLst>
          </a:custGeom>
          <a:solidFill>
            <a:srgbClr val="C3200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82889" tIns="91445" rIns="182889" bIns="91445"/>
          <a:lstStyle/>
          <a:p>
            <a:endParaRPr lang="id-ID"/>
          </a:p>
        </p:txBody>
      </p:sp>
      <p:grpSp>
        <p:nvGrpSpPr>
          <p:cNvPr id="61475" name="Group 8"/>
          <p:cNvGrpSpPr>
            <a:grpSpLocks/>
          </p:cNvGrpSpPr>
          <p:nvPr/>
        </p:nvGrpSpPr>
        <p:grpSpPr bwMode="auto">
          <a:xfrm>
            <a:off x="5392738" y="11787188"/>
            <a:ext cx="13601700" cy="1965325"/>
            <a:chOff x="2526894" y="5893469"/>
            <a:chExt cx="6800199" cy="982446"/>
          </a:xfrm>
        </p:grpSpPr>
        <p:sp>
          <p:nvSpPr>
            <p:cNvPr id="61493" name="Freeform 49"/>
            <p:cNvSpPr>
              <a:spLocks/>
            </p:cNvSpPr>
            <p:nvPr/>
          </p:nvSpPr>
          <p:spPr bwMode="auto">
            <a:xfrm>
              <a:off x="3897579" y="5893469"/>
              <a:ext cx="1312133" cy="654735"/>
            </a:xfrm>
            <a:custGeom>
              <a:avLst/>
              <a:gdLst>
                <a:gd name="T0" fmla="*/ 0 w 493"/>
                <a:gd name="T1" fmla="*/ 2147483647 h 246"/>
                <a:gd name="T2" fmla="*/ 0 w 493"/>
                <a:gd name="T3" fmla="*/ 2147483647 h 246"/>
                <a:gd name="T4" fmla="*/ 0 w 493"/>
                <a:gd name="T5" fmla="*/ 2147483647 h 246"/>
                <a:gd name="T6" fmla="*/ 2147483647 w 493"/>
                <a:gd name="T7" fmla="*/ 2147483647 h 246"/>
                <a:gd name="T8" fmla="*/ 2147483647 w 493"/>
                <a:gd name="T9" fmla="*/ 2147483647 h 246"/>
                <a:gd name="T10" fmla="*/ 2147483647 w 493"/>
                <a:gd name="T11" fmla="*/ 2147483647 h 246"/>
                <a:gd name="T12" fmla="*/ 2147483647 w 493"/>
                <a:gd name="T13" fmla="*/ 0 h 246"/>
                <a:gd name="T14" fmla="*/ 2147483647 w 493"/>
                <a:gd name="T15" fmla="*/ 0 h 246"/>
                <a:gd name="T16" fmla="*/ 2147483647 w 493"/>
                <a:gd name="T17" fmla="*/ 0 h 246"/>
                <a:gd name="T18" fmla="*/ 2147483647 w 493"/>
                <a:gd name="T19" fmla="*/ 0 h 246"/>
                <a:gd name="T20" fmla="*/ 2147483647 w 493"/>
                <a:gd name="T21" fmla="*/ 2147483647 h 246"/>
                <a:gd name="T22" fmla="*/ 2147483647 w 493"/>
                <a:gd name="T23" fmla="*/ 2147483647 h 246"/>
                <a:gd name="T24" fmla="*/ 2147483647 w 493"/>
                <a:gd name="T25" fmla="*/ 2147483647 h 246"/>
                <a:gd name="T26" fmla="*/ 2147483647 w 493"/>
                <a:gd name="T27" fmla="*/ 2147483647 h 246"/>
                <a:gd name="T28" fmla="*/ 2147483647 w 493"/>
                <a:gd name="T29" fmla="*/ 2147483647 h 246"/>
                <a:gd name="T30" fmla="*/ 2147483647 w 493"/>
                <a:gd name="T31" fmla="*/ 2147483647 h 246"/>
                <a:gd name="T32" fmla="*/ 0 w 493"/>
                <a:gd name="T33" fmla="*/ 2147483647 h 2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93"/>
                <a:gd name="T52" fmla="*/ 0 h 246"/>
                <a:gd name="T53" fmla="*/ 493 w 493"/>
                <a:gd name="T54" fmla="*/ 246 h 2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93" h="246">
                  <a:moveTo>
                    <a:pt x="0" y="246"/>
                  </a:moveTo>
                  <a:lnTo>
                    <a:pt x="0" y="100"/>
                  </a:lnTo>
                  <a:lnTo>
                    <a:pt x="0" y="77"/>
                  </a:lnTo>
                  <a:lnTo>
                    <a:pt x="8" y="62"/>
                  </a:lnTo>
                  <a:lnTo>
                    <a:pt x="27" y="27"/>
                  </a:lnTo>
                  <a:lnTo>
                    <a:pt x="58" y="8"/>
                  </a:lnTo>
                  <a:lnTo>
                    <a:pt x="73" y="0"/>
                  </a:lnTo>
                  <a:lnTo>
                    <a:pt x="93" y="0"/>
                  </a:lnTo>
                  <a:lnTo>
                    <a:pt x="397" y="0"/>
                  </a:lnTo>
                  <a:lnTo>
                    <a:pt x="416" y="0"/>
                  </a:lnTo>
                  <a:lnTo>
                    <a:pt x="435" y="8"/>
                  </a:lnTo>
                  <a:lnTo>
                    <a:pt x="462" y="27"/>
                  </a:lnTo>
                  <a:lnTo>
                    <a:pt x="485" y="62"/>
                  </a:lnTo>
                  <a:lnTo>
                    <a:pt x="489" y="77"/>
                  </a:lnTo>
                  <a:lnTo>
                    <a:pt x="493" y="100"/>
                  </a:lnTo>
                  <a:lnTo>
                    <a:pt x="493" y="246"/>
                  </a:lnTo>
                  <a:lnTo>
                    <a:pt x="0" y="246"/>
                  </a:lnTo>
                  <a:close/>
                </a:path>
              </a:pathLst>
            </a:custGeom>
            <a:solidFill>
              <a:srgbClr val="E837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61494" name="Freeform 120"/>
            <p:cNvSpPr>
              <a:spLocks/>
            </p:cNvSpPr>
            <p:nvPr/>
          </p:nvSpPr>
          <p:spPr bwMode="auto">
            <a:xfrm>
              <a:off x="3897579" y="5965330"/>
              <a:ext cx="1312133" cy="910585"/>
            </a:xfrm>
            <a:custGeom>
              <a:avLst/>
              <a:gdLst>
                <a:gd name="T0" fmla="*/ 247522 w 1312133"/>
                <a:gd name="T1" fmla="*/ 0 h 910585"/>
                <a:gd name="T2" fmla="*/ 1056627 w 1312133"/>
                <a:gd name="T3" fmla="*/ 0 h 910585"/>
                <a:gd name="T4" fmla="*/ 1157765 w 1312133"/>
                <a:gd name="T5" fmla="*/ 21292 h 910585"/>
                <a:gd name="T6" fmla="*/ 1229626 w 1312133"/>
                <a:gd name="T7" fmla="*/ 71861 h 910585"/>
                <a:gd name="T8" fmla="*/ 1290841 w 1312133"/>
                <a:gd name="T9" fmla="*/ 143723 h 910585"/>
                <a:gd name="T10" fmla="*/ 1301487 w 1312133"/>
                <a:gd name="T11" fmla="*/ 183646 h 910585"/>
                <a:gd name="T12" fmla="*/ 1312133 w 1312133"/>
                <a:gd name="T13" fmla="*/ 236876 h 910585"/>
                <a:gd name="T14" fmla="*/ 1312133 w 1312133"/>
                <a:gd name="T15" fmla="*/ 910585 h 910585"/>
                <a:gd name="T16" fmla="*/ 0 w 1312133"/>
                <a:gd name="T17" fmla="*/ 910585 h 910585"/>
                <a:gd name="T18" fmla="*/ 0 w 1312133"/>
                <a:gd name="T19" fmla="*/ 236876 h 910585"/>
                <a:gd name="T20" fmla="*/ 0 w 1312133"/>
                <a:gd name="T21" fmla="*/ 183646 h 910585"/>
                <a:gd name="T22" fmla="*/ 21293 w 1312133"/>
                <a:gd name="T23" fmla="*/ 143723 h 910585"/>
                <a:gd name="T24" fmla="*/ 71862 w 1312133"/>
                <a:gd name="T25" fmla="*/ 71861 h 910585"/>
                <a:gd name="T26" fmla="*/ 154369 w 1312133"/>
                <a:gd name="T27" fmla="*/ 21292 h 91058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312133"/>
                <a:gd name="T43" fmla="*/ 0 h 910585"/>
                <a:gd name="T44" fmla="*/ 1312133 w 1312133"/>
                <a:gd name="T45" fmla="*/ 910585 h 91058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312133" h="910585">
                  <a:moveTo>
                    <a:pt x="247522" y="0"/>
                  </a:moveTo>
                  <a:lnTo>
                    <a:pt x="1056627" y="0"/>
                  </a:lnTo>
                  <a:lnTo>
                    <a:pt x="1157765" y="21292"/>
                  </a:lnTo>
                  <a:lnTo>
                    <a:pt x="1229626" y="71861"/>
                  </a:lnTo>
                  <a:lnTo>
                    <a:pt x="1290841" y="143723"/>
                  </a:lnTo>
                  <a:lnTo>
                    <a:pt x="1301487" y="183646"/>
                  </a:lnTo>
                  <a:lnTo>
                    <a:pt x="1312133" y="236876"/>
                  </a:lnTo>
                  <a:lnTo>
                    <a:pt x="1312133" y="910585"/>
                  </a:lnTo>
                  <a:lnTo>
                    <a:pt x="0" y="910585"/>
                  </a:lnTo>
                  <a:lnTo>
                    <a:pt x="0" y="236876"/>
                  </a:lnTo>
                  <a:lnTo>
                    <a:pt x="0" y="183646"/>
                  </a:lnTo>
                  <a:lnTo>
                    <a:pt x="21293" y="143723"/>
                  </a:lnTo>
                  <a:lnTo>
                    <a:pt x="71862" y="71861"/>
                  </a:lnTo>
                  <a:lnTo>
                    <a:pt x="154369" y="21292"/>
                  </a:lnTo>
                  <a:close/>
                </a:path>
              </a:pathLst>
            </a:custGeom>
            <a:solidFill>
              <a:srgbClr val="CF29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61495" name="Freeform 51"/>
            <p:cNvSpPr>
              <a:spLocks/>
            </p:cNvSpPr>
            <p:nvPr/>
          </p:nvSpPr>
          <p:spPr bwMode="auto">
            <a:xfrm>
              <a:off x="5270926" y="5893469"/>
              <a:ext cx="1312133" cy="654735"/>
            </a:xfrm>
            <a:custGeom>
              <a:avLst/>
              <a:gdLst>
                <a:gd name="T0" fmla="*/ 0 w 493"/>
                <a:gd name="T1" fmla="*/ 2147483647 h 246"/>
                <a:gd name="T2" fmla="*/ 0 w 493"/>
                <a:gd name="T3" fmla="*/ 2147483647 h 246"/>
                <a:gd name="T4" fmla="*/ 0 w 493"/>
                <a:gd name="T5" fmla="*/ 2147483647 h 246"/>
                <a:gd name="T6" fmla="*/ 2147483647 w 493"/>
                <a:gd name="T7" fmla="*/ 2147483647 h 246"/>
                <a:gd name="T8" fmla="*/ 2147483647 w 493"/>
                <a:gd name="T9" fmla="*/ 2147483647 h 246"/>
                <a:gd name="T10" fmla="*/ 2147483647 w 493"/>
                <a:gd name="T11" fmla="*/ 2147483647 h 246"/>
                <a:gd name="T12" fmla="*/ 2147483647 w 493"/>
                <a:gd name="T13" fmla="*/ 0 h 246"/>
                <a:gd name="T14" fmla="*/ 2147483647 w 493"/>
                <a:gd name="T15" fmla="*/ 0 h 246"/>
                <a:gd name="T16" fmla="*/ 2147483647 w 493"/>
                <a:gd name="T17" fmla="*/ 0 h 246"/>
                <a:gd name="T18" fmla="*/ 2147483647 w 493"/>
                <a:gd name="T19" fmla="*/ 0 h 246"/>
                <a:gd name="T20" fmla="*/ 2147483647 w 493"/>
                <a:gd name="T21" fmla="*/ 2147483647 h 246"/>
                <a:gd name="T22" fmla="*/ 2147483647 w 493"/>
                <a:gd name="T23" fmla="*/ 2147483647 h 246"/>
                <a:gd name="T24" fmla="*/ 2147483647 w 493"/>
                <a:gd name="T25" fmla="*/ 2147483647 h 246"/>
                <a:gd name="T26" fmla="*/ 2147483647 w 493"/>
                <a:gd name="T27" fmla="*/ 2147483647 h 246"/>
                <a:gd name="T28" fmla="*/ 2147483647 w 493"/>
                <a:gd name="T29" fmla="*/ 2147483647 h 246"/>
                <a:gd name="T30" fmla="*/ 2147483647 w 493"/>
                <a:gd name="T31" fmla="*/ 2147483647 h 246"/>
                <a:gd name="T32" fmla="*/ 0 w 493"/>
                <a:gd name="T33" fmla="*/ 2147483647 h 2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93"/>
                <a:gd name="T52" fmla="*/ 0 h 246"/>
                <a:gd name="T53" fmla="*/ 493 w 493"/>
                <a:gd name="T54" fmla="*/ 246 h 2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93" h="246">
                  <a:moveTo>
                    <a:pt x="0" y="246"/>
                  </a:moveTo>
                  <a:lnTo>
                    <a:pt x="0" y="100"/>
                  </a:lnTo>
                  <a:lnTo>
                    <a:pt x="0" y="77"/>
                  </a:lnTo>
                  <a:lnTo>
                    <a:pt x="8" y="62"/>
                  </a:lnTo>
                  <a:lnTo>
                    <a:pt x="27" y="27"/>
                  </a:lnTo>
                  <a:lnTo>
                    <a:pt x="58" y="8"/>
                  </a:lnTo>
                  <a:lnTo>
                    <a:pt x="73" y="0"/>
                  </a:lnTo>
                  <a:lnTo>
                    <a:pt x="92" y="0"/>
                  </a:lnTo>
                  <a:lnTo>
                    <a:pt x="396" y="0"/>
                  </a:lnTo>
                  <a:lnTo>
                    <a:pt x="416" y="0"/>
                  </a:lnTo>
                  <a:lnTo>
                    <a:pt x="435" y="8"/>
                  </a:lnTo>
                  <a:lnTo>
                    <a:pt x="466" y="27"/>
                  </a:lnTo>
                  <a:lnTo>
                    <a:pt x="485" y="62"/>
                  </a:lnTo>
                  <a:lnTo>
                    <a:pt x="489" y="77"/>
                  </a:lnTo>
                  <a:lnTo>
                    <a:pt x="493" y="100"/>
                  </a:lnTo>
                  <a:lnTo>
                    <a:pt x="493" y="246"/>
                  </a:lnTo>
                  <a:lnTo>
                    <a:pt x="0" y="246"/>
                  </a:lnTo>
                  <a:close/>
                </a:path>
              </a:pathLst>
            </a:custGeom>
            <a:solidFill>
              <a:srgbClr val="E837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61496" name="Freeform 128"/>
            <p:cNvSpPr>
              <a:spLocks/>
            </p:cNvSpPr>
            <p:nvPr/>
          </p:nvSpPr>
          <p:spPr bwMode="auto">
            <a:xfrm>
              <a:off x="5270926" y="5965330"/>
              <a:ext cx="1312133" cy="910585"/>
            </a:xfrm>
            <a:custGeom>
              <a:avLst/>
              <a:gdLst>
                <a:gd name="T0" fmla="*/ 244861 w 1312133"/>
                <a:gd name="T1" fmla="*/ 0 h 910585"/>
                <a:gd name="T2" fmla="*/ 1053965 w 1312133"/>
                <a:gd name="T3" fmla="*/ 0 h 910585"/>
                <a:gd name="T4" fmla="*/ 1157765 w 1312133"/>
                <a:gd name="T5" fmla="*/ 21292 h 910585"/>
                <a:gd name="T6" fmla="*/ 1240272 w 1312133"/>
                <a:gd name="T7" fmla="*/ 71861 h 910585"/>
                <a:gd name="T8" fmla="*/ 1290841 w 1312133"/>
                <a:gd name="T9" fmla="*/ 143723 h 910585"/>
                <a:gd name="T10" fmla="*/ 1301487 w 1312133"/>
                <a:gd name="T11" fmla="*/ 183646 h 910585"/>
                <a:gd name="T12" fmla="*/ 1312133 w 1312133"/>
                <a:gd name="T13" fmla="*/ 236876 h 910585"/>
                <a:gd name="T14" fmla="*/ 1312133 w 1312133"/>
                <a:gd name="T15" fmla="*/ 910585 h 910585"/>
                <a:gd name="T16" fmla="*/ 0 w 1312133"/>
                <a:gd name="T17" fmla="*/ 910585 h 910585"/>
                <a:gd name="T18" fmla="*/ 0 w 1312133"/>
                <a:gd name="T19" fmla="*/ 236876 h 910585"/>
                <a:gd name="T20" fmla="*/ 0 w 1312133"/>
                <a:gd name="T21" fmla="*/ 183646 h 910585"/>
                <a:gd name="T22" fmla="*/ 21292 w 1312133"/>
                <a:gd name="T23" fmla="*/ 143723 h 910585"/>
                <a:gd name="T24" fmla="*/ 71862 w 1312133"/>
                <a:gd name="T25" fmla="*/ 71861 h 910585"/>
                <a:gd name="T26" fmla="*/ 154369 w 1312133"/>
                <a:gd name="T27" fmla="*/ 21292 h 91058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312133"/>
                <a:gd name="T43" fmla="*/ 0 h 910585"/>
                <a:gd name="T44" fmla="*/ 1312133 w 1312133"/>
                <a:gd name="T45" fmla="*/ 910585 h 91058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312133" h="910585">
                  <a:moveTo>
                    <a:pt x="244861" y="0"/>
                  </a:moveTo>
                  <a:lnTo>
                    <a:pt x="1053965" y="0"/>
                  </a:lnTo>
                  <a:lnTo>
                    <a:pt x="1157765" y="21292"/>
                  </a:lnTo>
                  <a:lnTo>
                    <a:pt x="1240272" y="71861"/>
                  </a:lnTo>
                  <a:lnTo>
                    <a:pt x="1290841" y="143723"/>
                  </a:lnTo>
                  <a:lnTo>
                    <a:pt x="1301487" y="183646"/>
                  </a:lnTo>
                  <a:lnTo>
                    <a:pt x="1312133" y="236876"/>
                  </a:lnTo>
                  <a:lnTo>
                    <a:pt x="1312133" y="910585"/>
                  </a:lnTo>
                  <a:lnTo>
                    <a:pt x="0" y="910585"/>
                  </a:lnTo>
                  <a:lnTo>
                    <a:pt x="0" y="236876"/>
                  </a:lnTo>
                  <a:lnTo>
                    <a:pt x="0" y="183646"/>
                  </a:lnTo>
                  <a:lnTo>
                    <a:pt x="21292" y="143723"/>
                  </a:lnTo>
                  <a:lnTo>
                    <a:pt x="71862" y="71861"/>
                  </a:lnTo>
                  <a:lnTo>
                    <a:pt x="154369" y="21292"/>
                  </a:lnTo>
                  <a:close/>
                </a:path>
              </a:pathLst>
            </a:custGeom>
            <a:solidFill>
              <a:srgbClr val="CF29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61497" name="Freeform 53"/>
            <p:cNvSpPr>
              <a:spLocks/>
            </p:cNvSpPr>
            <p:nvPr/>
          </p:nvSpPr>
          <p:spPr bwMode="auto">
            <a:xfrm>
              <a:off x="6644273" y="5893469"/>
              <a:ext cx="1309471" cy="654735"/>
            </a:xfrm>
            <a:custGeom>
              <a:avLst/>
              <a:gdLst>
                <a:gd name="T0" fmla="*/ 0 w 492"/>
                <a:gd name="T1" fmla="*/ 2147483647 h 246"/>
                <a:gd name="T2" fmla="*/ 0 w 492"/>
                <a:gd name="T3" fmla="*/ 2147483647 h 246"/>
                <a:gd name="T4" fmla="*/ 0 w 492"/>
                <a:gd name="T5" fmla="*/ 2147483647 h 246"/>
                <a:gd name="T6" fmla="*/ 2147483647 w 492"/>
                <a:gd name="T7" fmla="*/ 2147483647 h 246"/>
                <a:gd name="T8" fmla="*/ 2147483647 w 492"/>
                <a:gd name="T9" fmla="*/ 2147483647 h 246"/>
                <a:gd name="T10" fmla="*/ 2147483647 w 492"/>
                <a:gd name="T11" fmla="*/ 2147483647 h 246"/>
                <a:gd name="T12" fmla="*/ 2147483647 w 492"/>
                <a:gd name="T13" fmla="*/ 0 h 246"/>
                <a:gd name="T14" fmla="*/ 2147483647 w 492"/>
                <a:gd name="T15" fmla="*/ 0 h 246"/>
                <a:gd name="T16" fmla="*/ 2147483647 w 492"/>
                <a:gd name="T17" fmla="*/ 0 h 246"/>
                <a:gd name="T18" fmla="*/ 2147483647 w 492"/>
                <a:gd name="T19" fmla="*/ 0 h 246"/>
                <a:gd name="T20" fmla="*/ 2147483647 w 492"/>
                <a:gd name="T21" fmla="*/ 2147483647 h 246"/>
                <a:gd name="T22" fmla="*/ 2147483647 w 492"/>
                <a:gd name="T23" fmla="*/ 2147483647 h 246"/>
                <a:gd name="T24" fmla="*/ 2147483647 w 492"/>
                <a:gd name="T25" fmla="*/ 2147483647 h 246"/>
                <a:gd name="T26" fmla="*/ 2147483647 w 492"/>
                <a:gd name="T27" fmla="*/ 2147483647 h 246"/>
                <a:gd name="T28" fmla="*/ 2147483647 w 492"/>
                <a:gd name="T29" fmla="*/ 2147483647 h 246"/>
                <a:gd name="T30" fmla="*/ 2147483647 w 492"/>
                <a:gd name="T31" fmla="*/ 2147483647 h 246"/>
                <a:gd name="T32" fmla="*/ 0 w 492"/>
                <a:gd name="T33" fmla="*/ 2147483647 h 2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92"/>
                <a:gd name="T52" fmla="*/ 0 h 246"/>
                <a:gd name="T53" fmla="*/ 492 w 492"/>
                <a:gd name="T54" fmla="*/ 246 h 2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92" h="246">
                  <a:moveTo>
                    <a:pt x="0" y="246"/>
                  </a:moveTo>
                  <a:lnTo>
                    <a:pt x="0" y="100"/>
                  </a:lnTo>
                  <a:lnTo>
                    <a:pt x="0" y="77"/>
                  </a:lnTo>
                  <a:lnTo>
                    <a:pt x="7" y="62"/>
                  </a:lnTo>
                  <a:lnTo>
                    <a:pt x="27" y="27"/>
                  </a:lnTo>
                  <a:lnTo>
                    <a:pt x="57" y="8"/>
                  </a:lnTo>
                  <a:lnTo>
                    <a:pt x="73" y="0"/>
                  </a:lnTo>
                  <a:lnTo>
                    <a:pt x="92" y="0"/>
                  </a:lnTo>
                  <a:lnTo>
                    <a:pt x="396" y="0"/>
                  </a:lnTo>
                  <a:lnTo>
                    <a:pt x="415" y="0"/>
                  </a:lnTo>
                  <a:lnTo>
                    <a:pt x="435" y="8"/>
                  </a:lnTo>
                  <a:lnTo>
                    <a:pt x="465" y="27"/>
                  </a:lnTo>
                  <a:lnTo>
                    <a:pt x="485" y="62"/>
                  </a:lnTo>
                  <a:lnTo>
                    <a:pt x="489" y="77"/>
                  </a:lnTo>
                  <a:lnTo>
                    <a:pt x="492" y="100"/>
                  </a:lnTo>
                  <a:lnTo>
                    <a:pt x="492" y="246"/>
                  </a:lnTo>
                  <a:lnTo>
                    <a:pt x="0" y="246"/>
                  </a:lnTo>
                  <a:close/>
                </a:path>
              </a:pathLst>
            </a:custGeom>
            <a:solidFill>
              <a:srgbClr val="E837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61498" name="Freeform 230"/>
            <p:cNvSpPr>
              <a:spLocks/>
            </p:cNvSpPr>
            <p:nvPr/>
          </p:nvSpPr>
          <p:spPr bwMode="auto">
            <a:xfrm>
              <a:off x="6644273" y="5965330"/>
              <a:ext cx="1309471" cy="910585"/>
            </a:xfrm>
            <a:custGeom>
              <a:avLst/>
              <a:gdLst>
                <a:gd name="T0" fmla="*/ 244861 w 1309471"/>
                <a:gd name="T1" fmla="*/ 0 h 910585"/>
                <a:gd name="T2" fmla="*/ 1053965 w 1309471"/>
                <a:gd name="T3" fmla="*/ 0 h 910585"/>
                <a:gd name="T4" fmla="*/ 1157764 w 1309471"/>
                <a:gd name="T5" fmla="*/ 21292 h 910585"/>
                <a:gd name="T6" fmla="*/ 1237610 w 1309471"/>
                <a:gd name="T7" fmla="*/ 71861 h 910585"/>
                <a:gd name="T8" fmla="*/ 1290841 w 1309471"/>
                <a:gd name="T9" fmla="*/ 143723 h 910585"/>
                <a:gd name="T10" fmla="*/ 1301487 w 1309471"/>
                <a:gd name="T11" fmla="*/ 183646 h 910585"/>
                <a:gd name="T12" fmla="*/ 1309471 w 1309471"/>
                <a:gd name="T13" fmla="*/ 236876 h 910585"/>
                <a:gd name="T14" fmla="*/ 1309471 w 1309471"/>
                <a:gd name="T15" fmla="*/ 910585 h 910585"/>
                <a:gd name="T16" fmla="*/ 0 w 1309471"/>
                <a:gd name="T17" fmla="*/ 910585 h 910585"/>
                <a:gd name="T18" fmla="*/ 0 w 1309471"/>
                <a:gd name="T19" fmla="*/ 236876 h 910585"/>
                <a:gd name="T20" fmla="*/ 0 w 1309471"/>
                <a:gd name="T21" fmla="*/ 183646 h 910585"/>
                <a:gd name="T22" fmla="*/ 18631 w 1309471"/>
                <a:gd name="T23" fmla="*/ 143723 h 910585"/>
                <a:gd name="T24" fmla="*/ 71861 w 1309471"/>
                <a:gd name="T25" fmla="*/ 71861 h 910585"/>
                <a:gd name="T26" fmla="*/ 151707 w 1309471"/>
                <a:gd name="T27" fmla="*/ 21292 h 91058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309471"/>
                <a:gd name="T43" fmla="*/ 0 h 910585"/>
                <a:gd name="T44" fmla="*/ 1309471 w 1309471"/>
                <a:gd name="T45" fmla="*/ 910585 h 91058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309471" h="910585">
                  <a:moveTo>
                    <a:pt x="244861" y="0"/>
                  </a:moveTo>
                  <a:lnTo>
                    <a:pt x="1053965" y="0"/>
                  </a:lnTo>
                  <a:lnTo>
                    <a:pt x="1157764" y="21292"/>
                  </a:lnTo>
                  <a:lnTo>
                    <a:pt x="1237610" y="71861"/>
                  </a:lnTo>
                  <a:lnTo>
                    <a:pt x="1290841" y="143723"/>
                  </a:lnTo>
                  <a:lnTo>
                    <a:pt x="1301487" y="183646"/>
                  </a:lnTo>
                  <a:lnTo>
                    <a:pt x="1309471" y="236876"/>
                  </a:lnTo>
                  <a:lnTo>
                    <a:pt x="1309471" y="910585"/>
                  </a:lnTo>
                  <a:lnTo>
                    <a:pt x="0" y="910585"/>
                  </a:lnTo>
                  <a:lnTo>
                    <a:pt x="0" y="236876"/>
                  </a:lnTo>
                  <a:lnTo>
                    <a:pt x="0" y="183646"/>
                  </a:lnTo>
                  <a:lnTo>
                    <a:pt x="18631" y="143723"/>
                  </a:lnTo>
                  <a:lnTo>
                    <a:pt x="71861" y="71861"/>
                  </a:lnTo>
                  <a:lnTo>
                    <a:pt x="151707" y="21292"/>
                  </a:lnTo>
                  <a:close/>
                </a:path>
              </a:pathLst>
            </a:custGeom>
            <a:solidFill>
              <a:srgbClr val="CF29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61499" name="Freeform 45"/>
            <p:cNvSpPr>
              <a:spLocks/>
            </p:cNvSpPr>
            <p:nvPr/>
          </p:nvSpPr>
          <p:spPr bwMode="auto">
            <a:xfrm>
              <a:off x="2526894" y="5893469"/>
              <a:ext cx="1298824" cy="654735"/>
            </a:xfrm>
            <a:custGeom>
              <a:avLst/>
              <a:gdLst>
                <a:gd name="T0" fmla="*/ 0 w 488"/>
                <a:gd name="T1" fmla="*/ 2147483647 h 246"/>
                <a:gd name="T2" fmla="*/ 0 w 488"/>
                <a:gd name="T3" fmla="*/ 2147483647 h 246"/>
                <a:gd name="T4" fmla="*/ 0 w 488"/>
                <a:gd name="T5" fmla="*/ 2147483647 h 246"/>
                <a:gd name="T6" fmla="*/ 2147483647 w 488"/>
                <a:gd name="T7" fmla="*/ 2147483647 h 246"/>
                <a:gd name="T8" fmla="*/ 2147483647 w 488"/>
                <a:gd name="T9" fmla="*/ 2147483647 h 246"/>
                <a:gd name="T10" fmla="*/ 2147483647 w 488"/>
                <a:gd name="T11" fmla="*/ 2147483647 h 246"/>
                <a:gd name="T12" fmla="*/ 2147483647 w 488"/>
                <a:gd name="T13" fmla="*/ 0 h 246"/>
                <a:gd name="T14" fmla="*/ 2147483647 w 488"/>
                <a:gd name="T15" fmla="*/ 0 h 246"/>
                <a:gd name="T16" fmla="*/ 2147483647 w 488"/>
                <a:gd name="T17" fmla="*/ 0 h 246"/>
                <a:gd name="T18" fmla="*/ 2147483647 w 488"/>
                <a:gd name="T19" fmla="*/ 0 h 246"/>
                <a:gd name="T20" fmla="*/ 2147483647 w 488"/>
                <a:gd name="T21" fmla="*/ 2147483647 h 246"/>
                <a:gd name="T22" fmla="*/ 2147483647 w 488"/>
                <a:gd name="T23" fmla="*/ 2147483647 h 246"/>
                <a:gd name="T24" fmla="*/ 2147483647 w 488"/>
                <a:gd name="T25" fmla="*/ 2147483647 h 246"/>
                <a:gd name="T26" fmla="*/ 2147483647 w 488"/>
                <a:gd name="T27" fmla="*/ 2147483647 h 246"/>
                <a:gd name="T28" fmla="*/ 2147483647 w 488"/>
                <a:gd name="T29" fmla="*/ 2147483647 h 246"/>
                <a:gd name="T30" fmla="*/ 2147483647 w 488"/>
                <a:gd name="T31" fmla="*/ 2147483647 h 246"/>
                <a:gd name="T32" fmla="*/ 0 w 488"/>
                <a:gd name="T33" fmla="*/ 2147483647 h 2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8"/>
                <a:gd name="T52" fmla="*/ 0 h 246"/>
                <a:gd name="T53" fmla="*/ 488 w 488"/>
                <a:gd name="T54" fmla="*/ 246 h 2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8" h="246">
                  <a:moveTo>
                    <a:pt x="0" y="246"/>
                  </a:moveTo>
                  <a:lnTo>
                    <a:pt x="0" y="100"/>
                  </a:lnTo>
                  <a:lnTo>
                    <a:pt x="0" y="77"/>
                  </a:lnTo>
                  <a:lnTo>
                    <a:pt x="3" y="62"/>
                  </a:lnTo>
                  <a:lnTo>
                    <a:pt x="27" y="27"/>
                  </a:lnTo>
                  <a:lnTo>
                    <a:pt x="53" y="8"/>
                  </a:lnTo>
                  <a:lnTo>
                    <a:pt x="73" y="0"/>
                  </a:lnTo>
                  <a:lnTo>
                    <a:pt x="92" y="0"/>
                  </a:lnTo>
                  <a:lnTo>
                    <a:pt x="396" y="0"/>
                  </a:lnTo>
                  <a:lnTo>
                    <a:pt x="415" y="0"/>
                  </a:lnTo>
                  <a:lnTo>
                    <a:pt x="434" y="8"/>
                  </a:lnTo>
                  <a:lnTo>
                    <a:pt x="461" y="27"/>
                  </a:lnTo>
                  <a:lnTo>
                    <a:pt x="485" y="62"/>
                  </a:lnTo>
                  <a:lnTo>
                    <a:pt x="488" y="77"/>
                  </a:lnTo>
                  <a:lnTo>
                    <a:pt x="488" y="100"/>
                  </a:lnTo>
                  <a:lnTo>
                    <a:pt x="488" y="246"/>
                  </a:lnTo>
                  <a:lnTo>
                    <a:pt x="0" y="246"/>
                  </a:lnTo>
                  <a:close/>
                </a:path>
              </a:pathLst>
            </a:custGeom>
            <a:solidFill>
              <a:srgbClr val="E837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61500" name="Freeform 114"/>
            <p:cNvSpPr>
              <a:spLocks/>
            </p:cNvSpPr>
            <p:nvPr/>
          </p:nvSpPr>
          <p:spPr bwMode="auto">
            <a:xfrm>
              <a:off x="2526894" y="5965330"/>
              <a:ext cx="1298824" cy="910585"/>
            </a:xfrm>
            <a:custGeom>
              <a:avLst/>
              <a:gdLst>
                <a:gd name="T0" fmla="*/ 244861 w 1298824"/>
                <a:gd name="T1" fmla="*/ 0 h 910585"/>
                <a:gd name="T2" fmla="*/ 1053964 w 1298824"/>
                <a:gd name="T3" fmla="*/ 0 h 910585"/>
                <a:gd name="T4" fmla="*/ 1155102 w 1298824"/>
                <a:gd name="T5" fmla="*/ 21292 h 910585"/>
                <a:gd name="T6" fmla="*/ 1226963 w 1298824"/>
                <a:gd name="T7" fmla="*/ 71861 h 910585"/>
                <a:gd name="T8" fmla="*/ 1290840 w 1298824"/>
                <a:gd name="T9" fmla="*/ 143723 h 910585"/>
                <a:gd name="T10" fmla="*/ 1298824 w 1298824"/>
                <a:gd name="T11" fmla="*/ 183646 h 910585"/>
                <a:gd name="T12" fmla="*/ 1298824 w 1298824"/>
                <a:gd name="T13" fmla="*/ 236876 h 910585"/>
                <a:gd name="T14" fmla="*/ 1298824 w 1298824"/>
                <a:gd name="T15" fmla="*/ 910585 h 910585"/>
                <a:gd name="T16" fmla="*/ 0 w 1298824"/>
                <a:gd name="T17" fmla="*/ 910585 h 910585"/>
                <a:gd name="T18" fmla="*/ 0 w 1298824"/>
                <a:gd name="T19" fmla="*/ 236876 h 910585"/>
                <a:gd name="T20" fmla="*/ 0 w 1298824"/>
                <a:gd name="T21" fmla="*/ 183646 h 910585"/>
                <a:gd name="T22" fmla="*/ 7985 w 1298824"/>
                <a:gd name="T23" fmla="*/ 143723 h 910585"/>
                <a:gd name="T24" fmla="*/ 71862 w 1298824"/>
                <a:gd name="T25" fmla="*/ 71861 h 910585"/>
                <a:gd name="T26" fmla="*/ 141061 w 1298824"/>
                <a:gd name="T27" fmla="*/ 21292 h 91058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98824"/>
                <a:gd name="T43" fmla="*/ 0 h 910585"/>
                <a:gd name="T44" fmla="*/ 1298824 w 1298824"/>
                <a:gd name="T45" fmla="*/ 910585 h 91058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98824" h="910585">
                  <a:moveTo>
                    <a:pt x="244861" y="0"/>
                  </a:moveTo>
                  <a:lnTo>
                    <a:pt x="1053964" y="0"/>
                  </a:lnTo>
                  <a:lnTo>
                    <a:pt x="1155102" y="21292"/>
                  </a:lnTo>
                  <a:lnTo>
                    <a:pt x="1226963" y="71861"/>
                  </a:lnTo>
                  <a:lnTo>
                    <a:pt x="1290840" y="143723"/>
                  </a:lnTo>
                  <a:lnTo>
                    <a:pt x="1298824" y="183646"/>
                  </a:lnTo>
                  <a:lnTo>
                    <a:pt x="1298824" y="236876"/>
                  </a:lnTo>
                  <a:lnTo>
                    <a:pt x="1298824" y="910585"/>
                  </a:lnTo>
                  <a:lnTo>
                    <a:pt x="0" y="910585"/>
                  </a:lnTo>
                  <a:lnTo>
                    <a:pt x="0" y="236876"/>
                  </a:lnTo>
                  <a:lnTo>
                    <a:pt x="0" y="183646"/>
                  </a:lnTo>
                  <a:lnTo>
                    <a:pt x="7985" y="143723"/>
                  </a:lnTo>
                  <a:lnTo>
                    <a:pt x="71862" y="71861"/>
                  </a:lnTo>
                  <a:lnTo>
                    <a:pt x="141061" y="21292"/>
                  </a:lnTo>
                  <a:close/>
                </a:path>
              </a:pathLst>
            </a:custGeom>
            <a:solidFill>
              <a:srgbClr val="CF29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61501" name="Freeform 212"/>
            <p:cNvSpPr>
              <a:spLocks/>
            </p:cNvSpPr>
            <p:nvPr/>
          </p:nvSpPr>
          <p:spPr bwMode="auto">
            <a:xfrm>
              <a:off x="8014960" y="5893469"/>
              <a:ext cx="1312133" cy="654735"/>
            </a:xfrm>
            <a:custGeom>
              <a:avLst/>
              <a:gdLst>
                <a:gd name="T0" fmla="*/ 0 w 493"/>
                <a:gd name="T1" fmla="*/ 2147483647 h 246"/>
                <a:gd name="T2" fmla="*/ 0 w 493"/>
                <a:gd name="T3" fmla="*/ 2147483647 h 246"/>
                <a:gd name="T4" fmla="*/ 0 w 493"/>
                <a:gd name="T5" fmla="*/ 2147483647 h 246"/>
                <a:gd name="T6" fmla="*/ 2147483647 w 493"/>
                <a:gd name="T7" fmla="*/ 2147483647 h 246"/>
                <a:gd name="T8" fmla="*/ 2147483647 w 493"/>
                <a:gd name="T9" fmla="*/ 2147483647 h 246"/>
                <a:gd name="T10" fmla="*/ 2147483647 w 493"/>
                <a:gd name="T11" fmla="*/ 2147483647 h 246"/>
                <a:gd name="T12" fmla="*/ 2147483647 w 493"/>
                <a:gd name="T13" fmla="*/ 0 h 246"/>
                <a:gd name="T14" fmla="*/ 2147483647 w 493"/>
                <a:gd name="T15" fmla="*/ 0 h 246"/>
                <a:gd name="T16" fmla="*/ 2147483647 w 493"/>
                <a:gd name="T17" fmla="*/ 0 h 246"/>
                <a:gd name="T18" fmla="*/ 2147483647 w 493"/>
                <a:gd name="T19" fmla="*/ 0 h 246"/>
                <a:gd name="T20" fmla="*/ 2147483647 w 493"/>
                <a:gd name="T21" fmla="*/ 2147483647 h 246"/>
                <a:gd name="T22" fmla="*/ 2147483647 w 493"/>
                <a:gd name="T23" fmla="*/ 2147483647 h 246"/>
                <a:gd name="T24" fmla="*/ 2147483647 w 493"/>
                <a:gd name="T25" fmla="*/ 2147483647 h 246"/>
                <a:gd name="T26" fmla="*/ 2147483647 w 493"/>
                <a:gd name="T27" fmla="*/ 2147483647 h 246"/>
                <a:gd name="T28" fmla="*/ 2147483647 w 493"/>
                <a:gd name="T29" fmla="*/ 2147483647 h 246"/>
                <a:gd name="T30" fmla="*/ 2147483647 w 493"/>
                <a:gd name="T31" fmla="*/ 2147483647 h 246"/>
                <a:gd name="T32" fmla="*/ 0 w 493"/>
                <a:gd name="T33" fmla="*/ 2147483647 h 2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93"/>
                <a:gd name="T52" fmla="*/ 0 h 246"/>
                <a:gd name="T53" fmla="*/ 493 w 493"/>
                <a:gd name="T54" fmla="*/ 246 h 2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93" h="246">
                  <a:moveTo>
                    <a:pt x="0" y="246"/>
                  </a:moveTo>
                  <a:lnTo>
                    <a:pt x="0" y="100"/>
                  </a:lnTo>
                  <a:lnTo>
                    <a:pt x="0" y="77"/>
                  </a:lnTo>
                  <a:lnTo>
                    <a:pt x="8" y="62"/>
                  </a:lnTo>
                  <a:lnTo>
                    <a:pt x="27" y="27"/>
                  </a:lnTo>
                  <a:lnTo>
                    <a:pt x="58" y="8"/>
                  </a:lnTo>
                  <a:lnTo>
                    <a:pt x="74" y="0"/>
                  </a:lnTo>
                  <a:lnTo>
                    <a:pt x="93" y="0"/>
                  </a:lnTo>
                  <a:lnTo>
                    <a:pt x="397" y="0"/>
                  </a:lnTo>
                  <a:lnTo>
                    <a:pt x="416" y="0"/>
                  </a:lnTo>
                  <a:lnTo>
                    <a:pt x="435" y="8"/>
                  </a:lnTo>
                  <a:lnTo>
                    <a:pt x="466" y="27"/>
                  </a:lnTo>
                  <a:lnTo>
                    <a:pt x="485" y="62"/>
                  </a:lnTo>
                  <a:lnTo>
                    <a:pt x="489" y="77"/>
                  </a:lnTo>
                  <a:lnTo>
                    <a:pt x="493" y="100"/>
                  </a:lnTo>
                  <a:lnTo>
                    <a:pt x="493" y="246"/>
                  </a:lnTo>
                  <a:lnTo>
                    <a:pt x="0" y="246"/>
                  </a:lnTo>
                  <a:close/>
                </a:path>
              </a:pathLst>
            </a:custGeom>
            <a:solidFill>
              <a:srgbClr val="E837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61502" name="Freeform 236"/>
            <p:cNvSpPr>
              <a:spLocks/>
            </p:cNvSpPr>
            <p:nvPr/>
          </p:nvSpPr>
          <p:spPr bwMode="auto">
            <a:xfrm>
              <a:off x="8014960" y="5965330"/>
              <a:ext cx="1312133" cy="910585"/>
            </a:xfrm>
            <a:custGeom>
              <a:avLst/>
              <a:gdLst>
                <a:gd name="T0" fmla="*/ 247522 w 1312133"/>
                <a:gd name="T1" fmla="*/ 0 h 910585"/>
                <a:gd name="T2" fmla="*/ 1056626 w 1312133"/>
                <a:gd name="T3" fmla="*/ 0 h 910585"/>
                <a:gd name="T4" fmla="*/ 1157764 w 1312133"/>
                <a:gd name="T5" fmla="*/ 21292 h 910585"/>
                <a:gd name="T6" fmla="*/ 1240272 w 1312133"/>
                <a:gd name="T7" fmla="*/ 71861 h 910585"/>
                <a:gd name="T8" fmla="*/ 1290841 w 1312133"/>
                <a:gd name="T9" fmla="*/ 143723 h 910585"/>
                <a:gd name="T10" fmla="*/ 1301487 w 1312133"/>
                <a:gd name="T11" fmla="*/ 183646 h 910585"/>
                <a:gd name="T12" fmla="*/ 1312133 w 1312133"/>
                <a:gd name="T13" fmla="*/ 236876 h 910585"/>
                <a:gd name="T14" fmla="*/ 1312133 w 1312133"/>
                <a:gd name="T15" fmla="*/ 910585 h 910585"/>
                <a:gd name="T16" fmla="*/ 0 w 1312133"/>
                <a:gd name="T17" fmla="*/ 910585 h 910585"/>
                <a:gd name="T18" fmla="*/ 0 w 1312133"/>
                <a:gd name="T19" fmla="*/ 236876 h 910585"/>
                <a:gd name="T20" fmla="*/ 0 w 1312133"/>
                <a:gd name="T21" fmla="*/ 183646 h 910585"/>
                <a:gd name="T22" fmla="*/ 21292 w 1312133"/>
                <a:gd name="T23" fmla="*/ 143723 h 910585"/>
                <a:gd name="T24" fmla="*/ 71861 w 1312133"/>
                <a:gd name="T25" fmla="*/ 71861 h 910585"/>
                <a:gd name="T26" fmla="*/ 154369 w 1312133"/>
                <a:gd name="T27" fmla="*/ 21292 h 91058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312133"/>
                <a:gd name="T43" fmla="*/ 0 h 910585"/>
                <a:gd name="T44" fmla="*/ 1312133 w 1312133"/>
                <a:gd name="T45" fmla="*/ 910585 h 91058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312133" h="910585">
                  <a:moveTo>
                    <a:pt x="247522" y="0"/>
                  </a:moveTo>
                  <a:lnTo>
                    <a:pt x="1056626" y="0"/>
                  </a:lnTo>
                  <a:lnTo>
                    <a:pt x="1157764" y="21292"/>
                  </a:lnTo>
                  <a:lnTo>
                    <a:pt x="1240272" y="71861"/>
                  </a:lnTo>
                  <a:lnTo>
                    <a:pt x="1290841" y="143723"/>
                  </a:lnTo>
                  <a:lnTo>
                    <a:pt x="1301487" y="183646"/>
                  </a:lnTo>
                  <a:lnTo>
                    <a:pt x="1312133" y="236876"/>
                  </a:lnTo>
                  <a:lnTo>
                    <a:pt x="1312133" y="910585"/>
                  </a:lnTo>
                  <a:lnTo>
                    <a:pt x="0" y="910585"/>
                  </a:lnTo>
                  <a:lnTo>
                    <a:pt x="0" y="236876"/>
                  </a:lnTo>
                  <a:lnTo>
                    <a:pt x="0" y="183646"/>
                  </a:lnTo>
                  <a:lnTo>
                    <a:pt x="21292" y="143723"/>
                  </a:lnTo>
                  <a:lnTo>
                    <a:pt x="71861" y="71861"/>
                  </a:lnTo>
                  <a:lnTo>
                    <a:pt x="154369" y="21292"/>
                  </a:lnTo>
                  <a:close/>
                </a:path>
              </a:pathLst>
            </a:custGeom>
            <a:solidFill>
              <a:srgbClr val="CF29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</p:grpSp>
      <p:sp>
        <p:nvSpPr>
          <p:cNvPr id="61476" name="Freeform 232"/>
          <p:cNvSpPr>
            <a:spLocks/>
          </p:cNvSpPr>
          <p:nvPr/>
        </p:nvSpPr>
        <p:spPr bwMode="auto">
          <a:xfrm>
            <a:off x="14989175" y="12526963"/>
            <a:ext cx="2601913" cy="1225550"/>
          </a:xfrm>
          <a:custGeom>
            <a:avLst/>
            <a:gdLst>
              <a:gd name="T0" fmla="*/ 3105272 w 1301487"/>
              <a:gd name="T1" fmla="*/ 0 h 612494"/>
              <a:gd name="T2" fmla="*/ 3956020 w 1301487"/>
              <a:gd name="T3" fmla="*/ 0 h 612494"/>
              <a:gd name="T4" fmla="*/ 16887547 w 1301487"/>
              <a:gd name="T5" fmla="*/ 0 h 612494"/>
              <a:gd name="T6" fmla="*/ 17695745 w 1301487"/>
              <a:gd name="T7" fmla="*/ 0 h 612494"/>
              <a:gd name="T8" fmla="*/ 18333821 w 1301487"/>
              <a:gd name="T9" fmla="*/ 298505 h 612494"/>
              <a:gd name="T10" fmla="*/ 19652499 w 1301487"/>
              <a:gd name="T11" fmla="*/ 1151360 h 612494"/>
              <a:gd name="T12" fmla="*/ 20460729 w 1301487"/>
              <a:gd name="T13" fmla="*/ 2601225 h 612494"/>
              <a:gd name="T14" fmla="*/ 20801022 w 1301487"/>
              <a:gd name="T15" fmla="*/ 3411444 h 612494"/>
              <a:gd name="T16" fmla="*/ 20801022 w 1301487"/>
              <a:gd name="T17" fmla="*/ 4264308 h 612494"/>
              <a:gd name="T18" fmla="*/ 20801022 w 1301487"/>
              <a:gd name="T19" fmla="*/ 9813404 h 612494"/>
              <a:gd name="T20" fmla="*/ 0 w 1301487"/>
              <a:gd name="T21" fmla="*/ 9813404 h 612494"/>
              <a:gd name="T22" fmla="*/ 0 w 1301487"/>
              <a:gd name="T23" fmla="*/ 4264308 h 612494"/>
              <a:gd name="T24" fmla="*/ 0 w 1301487"/>
              <a:gd name="T25" fmla="*/ 3411444 h 612494"/>
              <a:gd name="T26" fmla="*/ 340303 w 1301487"/>
              <a:gd name="T27" fmla="*/ 2601225 h 612494"/>
              <a:gd name="T28" fmla="*/ 1148524 w 1301487"/>
              <a:gd name="T29" fmla="*/ 1151360 h 612494"/>
              <a:gd name="T30" fmla="*/ 2467204 w 1301487"/>
              <a:gd name="T31" fmla="*/ 298505 h 61249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301487"/>
              <a:gd name="T49" fmla="*/ 0 h 612494"/>
              <a:gd name="T50" fmla="*/ 1301487 w 1301487"/>
              <a:gd name="T51" fmla="*/ 612494 h 612494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301487" h="612494">
                <a:moveTo>
                  <a:pt x="194292" y="0"/>
                </a:moveTo>
                <a:lnTo>
                  <a:pt x="247522" y="0"/>
                </a:lnTo>
                <a:lnTo>
                  <a:pt x="1056627" y="0"/>
                </a:lnTo>
                <a:lnTo>
                  <a:pt x="1107195" y="0"/>
                </a:lnTo>
                <a:lnTo>
                  <a:pt x="1147118" y="18631"/>
                </a:lnTo>
                <a:lnTo>
                  <a:pt x="1229626" y="71861"/>
                </a:lnTo>
                <a:lnTo>
                  <a:pt x="1280195" y="162353"/>
                </a:lnTo>
                <a:lnTo>
                  <a:pt x="1301487" y="212922"/>
                </a:lnTo>
                <a:lnTo>
                  <a:pt x="1301487" y="266153"/>
                </a:lnTo>
                <a:lnTo>
                  <a:pt x="1301487" y="612494"/>
                </a:lnTo>
                <a:lnTo>
                  <a:pt x="0" y="612494"/>
                </a:lnTo>
                <a:lnTo>
                  <a:pt x="0" y="266153"/>
                </a:lnTo>
                <a:lnTo>
                  <a:pt x="0" y="212922"/>
                </a:lnTo>
                <a:lnTo>
                  <a:pt x="21292" y="162353"/>
                </a:lnTo>
                <a:lnTo>
                  <a:pt x="71861" y="71861"/>
                </a:lnTo>
                <a:lnTo>
                  <a:pt x="154369" y="18631"/>
                </a:lnTo>
                <a:close/>
              </a:path>
            </a:pathLst>
          </a:custGeom>
          <a:solidFill>
            <a:srgbClr val="E837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82889" tIns="91445" rIns="182889" bIns="91445"/>
          <a:lstStyle/>
          <a:p>
            <a:endParaRPr lang="id-ID"/>
          </a:p>
        </p:txBody>
      </p:sp>
      <p:sp>
        <p:nvSpPr>
          <p:cNvPr id="61477" name="Freeform 234"/>
          <p:cNvSpPr>
            <a:spLocks/>
          </p:cNvSpPr>
          <p:nvPr/>
        </p:nvSpPr>
        <p:spPr bwMode="auto">
          <a:xfrm>
            <a:off x="14989175" y="12669838"/>
            <a:ext cx="2601913" cy="1082675"/>
          </a:xfrm>
          <a:custGeom>
            <a:avLst/>
            <a:gdLst>
              <a:gd name="T0" fmla="*/ 3956020 w 1301487"/>
              <a:gd name="T1" fmla="*/ 0 h 540632"/>
              <a:gd name="T2" fmla="*/ 16887547 w 1301487"/>
              <a:gd name="T3" fmla="*/ 0 h 540632"/>
              <a:gd name="T4" fmla="*/ 18333821 w 1301487"/>
              <a:gd name="T5" fmla="*/ 299264 h 540632"/>
              <a:gd name="T6" fmla="*/ 19652499 w 1301487"/>
              <a:gd name="T7" fmla="*/ 1154298 h 540632"/>
              <a:gd name="T8" fmla="*/ 20460729 w 1301487"/>
              <a:gd name="T9" fmla="*/ 2265823 h 540632"/>
              <a:gd name="T10" fmla="*/ 20801022 w 1301487"/>
              <a:gd name="T11" fmla="*/ 2949856 h 540632"/>
              <a:gd name="T12" fmla="*/ 20801022 w 1301487"/>
              <a:gd name="T13" fmla="*/ 3762126 h 540632"/>
              <a:gd name="T14" fmla="*/ 20801022 w 1301487"/>
              <a:gd name="T15" fmla="*/ 8684013 h 540632"/>
              <a:gd name="T16" fmla="*/ 0 w 1301487"/>
              <a:gd name="T17" fmla="*/ 8684013 h 540632"/>
              <a:gd name="T18" fmla="*/ 0 w 1301487"/>
              <a:gd name="T19" fmla="*/ 3762126 h 540632"/>
              <a:gd name="T20" fmla="*/ 0 w 1301487"/>
              <a:gd name="T21" fmla="*/ 2949856 h 540632"/>
              <a:gd name="T22" fmla="*/ 340303 w 1301487"/>
              <a:gd name="T23" fmla="*/ 2265823 h 540632"/>
              <a:gd name="T24" fmla="*/ 1148524 w 1301487"/>
              <a:gd name="T25" fmla="*/ 1154298 h 540632"/>
              <a:gd name="T26" fmla="*/ 2467204 w 1301487"/>
              <a:gd name="T27" fmla="*/ 299264 h 54063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301487"/>
              <a:gd name="T43" fmla="*/ 0 h 540632"/>
              <a:gd name="T44" fmla="*/ 1301487 w 1301487"/>
              <a:gd name="T45" fmla="*/ 540632 h 54063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301487" h="540632">
                <a:moveTo>
                  <a:pt x="247522" y="0"/>
                </a:moveTo>
                <a:lnTo>
                  <a:pt x="1056627" y="0"/>
                </a:lnTo>
                <a:lnTo>
                  <a:pt x="1147118" y="18631"/>
                </a:lnTo>
                <a:lnTo>
                  <a:pt x="1229626" y="71862"/>
                </a:lnTo>
                <a:lnTo>
                  <a:pt x="1280195" y="141061"/>
                </a:lnTo>
                <a:lnTo>
                  <a:pt x="1301487" y="183646"/>
                </a:lnTo>
                <a:lnTo>
                  <a:pt x="1301487" y="234215"/>
                </a:lnTo>
                <a:lnTo>
                  <a:pt x="1301487" y="540632"/>
                </a:lnTo>
                <a:lnTo>
                  <a:pt x="0" y="540632"/>
                </a:lnTo>
                <a:lnTo>
                  <a:pt x="0" y="234215"/>
                </a:lnTo>
                <a:lnTo>
                  <a:pt x="0" y="183646"/>
                </a:lnTo>
                <a:lnTo>
                  <a:pt x="21292" y="141061"/>
                </a:lnTo>
                <a:lnTo>
                  <a:pt x="71861" y="71862"/>
                </a:lnTo>
                <a:lnTo>
                  <a:pt x="154369" y="18631"/>
                </a:lnTo>
                <a:close/>
              </a:path>
            </a:pathLst>
          </a:custGeom>
          <a:solidFill>
            <a:srgbClr val="C3200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82889" tIns="91445" rIns="182889" bIns="91445"/>
          <a:lstStyle/>
          <a:p>
            <a:endParaRPr lang="id-ID"/>
          </a:p>
        </p:txBody>
      </p:sp>
      <p:sp>
        <p:nvSpPr>
          <p:cNvPr id="61478" name="Freeform 214"/>
          <p:cNvSpPr>
            <a:spLocks/>
          </p:cNvSpPr>
          <p:nvPr/>
        </p:nvSpPr>
        <p:spPr bwMode="auto">
          <a:xfrm>
            <a:off x="19119850" y="11787188"/>
            <a:ext cx="2624138" cy="1309687"/>
          </a:xfrm>
          <a:custGeom>
            <a:avLst/>
            <a:gdLst>
              <a:gd name="T0" fmla="*/ 0 w 493"/>
              <a:gd name="T1" fmla="*/ 2147483647 h 246"/>
              <a:gd name="T2" fmla="*/ 0 w 493"/>
              <a:gd name="T3" fmla="*/ 2147483647 h 246"/>
              <a:gd name="T4" fmla="*/ 0 w 493"/>
              <a:gd name="T5" fmla="*/ 2147483647 h 246"/>
              <a:gd name="T6" fmla="*/ 2147483647 w 493"/>
              <a:gd name="T7" fmla="*/ 2147483647 h 246"/>
              <a:gd name="T8" fmla="*/ 2147483647 w 493"/>
              <a:gd name="T9" fmla="*/ 2147483647 h 246"/>
              <a:gd name="T10" fmla="*/ 2147483647 w 493"/>
              <a:gd name="T11" fmla="*/ 2147483647 h 246"/>
              <a:gd name="T12" fmla="*/ 2147483647 w 493"/>
              <a:gd name="T13" fmla="*/ 0 h 246"/>
              <a:gd name="T14" fmla="*/ 2147483647 w 493"/>
              <a:gd name="T15" fmla="*/ 0 h 246"/>
              <a:gd name="T16" fmla="*/ 2147483647 w 493"/>
              <a:gd name="T17" fmla="*/ 0 h 246"/>
              <a:gd name="T18" fmla="*/ 2147483647 w 493"/>
              <a:gd name="T19" fmla="*/ 0 h 246"/>
              <a:gd name="T20" fmla="*/ 2147483647 w 493"/>
              <a:gd name="T21" fmla="*/ 2147483647 h 246"/>
              <a:gd name="T22" fmla="*/ 2147483647 w 493"/>
              <a:gd name="T23" fmla="*/ 2147483647 h 246"/>
              <a:gd name="T24" fmla="*/ 2147483647 w 493"/>
              <a:gd name="T25" fmla="*/ 2147483647 h 246"/>
              <a:gd name="T26" fmla="*/ 2147483647 w 493"/>
              <a:gd name="T27" fmla="*/ 2147483647 h 246"/>
              <a:gd name="T28" fmla="*/ 2147483647 w 493"/>
              <a:gd name="T29" fmla="*/ 2147483647 h 246"/>
              <a:gd name="T30" fmla="*/ 2147483647 w 493"/>
              <a:gd name="T31" fmla="*/ 2147483647 h 246"/>
              <a:gd name="T32" fmla="*/ 0 w 493"/>
              <a:gd name="T33" fmla="*/ 2147483647 h 24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93"/>
              <a:gd name="T52" fmla="*/ 0 h 246"/>
              <a:gd name="T53" fmla="*/ 493 w 493"/>
              <a:gd name="T54" fmla="*/ 246 h 24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93" h="246">
                <a:moveTo>
                  <a:pt x="0" y="246"/>
                </a:moveTo>
                <a:lnTo>
                  <a:pt x="0" y="100"/>
                </a:lnTo>
                <a:lnTo>
                  <a:pt x="0" y="77"/>
                </a:lnTo>
                <a:lnTo>
                  <a:pt x="8" y="62"/>
                </a:lnTo>
                <a:lnTo>
                  <a:pt x="27" y="27"/>
                </a:lnTo>
                <a:lnTo>
                  <a:pt x="58" y="8"/>
                </a:lnTo>
                <a:lnTo>
                  <a:pt x="73" y="0"/>
                </a:lnTo>
                <a:lnTo>
                  <a:pt x="92" y="0"/>
                </a:lnTo>
                <a:lnTo>
                  <a:pt x="396" y="0"/>
                </a:lnTo>
                <a:lnTo>
                  <a:pt x="416" y="0"/>
                </a:lnTo>
                <a:lnTo>
                  <a:pt x="435" y="8"/>
                </a:lnTo>
                <a:lnTo>
                  <a:pt x="466" y="27"/>
                </a:lnTo>
                <a:lnTo>
                  <a:pt x="485" y="62"/>
                </a:lnTo>
                <a:lnTo>
                  <a:pt x="489" y="77"/>
                </a:lnTo>
                <a:lnTo>
                  <a:pt x="493" y="100"/>
                </a:lnTo>
                <a:lnTo>
                  <a:pt x="493" y="246"/>
                </a:lnTo>
                <a:lnTo>
                  <a:pt x="0" y="246"/>
                </a:lnTo>
                <a:close/>
              </a:path>
            </a:pathLst>
          </a:custGeom>
          <a:solidFill>
            <a:srgbClr val="E837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82889" tIns="91445" rIns="182889" bIns="91445"/>
          <a:lstStyle/>
          <a:p>
            <a:endParaRPr lang="id-ID"/>
          </a:p>
        </p:txBody>
      </p:sp>
      <p:sp>
        <p:nvSpPr>
          <p:cNvPr id="61479" name="Freeform 242"/>
          <p:cNvSpPr>
            <a:spLocks/>
          </p:cNvSpPr>
          <p:nvPr/>
        </p:nvSpPr>
        <p:spPr bwMode="auto">
          <a:xfrm>
            <a:off x="19119850" y="11930063"/>
            <a:ext cx="2624138" cy="1822450"/>
          </a:xfrm>
          <a:custGeom>
            <a:avLst/>
            <a:gdLst>
              <a:gd name="T0" fmla="*/ 3917712 w 1312133"/>
              <a:gd name="T1" fmla="*/ 0 h 910585"/>
              <a:gd name="T2" fmla="*/ 16863147 w 1312133"/>
              <a:gd name="T3" fmla="*/ 0 h 910585"/>
              <a:gd name="T4" fmla="*/ 18523913 w 1312133"/>
              <a:gd name="T5" fmla="*/ 341392 h 910585"/>
              <a:gd name="T6" fmla="*/ 19844008 w 1312133"/>
              <a:gd name="T7" fmla="*/ 1152201 h 910585"/>
              <a:gd name="T8" fmla="*/ 20653121 w 1312133"/>
              <a:gd name="T9" fmla="*/ 2304421 h 910585"/>
              <a:gd name="T10" fmla="*/ 20823432 w 1312133"/>
              <a:gd name="T11" fmla="*/ 2944534 h 910585"/>
              <a:gd name="T12" fmla="*/ 20993792 w 1312133"/>
              <a:gd name="T13" fmla="*/ 3798013 h 910585"/>
              <a:gd name="T14" fmla="*/ 20993792 w 1312133"/>
              <a:gd name="T15" fmla="*/ 14600110 h 910585"/>
              <a:gd name="T16" fmla="*/ 0 w 1312133"/>
              <a:gd name="T17" fmla="*/ 14600110 h 910585"/>
              <a:gd name="T18" fmla="*/ 0 w 1312133"/>
              <a:gd name="T19" fmla="*/ 3798013 h 910585"/>
              <a:gd name="T20" fmla="*/ 0 w 1312133"/>
              <a:gd name="T21" fmla="*/ 2944534 h 910585"/>
              <a:gd name="T22" fmla="*/ 340671 w 1312133"/>
              <a:gd name="T23" fmla="*/ 2304421 h 910585"/>
              <a:gd name="T24" fmla="*/ 1149760 w 1312133"/>
              <a:gd name="T25" fmla="*/ 1152201 h 910585"/>
              <a:gd name="T26" fmla="*/ 2469864 w 1312133"/>
              <a:gd name="T27" fmla="*/ 341392 h 91058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312133"/>
              <a:gd name="T43" fmla="*/ 0 h 910585"/>
              <a:gd name="T44" fmla="*/ 1312133 w 1312133"/>
              <a:gd name="T45" fmla="*/ 910585 h 910585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312133" h="910585">
                <a:moveTo>
                  <a:pt x="244861" y="0"/>
                </a:moveTo>
                <a:lnTo>
                  <a:pt x="1053965" y="0"/>
                </a:lnTo>
                <a:lnTo>
                  <a:pt x="1157764" y="21292"/>
                </a:lnTo>
                <a:lnTo>
                  <a:pt x="1240272" y="71861"/>
                </a:lnTo>
                <a:lnTo>
                  <a:pt x="1290841" y="143723"/>
                </a:lnTo>
                <a:lnTo>
                  <a:pt x="1301487" y="183646"/>
                </a:lnTo>
                <a:lnTo>
                  <a:pt x="1312133" y="236876"/>
                </a:lnTo>
                <a:lnTo>
                  <a:pt x="1312133" y="910585"/>
                </a:lnTo>
                <a:lnTo>
                  <a:pt x="0" y="910585"/>
                </a:lnTo>
                <a:lnTo>
                  <a:pt x="0" y="236876"/>
                </a:lnTo>
                <a:lnTo>
                  <a:pt x="0" y="183646"/>
                </a:lnTo>
                <a:lnTo>
                  <a:pt x="21292" y="143723"/>
                </a:lnTo>
                <a:lnTo>
                  <a:pt x="71861" y="71861"/>
                </a:lnTo>
                <a:lnTo>
                  <a:pt x="154369" y="21292"/>
                </a:lnTo>
                <a:close/>
              </a:path>
            </a:pathLst>
          </a:custGeom>
          <a:solidFill>
            <a:srgbClr val="CF29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82889" tIns="91445" rIns="182889" bIns="91445"/>
          <a:lstStyle/>
          <a:p>
            <a:endParaRPr lang="id-ID"/>
          </a:p>
        </p:txBody>
      </p:sp>
      <p:sp>
        <p:nvSpPr>
          <p:cNvPr id="61480" name="Freeform 240"/>
          <p:cNvSpPr>
            <a:spLocks/>
          </p:cNvSpPr>
          <p:nvPr/>
        </p:nvSpPr>
        <p:spPr bwMode="auto">
          <a:xfrm>
            <a:off x="17714913" y="12526963"/>
            <a:ext cx="2581275" cy="1225550"/>
          </a:xfrm>
          <a:custGeom>
            <a:avLst/>
            <a:gdLst>
              <a:gd name="T0" fmla="*/ 3277881 w 1290841"/>
              <a:gd name="T1" fmla="*/ 0 h 612494"/>
              <a:gd name="T2" fmla="*/ 4086713 w 1290841"/>
              <a:gd name="T3" fmla="*/ 0 h 612494"/>
              <a:gd name="T4" fmla="*/ 17027941 w 1290841"/>
              <a:gd name="T5" fmla="*/ 0 h 612494"/>
              <a:gd name="T6" fmla="*/ 18177295 w 1290841"/>
              <a:gd name="T7" fmla="*/ 127937 h 612494"/>
              <a:gd name="T8" fmla="*/ 19156436 w 1290841"/>
              <a:gd name="T9" fmla="*/ 639647 h 612494"/>
              <a:gd name="T10" fmla="*/ 20007806 w 1290841"/>
              <a:gd name="T11" fmla="*/ 1449865 h 612494"/>
              <a:gd name="T12" fmla="*/ 20646361 w 1290841"/>
              <a:gd name="T13" fmla="*/ 2601225 h 612494"/>
              <a:gd name="T14" fmla="*/ 20646361 w 1290841"/>
              <a:gd name="T15" fmla="*/ 9813404 h 612494"/>
              <a:gd name="T16" fmla="*/ 0 w 1290841"/>
              <a:gd name="T17" fmla="*/ 9813404 h 612494"/>
              <a:gd name="T18" fmla="*/ 0 w 1290841"/>
              <a:gd name="T19" fmla="*/ 4264308 h 612494"/>
              <a:gd name="T20" fmla="*/ 170279 w 1290841"/>
              <a:gd name="T21" fmla="*/ 3411444 h 612494"/>
              <a:gd name="T22" fmla="*/ 340560 w 1290841"/>
              <a:gd name="T23" fmla="*/ 2601225 h 612494"/>
              <a:gd name="T24" fmla="*/ 1319664 w 1290841"/>
              <a:gd name="T25" fmla="*/ 1151360 h 612494"/>
              <a:gd name="T26" fmla="*/ 2469057 w 1290841"/>
              <a:gd name="T27" fmla="*/ 298505 h 61249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90841"/>
              <a:gd name="T43" fmla="*/ 0 h 612494"/>
              <a:gd name="T44" fmla="*/ 1290841 w 1290841"/>
              <a:gd name="T45" fmla="*/ 612494 h 61249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90841" h="612494">
                <a:moveTo>
                  <a:pt x="204938" y="0"/>
                </a:moveTo>
                <a:lnTo>
                  <a:pt x="255507" y="0"/>
                </a:lnTo>
                <a:lnTo>
                  <a:pt x="1064611" y="0"/>
                </a:lnTo>
                <a:lnTo>
                  <a:pt x="1136472" y="7985"/>
                </a:lnTo>
                <a:lnTo>
                  <a:pt x="1197688" y="39923"/>
                </a:lnTo>
                <a:lnTo>
                  <a:pt x="1250918" y="90492"/>
                </a:lnTo>
                <a:lnTo>
                  <a:pt x="1290841" y="162353"/>
                </a:lnTo>
                <a:lnTo>
                  <a:pt x="1290841" y="612494"/>
                </a:lnTo>
                <a:lnTo>
                  <a:pt x="0" y="612494"/>
                </a:lnTo>
                <a:lnTo>
                  <a:pt x="0" y="266153"/>
                </a:lnTo>
                <a:lnTo>
                  <a:pt x="10646" y="212922"/>
                </a:lnTo>
                <a:lnTo>
                  <a:pt x="21292" y="162353"/>
                </a:lnTo>
                <a:lnTo>
                  <a:pt x="82507" y="71861"/>
                </a:lnTo>
                <a:lnTo>
                  <a:pt x="154369" y="18631"/>
                </a:lnTo>
                <a:close/>
              </a:path>
            </a:pathLst>
          </a:custGeom>
          <a:solidFill>
            <a:srgbClr val="E837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82889" tIns="91445" rIns="182889" bIns="91445"/>
          <a:lstStyle/>
          <a:p>
            <a:endParaRPr lang="id-ID"/>
          </a:p>
        </p:txBody>
      </p:sp>
      <p:sp>
        <p:nvSpPr>
          <p:cNvPr id="61481" name="Freeform 238"/>
          <p:cNvSpPr>
            <a:spLocks/>
          </p:cNvSpPr>
          <p:nvPr/>
        </p:nvSpPr>
        <p:spPr bwMode="auto">
          <a:xfrm>
            <a:off x="17714913" y="12669838"/>
            <a:ext cx="2581275" cy="1082675"/>
          </a:xfrm>
          <a:custGeom>
            <a:avLst/>
            <a:gdLst>
              <a:gd name="T0" fmla="*/ 4086713 w 1290841"/>
              <a:gd name="T1" fmla="*/ 0 h 540632"/>
              <a:gd name="T2" fmla="*/ 17027941 w 1290841"/>
              <a:gd name="T3" fmla="*/ 0 h 540632"/>
              <a:gd name="T4" fmla="*/ 18177295 w 1290841"/>
              <a:gd name="T5" fmla="*/ 128261 h 540632"/>
              <a:gd name="T6" fmla="*/ 19156436 w 1290841"/>
              <a:gd name="T7" fmla="*/ 641270 h 540632"/>
              <a:gd name="T8" fmla="*/ 20007806 w 1290841"/>
              <a:gd name="T9" fmla="*/ 1282545 h 540632"/>
              <a:gd name="T10" fmla="*/ 20646361 w 1290841"/>
              <a:gd name="T11" fmla="*/ 2265823 h 540632"/>
              <a:gd name="T12" fmla="*/ 20646361 w 1290841"/>
              <a:gd name="T13" fmla="*/ 8684013 h 540632"/>
              <a:gd name="T14" fmla="*/ 0 w 1290841"/>
              <a:gd name="T15" fmla="*/ 8684013 h 540632"/>
              <a:gd name="T16" fmla="*/ 0 w 1290841"/>
              <a:gd name="T17" fmla="*/ 3762126 h 540632"/>
              <a:gd name="T18" fmla="*/ 170279 w 1290841"/>
              <a:gd name="T19" fmla="*/ 2949856 h 540632"/>
              <a:gd name="T20" fmla="*/ 340560 w 1290841"/>
              <a:gd name="T21" fmla="*/ 2265823 h 540632"/>
              <a:gd name="T22" fmla="*/ 1319664 w 1290841"/>
              <a:gd name="T23" fmla="*/ 1154298 h 540632"/>
              <a:gd name="T24" fmla="*/ 2469057 w 1290841"/>
              <a:gd name="T25" fmla="*/ 299264 h 54063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90841"/>
              <a:gd name="T40" fmla="*/ 0 h 540632"/>
              <a:gd name="T41" fmla="*/ 1290841 w 1290841"/>
              <a:gd name="T42" fmla="*/ 540632 h 54063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90841" h="540632">
                <a:moveTo>
                  <a:pt x="255507" y="0"/>
                </a:moveTo>
                <a:lnTo>
                  <a:pt x="1064611" y="0"/>
                </a:lnTo>
                <a:lnTo>
                  <a:pt x="1136472" y="7985"/>
                </a:lnTo>
                <a:lnTo>
                  <a:pt x="1197688" y="39923"/>
                </a:lnTo>
                <a:lnTo>
                  <a:pt x="1250918" y="79846"/>
                </a:lnTo>
                <a:lnTo>
                  <a:pt x="1290841" y="141061"/>
                </a:lnTo>
                <a:lnTo>
                  <a:pt x="1290841" y="540632"/>
                </a:lnTo>
                <a:lnTo>
                  <a:pt x="0" y="540632"/>
                </a:lnTo>
                <a:lnTo>
                  <a:pt x="0" y="234215"/>
                </a:lnTo>
                <a:lnTo>
                  <a:pt x="10646" y="183646"/>
                </a:lnTo>
                <a:lnTo>
                  <a:pt x="21292" y="141061"/>
                </a:lnTo>
                <a:lnTo>
                  <a:pt x="82507" y="71862"/>
                </a:lnTo>
                <a:lnTo>
                  <a:pt x="154369" y="18631"/>
                </a:lnTo>
                <a:close/>
              </a:path>
            </a:pathLst>
          </a:custGeom>
          <a:solidFill>
            <a:srgbClr val="C3200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82889" tIns="91445" rIns="182889" bIns="91445"/>
          <a:lstStyle/>
          <a:p>
            <a:endParaRPr lang="id-ID"/>
          </a:p>
        </p:txBody>
      </p:sp>
      <p:sp>
        <p:nvSpPr>
          <p:cNvPr id="61482" name="Freeform 263"/>
          <p:cNvSpPr>
            <a:spLocks/>
          </p:cNvSpPr>
          <p:nvPr/>
        </p:nvSpPr>
        <p:spPr bwMode="auto">
          <a:xfrm>
            <a:off x="2663825" y="11787188"/>
            <a:ext cx="2625725" cy="1309687"/>
          </a:xfrm>
          <a:custGeom>
            <a:avLst/>
            <a:gdLst>
              <a:gd name="T0" fmla="*/ 0 w 493"/>
              <a:gd name="T1" fmla="*/ 2147483647 h 246"/>
              <a:gd name="T2" fmla="*/ 0 w 493"/>
              <a:gd name="T3" fmla="*/ 2147483647 h 246"/>
              <a:gd name="T4" fmla="*/ 0 w 493"/>
              <a:gd name="T5" fmla="*/ 2147483647 h 246"/>
              <a:gd name="T6" fmla="*/ 2147483647 w 493"/>
              <a:gd name="T7" fmla="*/ 2147483647 h 246"/>
              <a:gd name="T8" fmla="*/ 2147483647 w 493"/>
              <a:gd name="T9" fmla="*/ 2147483647 h 246"/>
              <a:gd name="T10" fmla="*/ 2147483647 w 493"/>
              <a:gd name="T11" fmla="*/ 2147483647 h 246"/>
              <a:gd name="T12" fmla="*/ 2147483647 w 493"/>
              <a:gd name="T13" fmla="*/ 0 h 246"/>
              <a:gd name="T14" fmla="*/ 2147483647 w 493"/>
              <a:gd name="T15" fmla="*/ 0 h 246"/>
              <a:gd name="T16" fmla="*/ 2147483647 w 493"/>
              <a:gd name="T17" fmla="*/ 0 h 246"/>
              <a:gd name="T18" fmla="*/ 2147483647 w 493"/>
              <a:gd name="T19" fmla="*/ 0 h 246"/>
              <a:gd name="T20" fmla="*/ 2147483647 w 493"/>
              <a:gd name="T21" fmla="*/ 2147483647 h 246"/>
              <a:gd name="T22" fmla="*/ 2147483647 w 493"/>
              <a:gd name="T23" fmla="*/ 2147483647 h 246"/>
              <a:gd name="T24" fmla="*/ 2147483647 w 493"/>
              <a:gd name="T25" fmla="*/ 2147483647 h 246"/>
              <a:gd name="T26" fmla="*/ 2147483647 w 493"/>
              <a:gd name="T27" fmla="*/ 2147483647 h 246"/>
              <a:gd name="T28" fmla="*/ 2147483647 w 493"/>
              <a:gd name="T29" fmla="*/ 2147483647 h 246"/>
              <a:gd name="T30" fmla="*/ 2147483647 w 493"/>
              <a:gd name="T31" fmla="*/ 2147483647 h 246"/>
              <a:gd name="T32" fmla="*/ 0 w 493"/>
              <a:gd name="T33" fmla="*/ 2147483647 h 24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93"/>
              <a:gd name="T52" fmla="*/ 0 h 246"/>
              <a:gd name="T53" fmla="*/ 493 w 493"/>
              <a:gd name="T54" fmla="*/ 246 h 24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93" h="246">
                <a:moveTo>
                  <a:pt x="0" y="246"/>
                </a:moveTo>
                <a:lnTo>
                  <a:pt x="0" y="100"/>
                </a:lnTo>
                <a:lnTo>
                  <a:pt x="0" y="77"/>
                </a:lnTo>
                <a:lnTo>
                  <a:pt x="8" y="62"/>
                </a:lnTo>
                <a:lnTo>
                  <a:pt x="27" y="27"/>
                </a:lnTo>
                <a:lnTo>
                  <a:pt x="58" y="8"/>
                </a:lnTo>
                <a:lnTo>
                  <a:pt x="73" y="0"/>
                </a:lnTo>
                <a:lnTo>
                  <a:pt x="92" y="0"/>
                </a:lnTo>
                <a:lnTo>
                  <a:pt x="396" y="0"/>
                </a:lnTo>
                <a:lnTo>
                  <a:pt x="416" y="0"/>
                </a:lnTo>
                <a:lnTo>
                  <a:pt x="435" y="8"/>
                </a:lnTo>
                <a:lnTo>
                  <a:pt x="466" y="27"/>
                </a:lnTo>
                <a:lnTo>
                  <a:pt x="485" y="62"/>
                </a:lnTo>
                <a:lnTo>
                  <a:pt x="489" y="77"/>
                </a:lnTo>
                <a:lnTo>
                  <a:pt x="493" y="100"/>
                </a:lnTo>
                <a:lnTo>
                  <a:pt x="493" y="246"/>
                </a:lnTo>
                <a:lnTo>
                  <a:pt x="0" y="246"/>
                </a:lnTo>
                <a:close/>
              </a:path>
            </a:pathLst>
          </a:custGeom>
          <a:solidFill>
            <a:srgbClr val="E837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82889" tIns="91445" rIns="182889" bIns="91445"/>
          <a:lstStyle/>
          <a:p>
            <a:endParaRPr lang="id-ID"/>
          </a:p>
        </p:txBody>
      </p:sp>
      <p:sp>
        <p:nvSpPr>
          <p:cNvPr id="61483" name="Freeform 106"/>
          <p:cNvSpPr>
            <a:spLocks/>
          </p:cNvSpPr>
          <p:nvPr/>
        </p:nvSpPr>
        <p:spPr bwMode="auto">
          <a:xfrm>
            <a:off x="2663825" y="11930063"/>
            <a:ext cx="2625725" cy="1822450"/>
          </a:xfrm>
          <a:custGeom>
            <a:avLst/>
            <a:gdLst>
              <a:gd name="T0" fmla="*/ 3924824 w 1312133"/>
              <a:gd name="T1" fmla="*/ 0 h 910585"/>
              <a:gd name="T2" fmla="*/ 16893773 w 1312133"/>
              <a:gd name="T3" fmla="*/ 0 h 910585"/>
              <a:gd name="T4" fmla="*/ 18557561 w 1312133"/>
              <a:gd name="T5" fmla="*/ 341392 h 910585"/>
              <a:gd name="T6" fmla="*/ 19880039 w 1312133"/>
              <a:gd name="T7" fmla="*/ 1152201 h 910585"/>
              <a:gd name="T8" fmla="*/ 20690601 w 1312133"/>
              <a:gd name="T9" fmla="*/ 2304421 h 910585"/>
              <a:gd name="T10" fmla="*/ 20861240 w 1312133"/>
              <a:gd name="T11" fmla="*/ 2944534 h 910585"/>
              <a:gd name="T12" fmla="*/ 21031894 w 1312133"/>
              <a:gd name="T13" fmla="*/ 3798013 h 910585"/>
              <a:gd name="T14" fmla="*/ 21031894 w 1312133"/>
              <a:gd name="T15" fmla="*/ 14600110 h 910585"/>
              <a:gd name="T16" fmla="*/ 0 w 1312133"/>
              <a:gd name="T17" fmla="*/ 14600110 h 910585"/>
              <a:gd name="T18" fmla="*/ 0 w 1312133"/>
              <a:gd name="T19" fmla="*/ 3798013 h 910585"/>
              <a:gd name="T20" fmla="*/ 0 w 1312133"/>
              <a:gd name="T21" fmla="*/ 2944534 h 910585"/>
              <a:gd name="T22" fmla="*/ 341304 w 1312133"/>
              <a:gd name="T23" fmla="*/ 2304421 h 910585"/>
              <a:gd name="T24" fmla="*/ 1151848 w 1312133"/>
              <a:gd name="T25" fmla="*/ 1152201 h 910585"/>
              <a:gd name="T26" fmla="*/ 2474345 w 1312133"/>
              <a:gd name="T27" fmla="*/ 341392 h 91058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312133"/>
              <a:gd name="T43" fmla="*/ 0 h 910585"/>
              <a:gd name="T44" fmla="*/ 1312133 w 1312133"/>
              <a:gd name="T45" fmla="*/ 910585 h 910585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312133" h="910585">
                <a:moveTo>
                  <a:pt x="244861" y="0"/>
                </a:moveTo>
                <a:lnTo>
                  <a:pt x="1053965" y="0"/>
                </a:lnTo>
                <a:lnTo>
                  <a:pt x="1157765" y="21292"/>
                </a:lnTo>
                <a:lnTo>
                  <a:pt x="1240272" y="71861"/>
                </a:lnTo>
                <a:lnTo>
                  <a:pt x="1290841" y="143723"/>
                </a:lnTo>
                <a:lnTo>
                  <a:pt x="1301487" y="183646"/>
                </a:lnTo>
                <a:lnTo>
                  <a:pt x="1312133" y="236876"/>
                </a:lnTo>
                <a:lnTo>
                  <a:pt x="1312133" y="910585"/>
                </a:lnTo>
                <a:lnTo>
                  <a:pt x="0" y="910585"/>
                </a:lnTo>
                <a:lnTo>
                  <a:pt x="0" y="236876"/>
                </a:lnTo>
                <a:lnTo>
                  <a:pt x="0" y="183646"/>
                </a:lnTo>
                <a:lnTo>
                  <a:pt x="21293" y="143723"/>
                </a:lnTo>
                <a:lnTo>
                  <a:pt x="71861" y="71861"/>
                </a:lnTo>
                <a:lnTo>
                  <a:pt x="154369" y="21292"/>
                </a:lnTo>
                <a:close/>
              </a:path>
            </a:pathLst>
          </a:custGeom>
          <a:solidFill>
            <a:srgbClr val="CF29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82889" tIns="91445" rIns="182889" bIns="91445"/>
          <a:lstStyle/>
          <a:p>
            <a:endParaRPr lang="id-ID"/>
          </a:p>
        </p:txBody>
      </p:sp>
      <p:sp>
        <p:nvSpPr>
          <p:cNvPr id="61484" name="Freeform 108"/>
          <p:cNvSpPr>
            <a:spLocks/>
          </p:cNvSpPr>
          <p:nvPr/>
        </p:nvSpPr>
        <p:spPr bwMode="auto">
          <a:xfrm>
            <a:off x="4048125" y="12526963"/>
            <a:ext cx="2603500" cy="1225550"/>
          </a:xfrm>
          <a:custGeom>
            <a:avLst/>
            <a:gdLst>
              <a:gd name="T0" fmla="*/ 3110956 w 1301487"/>
              <a:gd name="T1" fmla="*/ 0 h 612494"/>
              <a:gd name="T2" fmla="*/ 3920664 w 1301487"/>
              <a:gd name="T3" fmla="*/ 0 h 612494"/>
              <a:gd name="T4" fmla="*/ 16875859 w 1301487"/>
              <a:gd name="T5" fmla="*/ 0 h 612494"/>
              <a:gd name="T6" fmla="*/ 17728159 w 1301487"/>
              <a:gd name="T7" fmla="*/ 0 h 612494"/>
              <a:gd name="T8" fmla="*/ 18367424 w 1301487"/>
              <a:gd name="T9" fmla="*/ 298505 h 612494"/>
              <a:gd name="T10" fmla="*/ 19688474 w 1301487"/>
              <a:gd name="T11" fmla="*/ 1151360 h 612494"/>
              <a:gd name="T12" fmla="*/ 20498173 w 1301487"/>
              <a:gd name="T13" fmla="*/ 2601225 h 612494"/>
              <a:gd name="T14" fmla="*/ 20839122 w 1301487"/>
              <a:gd name="T15" fmla="*/ 3411444 h 612494"/>
              <a:gd name="T16" fmla="*/ 20839122 w 1301487"/>
              <a:gd name="T17" fmla="*/ 4264308 h 612494"/>
              <a:gd name="T18" fmla="*/ 20839122 w 1301487"/>
              <a:gd name="T19" fmla="*/ 9813404 h 612494"/>
              <a:gd name="T20" fmla="*/ 0 w 1301487"/>
              <a:gd name="T21" fmla="*/ 9813404 h 612494"/>
              <a:gd name="T22" fmla="*/ 0 w 1301487"/>
              <a:gd name="T23" fmla="*/ 4264308 h 612494"/>
              <a:gd name="T24" fmla="*/ 0 w 1301487"/>
              <a:gd name="T25" fmla="*/ 3411444 h 612494"/>
              <a:gd name="T26" fmla="*/ 340941 w 1301487"/>
              <a:gd name="T27" fmla="*/ 2601225 h 612494"/>
              <a:gd name="T28" fmla="*/ 1150641 w 1301487"/>
              <a:gd name="T29" fmla="*/ 1151360 h 612494"/>
              <a:gd name="T30" fmla="*/ 2301257 w 1301487"/>
              <a:gd name="T31" fmla="*/ 298505 h 61249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301487"/>
              <a:gd name="T49" fmla="*/ 0 h 612494"/>
              <a:gd name="T50" fmla="*/ 1301487 w 1301487"/>
              <a:gd name="T51" fmla="*/ 612494 h 612494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301487" h="612494">
                <a:moveTo>
                  <a:pt x="194292" y="0"/>
                </a:moveTo>
                <a:lnTo>
                  <a:pt x="244861" y="0"/>
                </a:lnTo>
                <a:lnTo>
                  <a:pt x="1053965" y="0"/>
                </a:lnTo>
                <a:lnTo>
                  <a:pt x="1107196" y="0"/>
                </a:lnTo>
                <a:lnTo>
                  <a:pt x="1147119" y="18631"/>
                </a:lnTo>
                <a:lnTo>
                  <a:pt x="1229626" y="71861"/>
                </a:lnTo>
                <a:lnTo>
                  <a:pt x="1280195" y="162353"/>
                </a:lnTo>
                <a:lnTo>
                  <a:pt x="1301487" y="212922"/>
                </a:lnTo>
                <a:lnTo>
                  <a:pt x="1301487" y="266153"/>
                </a:lnTo>
                <a:lnTo>
                  <a:pt x="1301487" y="612494"/>
                </a:lnTo>
                <a:lnTo>
                  <a:pt x="0" y="612494"/>
                </a:lnTo>
                <a:lnTo>
                  <a:pt x="0" y="266153"/>
                </a:lnTo>
                <a:lnTo>
                  <a:pt x="0" y="212922"/>
                </a:lnTo>
                <a:lnTo>
                  <a:pt x="21293" y="162353"/>
                </a:lnTo>
                <a:lnTo>
                  <a:pt x="71862" y="71861"/>
                </a:lnTo>
                <a:lnTo>
                  <a:pt x="143723" y="18631"/>
                </a:lnTo>
                <a:close/>
              </a:path>
            </a:pathLst>
          </a:custGeom>
          <a:solidFill>
            <a:srgbClr val="E837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82889" tIns="91445" rIns="182889" bIns="91445"/>
          <a:lstStyle/>
          <a:p>
            <a:endParaRPr lang="id-ID"/>
          </a:p>
        </p:txBody>
      </p:sp>
      <p:sp>
        <p:nvSpPr>
          <p:cNvPr id="61485" name="Freeform 112"/>
          <p:cNvSpPr>
            <a:spLocks/>
          </p:cNvSpPr>
          <p:nvPr/>
        </p:nvSpPr>
        <p:spPr bwMode="auto">
          <a:xfrm>
            <a:off x="4048125" y="12669838"/>
            <a:ext cx="2603500" cy="1082675"/>
          </a:xfrm>
          <a:custGeom>
            <a:avLst/>
            <a:gdLst>
              <a:gd name="T0" fmla="*/ 3920664 w 1301487"/>
              <a:gd name="T1" fmla="*/ 0 h 540632"/>
              <a:gd name="T2" fmla="*/ 16875859 w 1301487"/>
              <a:gd name="T3" fmla="*/ 0 h 540632"/>
              <a:gd name="T4" fmla="*/ 18367424 w 1301487"/>
              <a:gd name="T5" fmla="*/ 299264 h 540632"/>
              <a:gd name="T6" fmla="*/ 19688474 w 1301487"/>
              <a:gd name="T7" fmla="*/ 1154298 h 540632"/>
              <a:gd name="T8" fmla="*/ 20498173 w 1301487"/>
              <a:gd name="T9" fmla="*/ 2265823 h 540632"/>
              <a:gd name="T10" fmla="*/ 20839122 w 1301487"/>
              <a:gd name="T11" fmla="*/ 2949856 h 540632"/>
              <a:gd name="T12" fmla="*/ 20839122 w 1301487"/>
              <a:gd name="T13" fmla="*/ 3762126 h 540632"/>
              <a:gd name="T14" fmla="*/ 20839122 w 1301487"/>
              <a:gd name="T15" fmla="*/ 8684013 h 540632"/>
              <a:gd name="T16" fmla="*/ 0 w 1301487"/>
              <a:gd name="T17" fmla="*/ 8684013 h 540632"/>
              <a:gd name="T18" fmla="*/ 0 w 1301487"/>
              <a:gd name="T19" fmla="*/ 3762126 h 540632"/>
              <a:gd name="T20" fmla="*/ 0 w 1301487"/>
              <a:gd name="T21" fmla="*/ 2949856 h 540632"/>
              <a:gd name="T22" fmla="*/ 340941 w 1301487"/>
              <a:gd name="T23" fmla="*/ 2265823 h 540632"/>
              <a:gd name="T24" fmla="*/ 1150641 w 1301487"/>
              <a:gd name="T25" fmla="*/ 1154298 h 540632"/>
              <a:gd name="T26" fmla="*/ 2301257 w 1301487"/>
              <a:gd name="T27" fmla="*/ 299264 h 54063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301487"/>
              <a:gd name="T43" fmla="*/ 0 h 540632"/>
              <a:gd name="T44" fmla="*/ 1301487 w 1301487"/>
              <a:gd name="T45" fmla="*/ 540632 h 54063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301487" h="540632">
                <a:moveTo>
                  <a:pt x="244861" y="0"/>
                </a:moveTo>
                <a:lnTo>
                  <a:pt x="1053965" y="0"/>
                </a:lnTo>
                <a:lnTo>
                  <a:pt x="1147119" y="18631"/>
                </a:lnTo>
                <a:lnTo>
                  <a:pt x="1229626" y="71862"/>
                </a:lnTo>
                <a:lnTo>
                  <a:pt x="1280195" y="141061"/>
                </a:lnTo>
                <a:lnTo>
                  <a:pt x="1301487" y="183646"/>
                </a:lnTo>
                <a:lnTo>
                  <a:pt x="1301487" y="234215"/>
                </a:lnTo>
                <a:lnTo>
                  <a:pt x="1301487" y="540632"/>
                </a:lnTo>
                <a:lnTo>
                  <a:pt x="0" y="540632"/>
                </a:lnTo>
                <a:lnTo>
                  <a:pt x="0" y="234215"/>
                </a:lnTo>
                <a:lnTo>
                  <a:pt x="0" y="183646"/>
                </a:lnTo>
                <a:lnTo>
                  <a:pt x="21293" y="141061"/>
                </a:lnTo>
                <a:lnTo>
                  <a:pt x="71862" y="71862"/>
                </a:lnTo>
                <a:lnTo>
                  <a:pt x="143723" y="18631"/>
                </a:lnTo>
                <a:close/>
              </a:path>
            </a:pathLst>
          </a:custGeom>
          <a:solidFill>
            <a:srgbClr val="C3200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82889" tIns="91445" rIns="182889" bIns="91445"/>
          <a:lstStyle/>
          <a:p>
            <a:endParaRPr lang="id-ID"/>
          </a:p>
        </p:txBody>
      </p:sp>
      <p:sp>
        <p:nvSpPr>
          <p:cNvPr id="61486" name="Freeform 126"/>
          <p:cNvSpPr>
            <a:spLocks/>
          </p:cNvSpPr>
          <p:nvPr/>
        </p:nvSpPr>
        <p:spPr bwMode="auto">
          <a:xfrm>
            <a:off x="9521825" y="12526963"/>
            <a:ext cx="2597150" cy="1225550"/>
          </a:xfrm>
          <a:custGeom>
            <a:avLst/>
            <a:gdLst>
              <a:gd name="T0" fmla="*/ 3107292 w 1298824"/>
              <a:gd name="T1" fmla="*/ 0 h 612494"/>
              <a:gd name="T2" fmla="*/ 3916033 w 1298824"/>
              <a:gd name="T3" fmla="*/ 0 h 612494"/>
              <a:gd name="T4" fmla="*/ 16855937 w 1298824"/>
              <a:gd name="T5" fmla="*/ 0 h 612494"/>
              <a:gd name="T6" fmla="*/ 17664662 w 1298824"/>
              <a:gd name="T7" fmla="*/ 0 h 612494"/>
              <a:gd name="T8" fmla="*/ 18345699 w 1298824"/>
              <a:gd name="T9" fmla="*/ 298505 h 612494"/>
              <a:gd name="T10" fmla="*/ 19622638 w 1298824"/>
              <a:gd name="T11" fmla="*/ 1151360 h 612494"/>
              <a:gd name="T12" fmla="*/ 20473962 w 1298824"/>
              <a:gd name="T13" fmla="*/ 2601225 h 612494"/>
              <a:gd name="T14" fmla="*/ 20771937 w 1298824"/>
              <a:gd name="T15" fmla="*/ 3411444 h 612494"/>
              <a:gd name="T16" fmla="*/ 20771937 w 1298824"/>
              <a:gd name="T17" fmla="*/ 4264308 h 612494"/>
              <a:gd name="T18" fmla="*/ 20771937 w 1298824"/>
              <a:gd name="T19" fmla="*/ 9813404 h 612494"/>
              <a:gd name="T20" fmla="*/ 0 w 1298824"/>
              <a:gd name="T21" fmla="*/ 9813404 h 612494"/>
              <a:gd name="T22" fmla="*/ 0 w 1298824"/>
              <a:gd name="T23" fmla="*/ 4264308 h 612494"/>
              <a:gd name="T24" fmla="*/ 0 w 1298824"/>
              <a:gd name="T25" fmla="*/ 3411444 h 612494"/>
              <a:gd name="T26" fmla="*/ 297965 w 1298824"/>
              <a:gd name="T27" fmla="*/ 2601225 h 612494"/>
              <a:gd name="T28" fmla="*/ 1149284 w 1298824"/>
              <a:gd name="T29" fmla="*/ 1151360 h 612494"/>
              <a:gd name="T30" fmla="*/ 2426229 w 1298824"/>
              <a:gd name="T31" fmla="*/ 298505 h 61249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298824"/>
              <a:gd name="T49" fmla="*/ 0 h 612494"/>
              <a:gd name="T50" fmla="*/ 1298824 w 1298824"/>
              <a:gd name="T51" fmla="*/ 612494 h 612494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298824" h="612494">
                <a:moveTo>
                  <a:pt x="194292" y="0"/>
                </a:moveTo>
                <a:lnTo>
                  <a:pt x="244861" y="0"/>
                </a:lnTo>
                <a:lnTo>
                  <a:pt x="1053965" y="0"/>
                </a:lnTo>
                <a:lnTo>
                  <a:pt x="1104533" y="0"/>
                </a:lnTo>
                <a:lnTo>
                  <a:pt x="1147117" y="18631"/>
                </a:lnTo>
                <a:lnTo>
                  <a:pt x="1226963" y="71861"/>
                </a:lnTo>
                <a:lnTo>
                  <a:pt x="1280194" y="162353"/>
                </a:lnTo>
                <a:lnTo>
                  <a:pt x="1298824" y="212922"/>
                </a:lnTo>
                <a:lnTo>
                  <a:pt x="1298824" y="266153"/>
                </a:lnTo>
                <a:lnTo>
                  <a:pt x="1298824" y="612494"/>
                </a:lnTo>
                <a:lnTo>
                  <a:pt x="0" y="612494"/>
                </a:lnTo>
                <a:lnTo>
                  <a:pt x="0" y="266153"/>
                </a:lnTo>
                <a:lnTo>
                  <a:pt x="0" y="212922"/>
                </a:lnTo>
                <a:lnTo>
                  <a:pt x="18631" y="162353"/>
                </a:lnTo>
                <a:lnTo>
                  <a:pt x="71862" y="71861"/>
                </a:lnTo>
                <a:lnTo>
                  <a:pt x="151707" y="18631"/>
                </a:lnTo>
                <a:close/>
              </a:path>
            </a:pathLst>
          </a:custGeom>
          <a:solidFill>
            <a:srgbClr val="E837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82889" tIns="91445" rIns="182889" bIns="91445"/>
          <a:lstStyle/>
          <a:p>
            <a:endParaRPr lang="id-ID"/>
          </a:p>
        </p:txBody>
      </p:sp>
      <p:sp>
        <p:nvSpPr>
          <p:cNvPr id="61487" name="Freeform 124"/>
          <p:cNvSpPr>
            <a:spLocks/>
          </p:cNvSpPr>
          <p:nvPr/>
        </p:nvSpPr>
        <p:spPr bwMode="auto">
          <a:xfrm>
            <a:off x="9521825" y="12669838"/>
            <a:ext cx="2597150" cy="1082675"/>
          </a:xfrm>
          <a:custGeom>
            <a:avLst/>
            <a:gdLst>
              <a:gd name="T0" fmla="*/ 3916049 w 1298824"/>
              <a:gd name="T1" fmla="*/ 0 h 540632"/>
              <a:gd name="T2" fmla="*/ 16855953 w 1298824"/>
              <a:gd name="T3" fmla="*/ 0 h 540632"/>
              <a:gd name="T4" fmla="*/ 18345699 w 1298824"/>
              <a:gd name="T5" fmla="*/ 299264 h 540632"/>
              <a:gd name="T6" fmla="*/ 19622638 w 1298824"/>
              <a:gd name="T7" fmla="*/ 1154298 h 540632"/>
              <a:gd name="T8" fmla="*/ 20473962 w 1298824"/>
              <a:gd name="T9" fmla="*/ 2265823 h 540632"/>
              <a:gd name="T10" fmla="*/ 20771937 w 1298824"/>
              <a:gd name="T11" fmla="*/ 2949856 h 540632"/>
              <a:gd name="T12" fmla="*/ 20771937 w 1298824"/>
              <a:gd name="T13" fmla="*/ 3762126 h 540632"/>
              <a:gd name="T14" fmla="*/ 20771937 w 1298824"/>
              <a:gd name="T15" fmla="*/ 8684013 h 540632"/>
              <a:gd name="T16" fmla="*/ 0 w 1298824"/>
              <a:gd name="T17" fmla="*/ 8684013 h 540632"/>
              <a:gd name="T18" fmla="*/ 0 w 1298824"/>
              <a:gd name="T19" fmla="*/ 3762126 h 540632"/>
              <a:gd name="T20" fmla="*/ 0 w 1298824"/>
              <a:gd name="T21" fmla="*/ 2949856 h 540632"/>
              <a:gd name="T22" fmla="*/ 297965 w 1298824"/>
              <a:gd name="T23" fmla="*/ 2265823 h 540632"/>
              <a:gd name="T24" fmla="*/ 1149300 w 1298824"/>
              <a:gd name="T25" fmla="*/ 1154298 h 540632"/>
              <a:gd name="T26" fmla="*/ 2426229 w 1298824"/>
              <a:gd name="T27" fmla="*/ 299264 h 54063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98824"/>
              <a:gd name="T43" fmla="*/ 0 h 540632"/>
              <a:gd name="T44" fmla="*/ 1298824 w 1298824"/>
              <a:gd name="T45" fmla="*/ 540632 h 54063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98824" h="540632">
                <a:moveTo>
                  <a:pt x="244862" y="0"/>
                </a:moveTo>
                <a:lnTo>
                  <a:pt x="1053966" y="0"/>
                </a:lnTo>
                <a:lnTo>
                  <a:pt x="1147117" y="18631"/>
                </a:lnTo>
                <a:lnTo>
                  <a:pt x="1226963" y="71862"/>
                </a:lnTo>
                <a:lnTo>
                  <a:pt x="1280194" y="141061"/>
                </a:lnTo>
                <a:lnTo>
                  <a:pt x="1298824" y="183646"/>
                </a:lnTo>
                <a:lnTo>
                  <a:pt x="1298824" y="234215"/>
                </a:lnTo>
                <a:lnTo>
                  <a:pt x="1298824" y="540632"/>
                </a:lnTo>
                <a:lnTo>
                  <a:pt x="0" y="540632"/>
                </a:lnTo>
                <a:lnTo>
                  <a:pt x="0" y="234215"/>
                </a:lnTo>
                <a:lnTo>
                  <a:pt x="0" y="183646"/>
                </a:lnTo>
                <a:lnTo>
                  <a:pt x="18631" y="141061"/>
                </a:lnTo>
                <a:lnTo>
                  <a:pt x="71863" y="71862"/>
                </a:lnTo>
                <a:lnTo>
                  <a:pt x="151707" y="18631"/>
                </a:lnTo>
                <a:close/>
              </a:path>
            </a:pathLst>
          </a:custGeom>
          <a:solidFill>
            <a:srgbClr val="C3200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82889" tIns="91445" rIns="182889" bIns="91445"/>
          <a:lstStyle/>
          <a:p>
            <a:endParaRPr lang="id-ID"/>
          </a:p>
        </p:txBody>
      </p:sp>
      <p:sp>
        <p:nvSpPr>
          <p:cNvPr id="61488" name="Freeform 228"/>
          <p:cNvSpPr>
            <a:spLocks/>
          </p:cNvSpPr>
          <p:nvPr/>
        </p:nvSpPr>
        <p:spPr bwMode="auto">
          <a:xfrm>
            <a:off x="12241213" y="12526963"/>
            <a:ext cx="2624137" cy="1225550"/>
          </a:xfrm>
          <a:custGeom>
            <a:avLst/>
            <a:gdLst>
              <a:gd name="T0" fmla="*/ 3278949 w 1312133"/>
              <a:gd name="T1" fmla="*/ 0 h 612494"/>
              <a:gd name="T2" fmla="*/ 4130612 w 1312133"/>
              <a:gd name="T3" fmla="*/ 0 h 612494"/>
              <a:gd name="T4" fmla="*/ 16905746 w 1312133"/>
              <a:gd name="T5" fmla="*/ 0 h 612494"/>
              <a:gd name="T6" fmla="*/ 17714810 w 1312133"/>
              <a:gd name="T7" fmla="*/ 0 h 612494"/>
              <a:gd name="T8" fmla="*/ 18523922 w 1312133"/>
              <a:gd name="T9" fmla="*/ 298505 h 612494"/>
              <a:gd name="T10" fmla="*/ 19844001 w 1312133"/>
              <a:gd name="T11" fmla="*/ 1151360 h 612494"/>
              <a:gd name="T12" fmla="*/ 20653081 w 1312133"/>
              <a:gd name="T13" fmla="*/ 2601225 h 612494"/>
              <a:gd name="T14" fmla="*/ 20823424 w 1312133"/>
              <a:gd name="T15" fmla="*/ 3411444 h 612494"/>
              <a:gd name="T16" fmla="*/ 20993752 w 1312133"/>
              <a:gd name="T17" fmla="*/ 4264308 h 612494"/>
              <a:gd name="T18" fmla="*/ 20993752 w 1312133"/>
              <a:gd name="T19" fmla="*/ 9813404 h 612494"/>
              <a:gd name="T20" fmla="*/ 0 w 1312133"/>
              <a:gd name="T21" fmla="*/ 9813404 h 612494"/>
              <a:gd name="T22" fmla="*/ 0 w 1312133"/>
              <a:gd name="T23" fmla="*/ 4264308 h 612494"/>
              <a:gd name="T24" fmla="*/ 170336 w 1312133"/>
              <a:gd name="T25" fmla="*/ 3411444 h 612494"/>
              <a:gd name="T26" fmla="*/ 340671 w 1312133"/>
              <a:gd name="T27" fmla="*/ 2601225 h 612494"/>
              <a:gd name="T28" fmla="*/ 1149760 w 1312133"/>
              <a:gd name="T29" fmla="*/ 1151360 h 612494"/>
              <a:gd name="T30" fmla="*/ 2469861 w 1312133"/>
              <a:gd name="T31" fmla="*/ 298505 h 61249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312133"/>
              <a:gd name="T49" fmla="*/ 0 h 612494"/>
              <a:gd name="T50" fmla="*/ 1312133 w 1312133"/>
              <a:gd name="T51" fmla="*/ 612494 h 612494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312133" h="612494">
                <a:moveTo>
                  <a:pt x="204938" y="0"/>
                </a:moveTo>
                <a:lnTo>
                  <a:pt x="258168" y="0"/>
                </a:lnTo>
                <a:lnTo>
                  <a:pt x="1056627" y="0"/>
                </a:lnTo>
                <a:lnTo>
                  <a:pt x="1107196" y="0"/>
                </a:lnTo>
                <a:lnTo>
                  <a:pt x="1157765" y="18631"/>
                </a:lnTo>
                <a:lnTo>
                  <a:pt x="1240272" y="71861"/>
                </a:lnTo>
                <a:lnTo>
                  <a:pt x="1290841" y="162353"/>
                </a:lnTo>
                <a:lnTo>
                  <a:pt x="1301487" y="212922"/>
                </a:lnTo>
                <a:lnTo>
                  <a:pt x="1312133" y="266153"/>
                </a:lnTo>
                <a:lnTo>
                  <a:pt x="1312133" y="612494"/>
                </a:lnTo>
                <a:lnTo>
                  <a:pt x="0" y="612494"/>
                </a:lnTo>
                <a:lnTo>
                  <a:pt x="0" y="266153"/>
                </a:lnTo>
                <a:lnTo>
                  <a:pt x="10646" y="212922"/>
                </a:lnTo>
                <a:lnTo>
                  <a:pt x="21292" y="162353"/>
                </a:lnTo>
                <a:lnTo>
                  <a:pt x="71861" y="71861"/>
                </a:lnTo>
                <a:lnTo>
                  <a:pt x="154369" y="18631"/>
                </a:lnTo>
                <a:close/>
              </a:path>
            </a:pathLst>
          </a:custGeom>
          <a:solidFill>
            <a:srgbClr val="E837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82889" tIns="91445" rIns="182889" bIns="91445"/>
          <a:lstStyle/>
          <a:p>
            <a:endParaRPr lang="id-ID"/>
          </a:p>
        </p:txBody>
      </p:sp>
      <p:sp>
        <p:nvSpPr>
          <p:cNvPr id="61489" name="Freeform 162"/>
          <p:cNvSpPr>
            <a:spLocks/>
          </p:cNvSpPr>
          <p:nvPr/>
        </p:nvSpPr>
        <p:spPr bwMode="auto">
          <a:xfrm>
            <a:off x="12241213" y="12669838"/>
            <a:ext cx="2624137" cy="1082675"/>
          </a:xfrm>
          <a:custGeom>
            <a:avLst/>
            <a:gdLst>
              <a:gd name="T0" fmla="*/ 4130612 w 1312133"/>
              <a:gd name="T1" fmla="*/ 0 h 540632"/>
              <a:gd name="T2" fmla="*/ 16905746 w 1312133"/>
              <a:gd name="T3" fmla="*/ 0 h 540632"/>
              <a:gd name="T4" fmla="*/ 18523922 w 1312133"/>
              <a:gd name="T5" fmla="*/ 299264 h 540632"/>
              <a:gd name="T6" fmla="*/ 19844001 w 1312133"/>
              <a:gd name="T7" fmla="*/ 1154298 h 540632"/>
              <a:gd name="T8" fmla="*/ 20653081 w 1312133"/>
              <a:gd name="T9" fmla="*/ 2265823 h 540632"/>
              <a:gd name="T10" fmla="*/ 20823424 w 1312133"/>
              <a:gd name="T11" fmla="*/ 2949856 h 540632"/>
              <a:gd name="T12" fmla="*/ 20993752 w 1312133"/>
              <a:gd name="T13" fmla="*/ 3762126 h 540632"/>
              <a:gd name="T14" fmla="*/ 20993752 w 1312133"/>
              <a:gd name="T15" fmla="*/ 8684013 h 540632"/>
              <a:gd name="T16" fmla="*/ 0 w 1312133"/>
              <a:gd name="T17" fmla="*/ 8684013 h 540632"/>
              <a:gd name="T18" fmla="*/ 0 w 1312133"/>
              <a:gd name="T19" fmla="*/ 3762126 h 540632"/>
              <a:gd name="T20" fmla="*/ 170336 w 1312133"/>
              <a:gd name="T21" fmla="*/ 2949856 h 540632"/>
              <a:gd name="T22" fmla="*/ 340671 w 1312133"/>
              <a:gd name="T23" fmla="*/ 2265823 h 540632"/>
              <a:gd name="T24" fmla="*/ 1149760 w 1312133"/>
              <a:gd name="T25" fmla="*/ 1154298 h 540632"/>
              <a:gd name="T26" fmla="*/ 2469861 w 1312133"/>
              <a:gd name="T27" fmla="*/ 299264 h 54063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312133"/>
              <a:gd name="T43" fmla="*/ 0 h 540632"/>
              <a:gd name="T44" fmla="*/ 1312133 w 1312133"/>
              <a:gd name="T45" fmla="*/ 540632 h 54063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312133" h="540632">
                <a:moveTo>
                  <a:pt x="258168" y="0"/>
                </a:moveTo>
                <a:lnTo>
                  <a:pt x="1056627" y="0"/>
                </a:lnTo>
                <a:lnTo>
                  <a:pt x="1157765" y="18631"/>
                </a:lnTo>
                <a:lnTo>
                  <a:pt x="1240272" y="71862"/>
                </a:lnTo>
                <a:lnTo>
                  <a:pt x="1290841" y="141061"/>
                </a:lnTo>
                <a:lnTo>
                  <a:pt x="1301487" y="183646"/>
                </a:lnTo>
                <a:lnTo>
                  <a:pt x="1312133" y="234215"/>
                </a:lnTo>
                <a:lnTo>
                  <a:pt x="1312133" y="540632"/>
                </a:lnTo>
                <a:lnTo>
                  <a:pt x="0" y="540632"/>
                </a:lnTo>
                <a:lnTo>
                  <a:pt x="0" y="234215"/>
                </a:lnTo>
                <a:lnTo>
                  <a:pt x="10646" y="183646"/>
                </a:lnTo>
                <a:lnTo>
                  <a:pt x="21292" y="141061"/>
                </a:lnTo>
                <a:lnTo>
                  <a:pt x="71861" y="71862"/>
                </a:lnTo>
                <a:lnTo>
                  <a:pt x="154369" y="18631"/>
                </a:lnTo>
                <a:close/>
              </a:path>
            </a:pathLst>
          </a:custGeom>
          <a:solidFill>
            <a:srgbClr val="C3200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82889" tIns="91445" rIns="182889" bIns="91445"/>
          <a:lstStyle/>
          <a:p>
            <a:endParaRPr lang="id-ID"/>
          </a:p>
        </p:txBody>
      </p:sp>
      <p:sp>
        <p:nvSpPr>
          <p:cNvPr id="61490" name="Freeform 116"/>
          <p:cNvSpPr>
            <a:spLocks/>
          </p:cNvSpPr>
          <p:nvPr/>
        </p:nvSpPr>
        <p:spPr bwMode="auto">
          <a:xfrm>
            <a:off x="6773863" y="12526963"/>
            <a:ext cx="2624137" cy="1225550"/>
          </a:xfrm>
          <a:custGeom>
            <a:avLst/>
            <a:gdLst>
              <a:gd name="T0" fmla="*/ 3278949 w 1312133"/>
              <a:gd name="T1" fmla="*/ 0 h 612494"/>
              <a:gd name="T2" fmla="*/ 3917709 w 1312133"/>
              <a:gd name="T3" fmla="*/ 0 h 612494"/>
              <a:gd name="T4" fmla="*/ 16863141 w 1312133"/>
              <a:gd name="T5" fmla="*/ 0 h 612494"/>
              <a:gd name="T6" fmla="*/ 17714810 w 1312133"/>
              <a:gd name="T7" fmla="*/ 0 h 612494"/>
              <a:gd name="T8" fmla="*/ 18523922 w 1312133"/>
              <a:gd name="T9" fmla="*/ 298505 h 612494"/>
              <a:gd name="T10" fmla="*/ 19673657 w 1312133"/>
              <a:gd name="T11" fmla="*/ 1151360 h 612494"/>
              <a:gd name="T12" fmla="*/ 20653081 w 1312133"/>
              <a:gd name="T13" fmla="*/ 2601225 h 612494"/>
              <a:gd name="T14" fmla="*/ 20823424 w 1312133"/>
              <a:gd name="T15" fmla="*/ 3411444 h 612494"/>
              <a:gd name="T16" fmla="*/ 20993752 w 1312133"/>
              <a:gd name="T17" fmla="*/ 4264308 h 612494"/>
              <a:gd name="T18" fmla="*/ 20993752 w 1312133"/>
              <a:gd name="T19" fmla="*/ 9813404 h 612494"/>
              <a:gd name="T20" fmla="*/ 0 w 1312133"/>
              <a:gd name="T21" fmla="*/ 9813404 h 612494"/>
              <a:gd name="T22" fmla="*/ 0 w 1312133"/>
              <a:gd name="T23" fmla="*/ 4264308 h 612494"/>
              <a:gd name="T24" fmla="*/ 170336 w 1312133"/>
              <a:gd name="T25" fmla="*/ 3411444 h 612494"/>
              <a:gd name="T26" fmla="*/ 340687 w 1312133"/>
              <a:gd name="T27" fmla="*/ 2601225 h 612494"/>
              <a:gd name="T28" fmla="*/ 1149760 w 1312133"/>
              <a:gd name="T29" fmla="*/ 1151360 h 612494"/>
              <a:gd name="T30" fmla="*/ 2469861 w 1312133"/>
              <a:gd name="T31" fmla="*/ 298505 h 61249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312133"/>
              <a:gd name="T49" fmla="*/ 0 h 612494"/>
              <a:gd name="T50" fmla="*/ 1312133 w 1312133"/>
              <a:gd name="T51" fmla="*/ 612494 h 612494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312133" h="612494">
                <a:moveTo>
                  <a:pt x="204938" y="0"/>
                </a:moveTo>
                <a:lnTo>
                  <a:pt x="244861" y="0"/>
                </a:lnTo>
                <a:lnTo>
                  <a:pt x="1053965" y="0"/>
                </a:lnTo>
                <a:lnTo>
                  <a:pt x="1107196" y="0"/>
                </a:lnTo>
                <a:lnTo>
                  <a:pt x="1157765" y="18631"/>
                </a:lnTo>
                <a:lnTo>
                  <a:pt x="1229626" y="71861"/>
                </a:lnTo>
                <a:lnTo>
                  <a:pt x="1290841" y="162353"/>
                </a:lnTo>
                <a:lnTo>
                  <a:pt x="1301487" y="212922"/>
                </a:lnTo>
                <a:lnTo>
                  <a:pt x="1312133" y="266153"/>
                </a:lnTo>
                <a:lnTo>
                  <a:pt x="1312133" y="612494"/>
                </a:lnTo>
                <a:lnTo>
                  <a:pt x="0" y="612494"/>
                </a:lnTo>
                <a:lnTo>
                  <a:pt x="0" y="266153"/>
                </a:lnTo>
                <a:lnTo>
                  <a:pt x="10646" y="212922"/>
                </a:lnTo>
                <a:lnTo>
                  <a:pt x="21293" y="162353"/>
                </a:lnTo>
                <a:lnTo>
                  <a:pt x="71861" y="71861"/>
                </a:lnTo>
                <a:lnTo>
                  <a:pt x="154369" y="18631"/>
                </a:lnTo>
                <a:close/>
              </a:path>
            </a:pathLst>
          </a:custGeom>
          <a:solidFill>
            <a:srgbClr val="E837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82889" tIns="91445" rIns="182889" bIns="91445"/>
          <a:lstStyle/>
          <a:p>
            <a:endParaRPr lang="id-ID"/>
          </a:p>
        </p:txBody>
      </p:sp>
      <p:sp>
        <p:nvSpPr>
          <p:cNvPr id="61491" name="Freeform 118"/>
          <p:cNvSpPr>
            <a:spLocks/>
          </p:cNvSpPr>
          <p:nvPr/>
        </p:nvSpPr>
        <p:spPr bwMode="auto">
          <a:xfrm>
            <a:off x="6773863" y="12669838"/>
            <a:ext cx="2624137" cy="1082675"/>
          </a:xfrm>
          <a:custGeom>
            <a:avLst/>
            <a:gdLst>
              <a:gd name="T0" fmla="*/ 3917709 w 1312133"/>
              <a:gd name="T1" fmla="*/ 0 h 540632"/>
              <a:gd name="T2" fmla="*/ 16863141 w 1312133"/>
              <a:gd name="T3" fmla="*/ 0 h 540632"/>
              <a:gd name="T4" fmla="*/ 18523922 w 1312133"/>
              <a:gd name="T5" fmla="*/ 299264 h 540632"/>
              <a:gd name="T6" fmla="*/ 19673657 w 1312133"/>
              <a:gd name="T7" fmla="*/ 1154298 h 540632"/>
              <a:gd name="T8" fmla="*/ 20653081 w 1312133"/>
              <a:gd name="T9" fmla="*/ 2265823 h 540632"/>
              <a:gd name="T10" fmla="*/ 20823424 w 1312133"/>
              <a:gd name="T11" fmla="*/ 2949856 h 540632"/>
              <a:gd name="T12" fmla="*/ 20993752 w 1312133"/>
              <a:gd name="T13" fmla="*/ 3762126 h 540632"/>
              <a:gd name="T14" fmla="*/ 20993752 w 1312133"/>
              <a:gd name="T15" fmla="*/ 8684013 h 540632"/>
              <a:gd name="T16" fmla="*/ 0 w 1312133"/>
              <a:gd name="T17" fmla="*/ 8684013 h 540632"/>
              <a:gd name="T18" fmla="*/ 0 w 1312133"/>
              <a:gd name="T19" fmla="*/ 3762126 h 540632"/>
              <a:gd name="T20" fmla="*/ 170336 w 1312133"/>
              <a:gd name="T21" fmla="*/ 2949856 h 540632"/>
              <a:gd name="T22" fmla="*/ 340687 w 1312133"/>
              <a:gd name="T23" fmla="*/ 2265823 h 540632"/>
              <a:gd name="T24" fmla="*/ 1149760 w 1312133"/>
              <a:gd name="T25" fmla="*/ 1154298 h 540632"/>
              <a:gd name="T26" fmla="*/ 2469861 w 1312133"/>
              <a:gd name="T27" fmla="*/ 299264 h 54063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312133"/>
              <a:gd name="T43" fmla="*/ 0 h 540632"/>
              <a:gd name="T44" fmla="*/ 1312133 w 1312133"/>
              <a:gd name="T45" fmla="*/ 540632 h 54063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312133" h="540632">
                <a:moveTo>
                  <a:pt x="244861" y="0"/>
                </a:moveTo>
                <a:lnTo>
                  <a:pt x="1053965" y="0"/>
                </a:lnTo>
                <a:lnTo>
                  <a:pt x="1157765" y="18631"/>
                </a:lnTo>
                <a:lnTo>
                  <a:pt x="1229626" y="71862"/>
                </a:lnTo>
                <a:lnTo>
                  <a:pt x="1290841" y="141061"/>
                </a:lnTo>
                <a:lnTo>
                  <a:pt x="1301487" y="183646"/>
                </a:lnTo>
                <a:lnTo>
                  <a:pt x="1312133" y="234215"/>
                </a:lnTo>
                <a:lnTo>
                  <a:pt x="1312133" y="540632"/>
                </a:lnTo>
                <a:lnTo>
                  <a:pt x="0" y="540632"/>
                </a:lnTo>
                <a:lnTo>
                  <a:pt x="0" y="234215"/>
                </a:lnTo>
                <a:lnTo>
                  <a:pt x="10646" y="183646"/>
                </a:lnTo>
                <a:lnTo>
                  <a:pt x="21293" y="141061"/>
                </a:lnTo>
                <a:lnTo>
                  <a:pt x="71861" y="71862"/>
                </a:lnTo>
                <a:lnTo>
                  <a:pt x="154369" y="18631"/>
                </a:lnTo>
                <a:close/>
              </a:path>
            </a:pathLst>
          </a:custGeom>
          <a:solidFill>
            <a:srgbClr val="C3200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82889" tIns="91445" rIns="182889" bIns="91445"/>
          <a:lstStyle/>
          <a:p>
            <a:endParaRPr lang="id-ID"/>
          </a:p>
        </p:txBody>
      </p:sp>
      <p:pic>
        <p:nvPicPr>
          <p:cNvPr id="61492" name="Picture 24" descr="new_lkp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188" y="3209925"/>
            <a:ext cx="6146800" cy="153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6" name="AutoShape 8"/>
          <p:cNvSpPr>
            <a:spLocks/>
          </p:cNvSpPr>
          <p:nvPr/>
        </p:nvSpPr>
        <p:spPr bwMode="auto">
          <a:xfrm>
            <a:off x="9458325" y="5278438"/>
            <a:ext cx="2139950" cy="4572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 anchor="ctr"/>
          <a:lstStyle/>
          <a:p>
            <a:endParaRPr lang="id-ID"/>
          </a:p>
        </p:txBody>
      </p:sp>
      <p:sp>
        <p:nvSpPr>
          <p:cNvPr id="34" name="Title 1"/>
          <p:cNvSpPr txBox="1">
            <a:spLocks/>
          </p:cNvSpPr>
          <p:nvPr/>
        </p:nvSpPr>
        <p:spPr bwMode="auto">
          <a:xfrm>
            <a:off x="1408113" y="169863"/>
            <a:ext cx="2066290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5400" b="1">
                <a:latin typeface="Open Sans" pitchFamily="34" charset="0"/>
              </a:rPr>
              <a:t>Sebaran Jenjang Jabatan Fungsional</a:t>
            </a:r>
          </a:p>
          <a:p>
            <a:pPr eaLnBrk="1" hangingPunct="1"/>
            <a:r>
              <a:rPr lang="en-US" altLang="en-US" sz="5400" b="1">
                <a:latin typeface="Open Sans" pitchFamily="34" charset="0"/>
              </a:rPr>
              <a:t>Pengelola Pengadaan Barang/Jasa (per </a:t>
            </a:r>
            <a:r>
              <a:rPr lang="id-ID" altLang="en-US" sz="5400" b="1">
                <a:latin typeface="Open Sans" pitchFamily="34" charset="0"/>
              </a:rPr>
              <a:t>Feb</a:t>
            </a:r>
            <a:r>
              <a:rPr lang="en-US" altLang="en-US" sz="5400" b="1">
                <a:latin typeface="Open Sans" pitchFamily="34" charset="0"/>
              </a:rPr>
              <a:t> 201</a:t>
            </a:r>
            <a:r>
              <a:rPr lang="id-ID" altLang="en-US" sz="5400" b="1">
                <a:latin typeface="Open Sans" pitchFamily="34" charset="0"/>
              </a:rPr>
              <a:t>7</a:t>
            </a:r>
            <a:r>
              <a:rPr lang="en-US" altLang="en-US" sz="5400" b="1">
                <a:latin typeface="Open Sans" pitchFamily="34" charset="0"/>
              </a:rPr>
              <a:t>)</a:t>
            </a:r>
          </a:p>
        </p:txBody>
      </p:sp>
      <p:sp>
        <p:nvSpPr>
          <p:cNvPr id="35" name="Rectangle 34"/>
          <p:cNvSpPr/>
          <p:nvPr/>
        </p:nvSpPr>
        <p:spPr>
          <a:xfrm>
            <a:off x="809625" y="2019300"/>
            <a:ext cx="22807613" cy="128588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9" tIns="45672" rIns="91339" bIns="45672" anchor="ctr"/>
          <a:lstStyle/>
          <a:p>
            <a:pPr algn="ctr" defTabSz="108744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accent2"/>
              </a:solidFill>
              <a:latin typeface="Open Sans Light"/>
            </a:endParaRPr>
          </a:p>
        </p:txBody>
      </p:sp>
      <p:sp>
        <p:nvSpPr>
          <p:cNvPr id="23557" name="Slide Number Placeholder 50"/>
          <p:cNvSpPr txBox="1">
            <a:spLocks/>
          </p:cNvSpPr>
          <p:nvPr/>
        </p:nvSpPr>
        <p:spPr bwMode="auto">
          <a:xfrm>
            <a:off x="22909213" y="403225"/>
            <a:ext cx="825500" cy="67786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fld id="{5195B118-EFF2-43DB-854C-15A8BD6B48E2}" type="slidenum">
              <a:rPr lang="en-US" altLang="en-US" sz="2800">
                <a:solidFill>
                  <a:schemeClr val="bg1"/>
                </a:solidFill>
              </a:rPr>
              <a:pPr algn="ctr" eaLnBrk="1" hangingPunct="1"/>
              <a:t>5</a:t>
            </a:fld>
            <a:endParaRPr lang="en-US" altLang="en-US" sz="2800">
              <a:solidFill>
                <a:schemeClr val="bg1"/>
              </a:solidFill>
            </a:endParaRPr>
          </a:p>
        </p:txBody>
      </p:sp>
      <p:sp>
        <p:nvSpPr>
          <p:cNvPr id="23558" name="TextBox 13"/>
          <p:cNvSpPr txBox="1">
            <a:spLocks noChangeArrowheads="1"/>
          </p:cNvSpPr>
          <p:nvPr/>
        </p:nvSpPr>
        <p:spPr bwMode="auto">
          <a:xfrm>
            <a:off x="21597938" y="11752263"/>
            <a:ext cx="239712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4800" b="1">
                <a:latin typeface="Arial Black" panose="020B0A04020102020204" pitchFamily="34" charset="0"/>
              </a:rPr>
              <a:t>TOTAL</a:t>
            </a:r>
          </a:p>
          <a:p>
            <a:pPr algn="ctr" eaLnBrk="1" hangingPunct="1"/>
            <a:r>
              <a:rPr lang="en-ID" altLang="en-US" sz="4800" b="1">
                <a:latin typeface="Arial Black" panose="020B0A04020102020204" pitchFamily="34" charset="0"/>
              </a:rPr>
              <a:t>1`.660</a:t>
            </a:r>
            <a:endParaRPr lang="en-US" altLang="en-US" sz="4800" b="1">
              <a:latin typeface="Arial Black" panose="020B0A04020102020204" pitchFamily="34" charset="0"/>
            </a:endParaRPr>
          </a:p>
        </p:txBody>
      </p:sp>
      <p:graphicFrame>
        <p:nvGraphicFramePr>
          <p:cNvPr id="11" name="Chart 10"/>
          <p:cNvGraphicFramePr/>
          <p:nvPr/>
        </p:nvGraphicFramePr>
        <p:xfrm>
          <a:off x="809625" y="2019300"/>
          <a:ext cx="20788313" cy="11696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560" name="TextBox 85"/>
          <p:cNvSpPr txBox="1">
            <a:spLocks noChangeArrowheads="1"/>
          </p:cNvSpPr>
          <p:nvPr/>
        </p:nvSpPr>
        <p:spPr bwMode="auto">
          <a:xfrm>
            <a:off x="9015413" y="2486025"/>
            <a:ext cx="8874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600" b="1"/>
              <a:t>994</a:t>
            </a:r>
          </a:p>
        </p:txBody>
      </p:sp>
      <p:sp>
        <p:nvSpPr>
          <p:cNvPr id="23561" name="TextBox 85"/>
          <p:cNvSpPr txBox="1">
            <a:spLocks noChangeArrowheads="1"/>
          </p:cNvSpPr>
          <p:nvPr/>
        </p:nvSpPr>
        <p:spPr bwMode="auto">
          <a:xfrm>
            <a:off x="13752513" y="5278438"/>
            <a:ext cx="8874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600" b="1"/>
              <a:t>594</a:t>
            </a:r>
          </a:p>
        </p:txBody>
      </p:sp>
      <p:sp>
        <p:nvSpPr>
          <p:cNvPr id="23562" name="TextBox 85"/>
          <p:cNvSpPr txBox="1">
            <a:spLocks noChangeArrowheads="1"/>
          </p:cNvSpPr>
          <p:nvPr/>
        </p:nvSpPr>
        <p:spPr bwMode="auto">
          <a:xfrm>
            <a:off x="18681700" y="8996363"/>
            <a:ext cx="6524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600" b="1"/>
              <a:t>72</a:t>
            </a:r>
          </a:p>
        </p:txBody>
      </p:sp>
      <p:pic>
        <p:nvPicPr>
          <p:cNvPr id="23563" name="Picture 24" descr="new_lkpp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6513" y="152400"/>
            <a:ext cx="3827462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hape 178"/>
          <p:cNvSpPr>
            <a:spLocks noGrp="1"/>
          </p:cNvSpPr>
          <p:nvPr>
            <p:ph type="ctrTitle"/>
          </p:nvPr>
        </p:nvSpPr>
        <p:spPr>
          <a:xfrm>
            <a:off x="2106613" y="1271588"/>
            <a:ext cx="19481800" cy="10463212"/>
          </a:xfrm>
        </p:spPr>
        <p:txBody>
          <a:bodyPr/>
          <a:lstStyle/>
          <a:p>
            <a:pPr eaLnBrk="1" hangingPunct="1">
              <a:spcBef>
                <a:spcPct val="0"/>
              </a:spcBef>
              <a:buSzTx/>
              <a:buFont typeface="Oswald" charset="0"/>
              <a:buNone/>
            </a:pPr>
            <a:r>
              <a:rPr lang="en-US" altLang="id-ID" sz="19200" smtClean="0">
                <a:solidFill>
                  <a:schemeClr val="bg1"/>
                </a:solidFill>
                <a:latin typeface="Oswald" charset="0"/>
                <a:cs typeface="Arial" panose="020B0604020202020204" pitchFamily="34" charset="0"/>
                <a:sym typeface="Oswald" charset="0"/>
              </a:rPr>
              <a:t/>
            </a:r>
            <a:br>
              <a:rPr lang="en-US" altLang="id-ID" sz="19200" smtClean="0">
                <a:solidFill>
                  <a:schemeClr val="bg1"/>
                </a:solidFill>
                <a:latin typeface="Oswald" charset="0"/>
                <a:cs typeface="Arial" panose="020B0604020202020204" pitchFamily="34" charset="0"/>
                <a:sym typeface="Oswald" charset="0"/>
              </a:rPr>
            </a:br>
            <a:r>
              <a:rPr lang="en-US" altLang="id-ID" b="1" smtClean="0">
                <a:solidFill>
                  <a:schemeClr val="tx1"/>
                </a:solidFill>
                <a:latin typeface="Oswald" charset="0"/>
                <a:cs typeface="Arial" panose="020B0604020202020204" pitchFamily="34" charset="0"/>
                <a:sym typeface="Oswald" charset="0"/>
              </a:rPr>
              <a:t>ARAH KEBIJAKAN</a:t>
            </a:r>
            <a:br>
              <a:rPr lang="en-US" altLang="id-ID" b="1" smtClean="0">
                <a:solidFill>
                  <a:schemeClr val="tx1"/>
                </a:solidFill>
                <a:latin typeface="Oswald" charset="0"/>
                <a:cs typeface="Arial" panose="020B0604020202020204" pitchFamily="34" charset="0"/>
                <a:sym typeface="Oswald" charset="0"/>
              </a:rPr>
            </a:br>
            <a:r>
              <a:rPr lang="en-US" altLang="id-ID" b="1" smtClean="0">
                <a:solidFill>
                  <a:schemeClr val="tx1"/>
                </a:solidFill>
                <a:latin typeface="Oswald" charset="0"/>
                <a:cs typeface="Arial" panose="020B0604020202020204" pitchFamily="34" charset="0"/>
                <a:sym typeface="Oswald" charset="0"/>
              </a:rPr>
              <a:t>JABATAN FUNGSIONAL PENGELOLA PBJ</a:t>
            </a:r>
            <a:br>
              <a:rPr lang="en-US" altLang="id-ID" b="1" smtClean="0">
                <a:solidFill>
                  <a:schemeClr val="tx1"/>
                </a:solidFill>
                <a:latin typeface="Oswald" charset="0"/>
                <a:cs typeface="Arial" panose="020B0604020202020204" pitchFamily="34" charset="0"/>
                <a:sym typeface="Oswald" charset="0"/>
              </a:rPr>
            </a:br>
            <a:r>
              <a:rPr lang="en-US" altLang="id-ID" b="1" smtClean="0">
                <a:solidFill>
                  <a:schemeClr val="tx1"/>
                </a:solidFill>
                <a:latin typeface="Oswald" charset="0"/>
                <a:cs typeface="Arial" panose="020B0604020202020204" pitchFamily="34" charset="0"/>
                <a:sym typeface="Oswald" charset="0"/>
              </a:rPr>
              <a:t>BERDASARKAN</a:t>
            </a:r>
            <a:br>
              <a:rPr lang="en-US" altLang="id-ID" b="1" smtClean="0">
                <a:solidFill>
                  <a:schemeClr val="tx1"/>
                </a:solidFill>
                <a:latin typeface="Oswald" charset="0"/>
                <a:cs typeface="Arial" panose="020B0604020202020204" pitchFamily="34" charset="0"/>
                <a:sym typeface="Oswald" charset="0"/>
              </a:rPr>
            </a:br>
            <a:r>
              <a:rPr lang="en-US" altLang="id-ID" b="1" smtClean="0">
                <a:solidFill>
                  <a:schemeClr val="tx1"/>
                </a:solidFill>
                <a:latin typeface="Oswald" charset="0"/>
                <a:cs typeface="Arial" panose="020B0604020202020204" pitchFamily="34" charset="0"/>
                <a:sym typeface="Oswald" charset="0"/>
              </a:rPr>
              <a:t>DRAF REVISI PERPRES 54/2010</a:t>
            </a:r>
          </a:p>
        </p:txBody>
      </p:sp>
      <p:pic>
        <p:nvPicPr>
          <p:cNvPr id="24579" name="Picture 24" descr="new_lkp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6513" y="152400"/>
            <a:ext cx="3827462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1583988" y="965200"/>
            <a:ext cx="12193587" cy="901700"/>
          </a:xfrm>
          <a:prstGeom prst="rect">
            <a:avLst/>
          </a:prstGeom>
        </p:spPr>
        <p:txBody>
          <a:bodyPr lIns="243852" tIns="121926" rIns="243852" bIns="121926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latin typeface="+mj-lt"/>
              <a:ea typeface="Arial"/>
              <a:cs typeface="Arial"/>
              <a:sym typeface="Arial"/>
            </a:endParaRPr>
          </a:p>
        </p:txBody>
      </p:sp>
      <p:pic>
        <p:nvPicPr>
          <p:cNvPr id="25603" name="Picture 24" descr="new_lkp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6513" y="152400"/>
            <a:ext cx="3827462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032000" y="3068638"/>
            <a:ext cx="18900775" cy="9228137"/>
          </a:xfrm>
          <a:prstGeom prst="rect">
            <a:avLst/>
          </a:prstGeom>
        </p:spPr>
        <p:txBody>
          <a:bodyPr lIns="243852" tIns="121926" rIns="243852" bIns="121926">
            <a:spAutoFit/>
          </a:bodyPr>
          <a:lstStyle/>
          <a:p>
            <a:pPr marL="905979" indent="-905979" fontAlgn="auto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Font typeface="Wingdings" pitchFamily="2" charset="2"/>
              <a:buChar char="v"/>
              <a:defRPr/>
            </a:pPr>
            <a:r>
              <a:rPr lang="en-US" sz="5300" b="1" kern="0" dirty="0">
                <a:latin typeface="Arial"/>
                <a:ea typeface="Arial"/>
                <a:cs typeface="Arial"/>
                <a:sym typeface="Arial"/>
              </a:rPr>
              <a:t>SDM PBJ, </a:t>
            </a:r>
            <a:r>
              <a:rPr lang="en-US" sz="5300" b="1" kern="0" dirty="0" err="1">
                <a:latin typeface="Arial"/>
                <a:ea typeface="Arial"/>
                <a:cs typeface="Arial"/>
                <a:sym typeface="Arial"/>
              </a:rPr>
              <a:t>terdiri</a:t>
            </a:r>
            <a:r>
              <a:rPr lang="en-US" sz="5300" b="1" kern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5300" b="1" kern="0" dirty="0" err="1">
                <a:latin typeface="Arial"/>
                <a:ea typeface="Arial"/>
                <a:cs typeface="Arial"/>
                <a:sym typeface="Arial"/>
              </a:rPr>
              <a:t>atas</a:t>
            </a:r>
            <a:r>
              <a:rPr lang="en-US" sz="5300" b="1" kern="0" dirty="0"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pPr marL="2125240" indent="-1219261" fontAlgn="auto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Font typeface="+mj-lt"/>
              <a:buAutoNum type="alphaLcPeriod"/>
              <a:defRPr/>
            </a:pPr>
            <a:r>
              <a:rPr lang="en-US" sz="5300" b="1" kern="0" dirty="0">
                <a:latin typeface="Arial"/>
                <a:ea typeface="Arial"/>
                <a:cs typeface="Arial"/>
                <a:sym typeface="Arial"/>
              </a:rPr>
              <a:t>JF </a:t>
            </a:r>
            <a:r>
              <a:rPr lang="en-US" sz="5300" b="1" kern="0" dirty="0" err="1">
                <a:latin typeface="Arial"/>
                <a:ea typeface="Arial"/>
                <a:cs typeface="Arial"/>
                <a:sym typeface="Arial"/>
              </a:rPr>
              <a:t>Pengelola</a:t>
            </a:r>
            <a:r>
              <a:rPr lang="en-US" sz="5300" b="1" kern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5300" b="1" kern="0" dirty="0" err="1">
                <a:latin typeface="Arial"/>
                <a:ea typeface="Arial"/>
                <a:cs typeface="Arial"/>
                <a:sym typeface="Arial"/>
              </a:rPr>
              <a:t>Pengadaan</a:t>
            </a:r>
            <a:r>
              <a:rPr lang="en-US" sz="5300" b="1" kern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5300" b="1" kern="0" dirty="0" err="1">
                <a:latin typeface="Arial"/>
                <a:ea typeface="Arial"/>
                <a:cs typeface="Arial"/>
                <a:sym typeface="Arial"/>
              </a:rPr>
              <a:t>Barang</a:t>
            </a:r>
            <a:r>
              <a:rPr lang="en-US" sz="5300" b="1" kern="0" dirty="0"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en-US" sz="5300" b="1" kern="0" dirty="0" err="1">
                <a:latin typeface="Arial"/>
                <a:ea typeface="Arial"/>
                <a:cs typeface="Arial"/>
                <a:sym typeface="Arial"/>
              </a:rPr>
              <a:t>Jasa</a:t>
            </a:r>
            <a:r>
              <a:rPr lang="en-US" sz="5300" b="1" kern="0" dirty="0">
                <a:latin typeface="Arial"/>
                <a:ea typeface="Arial"/>
                <a:cs typeface="Arial"/>
                <a:sym typeface="Arial"/>
              </a:rPr>
              <a:t>;</a:t>
            </a:r>
          </a:p>
          <a:p>
            <a:pPr marL="2125240" indent="-1219261" fontAlgn="auto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Font typeface="+mj-lt"/>
              <a:buAutoNum type="alphaLcPeriod"/>
              <a:defRPr/>
            </a:pPr>
            <a:r>
              <a:rPr lang="en-US" sz="5300" b="1" kern="0" dirty="0" err="1">
                <a:latin typeface="Arial"/>
                <a:ea typeface="Arial"/>
                <a:cs typeface="Arial"/>
                <a:sym typeface="Arial"/>
              </a:rPr>
              <a:t>Aparatur</a:t>
            </a:r>
            <a:r>
              <a:rPr lang="en-US" sz="5300" b="1" kern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5300" b="1" kern="0" dirty="0" err="1">
                <a:latin typeface="Arial"/>
                <a:ea typeface="Arial"/>
                <a:cs typeface="Arial"/>
                <a:sym typeface="Arial"/>
              </a:rPr>
              <a:t>Sipil</a:t>
            </a:r>
            <a:r>
              <a:rPr lang="en-US" sz="5300" b="1" kern="0" dirty="0">
                <a:latin typeface="Arial"/>
                <a:ea typeface="Arial"/>
                <a:cs typeface="Arial"/>
                <a:sym typeface="Arial"/>
              </a:rPr>
              <a:t> Negara/TNI/</a:t>
            </a:r>
            <a:r>
              <a:rPr lang="en-US" sz="5300" b="1" kern="0" dirty="0" err="1">
                <a:latin typeface="Arial"/>
                <a:ea typeface="Arial"/>
                <a:cs typeface="Arial"/>
                <a:sym typeface="Arial"/>
              </a:rPr>
              <a:t>Polri</a:t>
            </a:r>
            <a:r>
              <a:rPr lang="en-US" sz="5300" b="1" kern="0" dirty="0">
                <a:latin typeface="Arial"/>
                <a:ea typeface="Arial"/>
                <a:cs typeface="Arial"/>
                <a:sym typeface="Arial"/>
              </a:rPr>
              <a:t>; </a:t>
            </a:r>
            <a:r>
              <a:rPr lang="en-US" sz="5300" b="1" kern="0" dirty="0" err="1">
                <a:latin typeface="Arial"/>
                <a:ea typeface="Arial"/>
                <a:cs typeface="Arial"/>
                <a:sym typeface="Arial"/>
              </a:rPr>
              <a:t>dan</a:t>
            </a:r>
            <a:r>
              <a:rPr lang="en-US" sz="5300" b="1" kern="0" dirty="0"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en-US" sz="5300" b="1" kern="0" dirty="0" err="1">
                <a:latin typeface="Arial"/>
                <a:ea typeface="Arial"/>
                <a:cs typeface="Arial"/>
                <a:sym typeface="Arial"/>
              </a:rPr>
              <a:t>atau</a:t>
            </a:r>
            <a:endParaRPr lang="en-US" sz="5300" b="1" kern="0" dirty="0">
              <a:latin typeface="Arial"/>
              <a:ea typeface="Arial"/>
              <a:cs typeface="Arial"/>
              <a:sym typeface="Arial"/>
            </a:endParaRPr>
          </a:p>
          <a:p>
            <a:pPr marL="2125240" indent="-1219261" fontAlgn="auto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Font typeface="+mj-lt"/>
              <a:buAutoNum type="alphaLcPeriod"/>
              <a:defRPr/>
            </a:pPr>
            <a:r>
              <a:rPr lang="en-US" sz="5300" b="1" kern="0" dirty="0" err="1">
                <a:latin typeface="Arial"/>
                <a:ea typeface="Arial"/>
                <a:cs typeface="Arial"/>
                <a:sym typeface="Arial"/>
              </a:rPr>
              <a:t>Personel</a:t>
            </a:r>
            <a:r>
              <a:rPr lang="en-US" sz="5300" b="1" kern="0" dirty="0">
                <a:latin typeface="Arial"/>
                <a:ea typeface="Arial"/>
                <a:cs typeface="Arial"/>
                <a:sym typeface="Arial"/>
              </a:rPr>
              <a:t> lain.</a:t>
            </a:r>
          </a:p>
          <a:p>
            <a:pPr marL="905979" indent="-905979" fontAlgn="auto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Font typeface="Wingdings" pitchFamily="2" charset="2"/>
              <a:buChar char="v"/>
              <a:defRPr/>
            </a:pPr>
            <a:r>
              <a:rPr lang="sv-SE" sz="5300" b="1" kern="0" dirty="0">
                <a:latin typeface="Arial"/>
                <a:ea typeface="Arial"/>
                <a:cs typeface="Arial"/>
                <a:sym typeface="Arial"/>
              </a:rPr>
              <a:t>SDM PBJ huruf b dan c </a:t>
            </a:r>
            <a:r>
              <a:rPr lang="en-US" sz="5300" b="1" u="sng" kern="0" dirty="0" err="1">
                <a:latin typeface="Arial"/>
                <a:ea typeface="Arial"/>
                <a:cs typeface="Arial"/>
                <a:sym typeface="Arial"/>
              </a:rPr>
              <a:t>wajib</a:t>
            </a:r>
            <a:r>
              <a:rPr lang="en-US" sz="5300" b="1" kern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5300" b="1" kern="0" dirty="0" err="1">
                <a:latin typeface="Arial"/>
                <a:ea typeface="Arial"/>
                <a:cs typeface="Arial"/>
                <a:sym typeface="Arial"/>
              </a:rPr>
              <a:t>memiliki</a:t>
            </a:r>
            <a:r>
              <a:rPr lang="en-US" sz="5300" b="1" kern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5300" b="1" kern="0" dirty="0" err="1">
                <a:latin typeface="Arial"/>
                <a:ea typeface="Arial"/>
                <a:cs typeface="Arial"/>
                <a:sym typeface="Arial"/>
              </a:rPr>
              <a:t>kompetensi</a:t>
            </a:r>
            <a:r>
              <a:rPr lang="en-US" sz="5300" b="1" kern="0" dirty="0">
                <a:latin typeface="Arial"/>
                <a:ea typeface="Arial"/>
                <a:cs typeface="Arial"/>
                <a:sym typeface="Arial"/>
              </a:rPr>
              <a:t>     </a:t>
            </a:r>
            <a:r>
              <a:rPr lang="en-US" sz="5300" b="1" kern="0" dirty="0" err="1">
                <a:latin typeface="Arial"/>
                <a:ea typeface="Arial"/>
                <a:cs typeface="Arial"/>
                <a:sym typeface="Arial"/>
              </a:rPr>
              <a:t>di</a:t>
            </a:r>
            <a:r>
              <a:rPr lang="en-US" sz="5300" b="1" kern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5300" b="1" kern="0" dirty="0" err="1">
                <a:latin typeface="Arial"/>
                <a:ea typeface="Arial"/>
                <a:cs typeface="Arial"/>
                <a:sym typeface="Arial"/>
              </a:rPr>
              <a:t>bidang</a:t>
            </a:r>
            <a:r>
              <a:rPr lang="en-US" sz="5300" b="1" kern="0" dirty="0">
                <a:latin typeface="Arial"/>
                <a:ea typeface="Arial"/>
                <a:cs typeface="Arial"/>
                <a:sym typeface="Arial"/>
              </a:rPr>
              <a:t> PBJ.</a:t>
            </a:r>
          </a:p>
        </p:txBody>
      </p:sp>
      <p:sp>
        <p:nvSpPr>
          <p:cNvPr id="25605" name="Shape 162"/>
          <p:cNvSpPr txBox="1">
            <a:spLocks/>
          </p:cNvSpPr>
          <p:nvPr/>
        </p:nvSpPr>
        <p:spPr bwMode="auto">
          <a:xfrm>
            <a:off x="1219200" y="1384300"/>
            <a:ext cx="2316797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43812" tIns="243812" rIns="243812" bIns="243812" anchor="b"/>
          <a:lstStyle>
            <a:lvl1pPr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Clr>
                <a:srgbClr val="3796BF"/>
              </a:buClr>
              <a:buSzPct val="100000"/>
              <a:buFont typeface="Oswald" charset="0"/>
              <a:buNone/>
            </a:pPr>
            <a:r>
              <a:rPr lang="en-US" altLang="id-ID" sz="8000" b="1">
                <a:solidFill>
                  <a:schemeClr val="accent1"/>
                </a:solidFill>
                <a:latin typeface="Oswald" charset="0"/>
                <a:sym typeface="Oswald" charset="0"/>
              </a:rPr>
              <a:t>SUMBER DAYA MANUSIA</a:t>
            </a:r>
          </a:p>
          <a:p>
            <a:pPr algn="ctr" eaLnBrk="1" hangingPunct="1">
              <a:buClr>
                <a:srgbClr val="3796BF"/>
              </a:buClr>
              <a:buSzPct val="100000"/>
              <a:buFont typeface="Oswald" charset="0"/>
              <a:buNone/>
            </a:pPr>
            <a:r>
              <a:rPr lang="en-US" altLang="id-ID" sz="8000" b="1">
                <a:solidFill>
                  <a:schemeClr val="accent1"/>
                </a:solidFill>
                <a:latin typeface="Oswald" charset="0"/>
                <a:sym typeface="Oswald" charset="0"/>
              </a:rPr>
              <a:t>PENGADAAN BARANG/JASA (SDM PBJ)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1583988" y="965200"/>
            <a:ext cx="12193587" cy="901700"/>
          </a:xfrm>
          <a:prstGeom prst="rect">
            <a:avLst/>
          </a:prstGeom>
        </p:spPr>
        <p:txBody>
          <a:bodyPr lIns="243852" tIns="121926" rIns="243852" bIns="121926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latin typeface="+mj-lt"/>
              <a:ea typeface="Arial"/>
              <a:cs typeface="Arial"/>
              <a:sym typeface="Arial"/>
            </a:endParaRPr>
          </a:p>
        </p:txBody>
      </p:sp>
      <p:pic>
        <p:nvPicPr>
          <p:cNvPr id="26627" name="Picture 24" descr="new_lkp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6513" y="152400"/>
            <a:ext cx="3827462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Rectangle 3"/>
          <p:cNvSpPr>
            <a:spLocks noChangeArrowheads="1"/>
          </p:cNvSpPr>
          <p:nvPr/>
        </p:nvSpPr>
        <p:spPr bwMode="auto">
          <a:xfrm>
            <a:off x="2235200" y="4529138"/>
            <a:ext cx="19103975" cy="432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43852" tIns="121926" rIns="243852" bIns="121926">
            <a:spAutoFit/>
          </a:bodyPr>
          <a:lstStyle>
            <a:lvl1pPr marL="904875" indent="-904875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Font typeface="Wingdings" panose="05000000000000000000" pitchFamily="2" charset="2"/>
              <a:buChar char="v"/>
            </a:pPr>
            <a:r>
              <a:rPr lang="sv-SE" altLang="id-ID" sz="5300" b="1"/>
              <a:t>SDM PBJ </a:t>
            </a:r>
            <a:r>
              <a:rPr lang="en-US" altLang="id-ID" sz="5300" b="1"/>
              <a:t>berkedudukan di UKPBJ.</a:t>
            </a:r>
          </a:p>
          <a:p>
            <a:pPr eaLnBrk="1" hangingPunct="1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Font typeface="Wingdings" panose="05000000000000000000" pitchFamily="2" charset="2"/>
              <a:buChar char="v"/>
            </a:pPr>
            <a:r>
              <a:rPr lang="en-US" altLang="id-ID" sz="5300" b="1"/>
              <a:t>SDM PBJ yang bertindak sebagai PPK, Pejabat Pengadaan, PjPHP/PPHP dapat berkedudukan di unit kerja selain UKPBJ.</a:t>
            </a:r>
          </a:p>
        </p:txBody>
      </p:sp>
      <p:sp>
        <p:nvSpPr>
          <p:cNvPr id="26629" name="Shape 162"/>
          <p:cNvSpPr txBox="1">
            <a:spLocks/>
          </p:cNvSpPr>
          <p:nvPr/>
        </p:nvSpPr>
        <p:spPr bwMode="auto">
          <a:xfrm>
            <a:off x="1219200" y="1384300"/>
            <a:ext cx="2316797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43812" tIns="243812" rIns="243812" bIns="243812" anchor="b"/>
          <a:lstStyle>
            <a:lvl1pPr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Clr>
                <a:srgbClr val="3796BF"/>
              </a:buClr>
              <a:buSzPct val="100000"/>
              <a:buFont typeface="Oswald" charset="0"/>
              <a:buNone/>
            </a:pPr>
            <a:r>
              <a:rPr lang="en-US" altLang="id-ID" sz="8000" b="1">
                <a:solidFill>
                  <a:schemeClr val="accent1"/>
                </a:solidFill>
                <a:latin typeface="Oswald" charset="0"/>
                <a:sym typeface="Oswald" charset="0"/>
              </a:rPr>
              <a:t>KEDUDUKAN</a:t>
            </a:r>
          </a:p>
          <a:p>
            <a:pPr algn="ctr" eaLnBrk="1" hangingPunct="1">
              <a:buClr>
                <a:srgbClr val="3796BF"/>
              </a:buClr>
              <a:buSzPct val="100000"/>
            </a:pPr>
            <a:r>
              <a:rPr lang="en-US" altLang="id-ID" sz="8000" b="1">
                <a:solidFill>
                  <a:schemeClr val="accent1"/>
                </a:solidFill>
                <a:latin typeface="Oswald" charset="0"/>
                <a:sym typeface="Oswald" charset="0"/>
              </a:rPr>
              <a:t>SUMBER DAYA MANUSIA PBJ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1583988" y="965200"/>
            <a:ext cx="12193587" cy="901700"/>
          </a:xfrm>
          <a:prstGeom prst="rect">
            <a:avLst/>
          </a:prstGeom>
        </p:spPr>
        <p:txBody>
          <a:bodyPr lIns="243852" tIns="121926" rIns="243852" bIns="121926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latin typeface="+mj-lt"/>
              <a:ea typeface="Arial"/>
              <a:cs typeface="Arial"/>
              <a:sym typeface="Arial"/>
            </a:endParaRPr>
          </a:p>
        </p:txBody>
      </p:sp>
      <p:pic>
        <p:nvPicPr>
          <p:cNvPr id="27651" name="Picture 24" descr="new_lkp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6513" y="152400"/>
            <a:ext cx="3827462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35200" y="4419600"/>
            <a:ext cx="19510375" cy="5140325"/>
          </a:xfrm>
          <a:prstGeom prst="rect">
            <a:avLst/>
          </a:prstGeom>
        </p:spPr>
        <p:txBody>
          <a:bodyPr lIns="243852" tIns="121926" rIns="243852" bIns="121926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i-FI" sz="5300" b="1" kern="0" dirty="0">
                <a:latin typeface="Arial"/>
                <a:ea typeface="Arial"/>
                <a:cs typeface="Arial"/>
                <a:sym typeface="Arial"/>
              </a:rPr>
              <a:t>Pejabat Pengadaan/Pokja Pemilihan pada Kementerian/Lembaga/</a:t>
            </a:r>
            <a:r>
              <a:rPr lang="sv-SE" sz="5300" b="1" kern="0" dirty="0">
                <a:latin typeface="Arial"/>
                <a:ea typeface="Arial"/>
                <a:cs typeface="Arial"/>
                <a:sym typeface="Arial"/>
              </a:rPr>
              <a:t>Pemerintah Daerah wajib dijabat oleh Pengelola Pengadaan Barang/Jasa </a:t>
            </a:r>
            <a:r>
              <a:rPr lang="en-US" sz="5300" b="1" kern="0" dirty="0">
                <a:latin typeface="Arial"/>
                <a:ea typeface="Arial"/>
                <a:cs typeface="Arial"/>
                <a:sym typeface="Arial"/>
              </a:rPr>
              <a:t>paling </a:t>
            </a:r>
            <a:r>
              <a:rPr lang="en-US" sz="5300" b="1" kern="0" dirty="0" err="1">
                <a:latin typeface="Arial"/>
                <a:ea typeface="Arial"/>
                <a:cs typeface="Arial"/>
                <a:sym typeface="Arial"/>
              </a:rPr>
              <a:t>lambat</a:t>
            </a:r>
            <a:endParaRPr lang="en-US" sz="5300" b="1" kern="0" dirty="0">
              <a:latin typeface="Arial"/>
              <a:ea typeface="Arial"/>
              <a:cs typeface="Arial"/>
              <a:sym typeface="Arial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300" b="1" kern="0" dirty="0">
                <a:latin typeface="Arial"/>
                <a:ea typeface="Arial"/>
                <a:cs typeface="Arial"/>
                <a:sym typeface="Arial"/>
              </a:rPr>
              <a:t>31 </a:t>
            </a:r>
            <a:r>
              <a:rPr lang="en-US" sz="5300" b="1" kern="0" dirty="0" err="1">
                <a:latin typeface="Arial"/>
                <a:ea typeface="Arial"/>
                <a:cs typeface="Arial"/>
                <a:sym typeface="Arial"/>
              </a:rPr>
              <a:t>Desember</a:t>
            </a:r>
            <a:r>
              <a:rPr lang="en-US" sz="5300" b="1" kern="0" dirty="0">
                <a:latin typeface="Arial"/>
                <a:ea typeface="Arial"/>
                <a:cs typeface="Arial"/>
                <a:sym typeface="Arial"/>
              </a:rPr>
              <a:t> 2020.</a:t>
            </a:r>
            <a:endParaRPr lang="en-US" sz="5300" b="1" kern="0" dirty="0"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27653" name="Shape 162"/>
          <p:cNvSpPr txBox="1">
            <a:spLocks/>
          </p:cNvSpPr>
          <p:nvPr/>
        </p:nvSpPr>
        <p:spPr bwMode="auto">
          <a:xfrm>
            <a:off x="1219200" y="1384300"/>
            <a:ext cx="2316797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43812" tIns="243812" rIns="243812" bIns="243812" anchor="b"/>
          <a:lstStyle>
            <a:lvl1pPr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Clr>
                <a:srgbClr val="3796BF"/>
              </a:buClr>
              <a:buSzPct val="100000"/>
              <a:buFont typeface="Oswald" charset="0"/>
              <a:buNone/>
            </a:pPr>
            <a:r>
              <a:rPr lang="en-US" altLang="id-ID" sz="8000" b="1">
                <a:solidFill>
                  <a:schemeClr val="accent1"/>
                </a:solidFill>
                <a:latin typeface="Oswald" charset="0"/>
                <a:sym typeface="Oswald" charset="0"/>
              </a:rPr>
              <a:t>KETENTUAN PERALIHAN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  <a:effectLst/>
      </a:spPr>
      <a:bodyPr rtlCol="0" anchor="ctr"/>
      <a:lstStyle>
        <a:defPPr algn="ctr">
          <a:defRPr dirty="0">
            <a:latin typeface="Open Sans Light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Red 01">
    <a:dk1>
      <a:sysClr val="windowText" lastClr="000000"/>
    </a:dk1>
    <a:lt1>
      <a:sysClr val="window" lastClr="FFFFFF"/>
    </a:lt1>
    <a:dk2>
      <a:srgbClr val="797979"/>
    </a:dk2>
    <a:lt2>
      <a:srgbClr val="E1221B"/>
    </a:lt2>
    <a:accent1>
      <a:srgbClr val="900600"/>
    </a:accent1>
    <a:accent2>
      <a:srgbClr val="BB0500"/>
    </a:accent2>
    <a:accent3>
      <a:srgbClr val="E1221B"/>
    </a:accent3>
    <a:accent4>
      <a:srgbClr val="EF333B"/>
    </a:accent4>
    <a:accent5>
      <a:srgbClr val="FF5364"/>
    </a:accent5>
    <a:accent6>
      <a:srgbClr val="C7C7C7"/>
    </a:accent6>
    <a:hlink>
      <a:srgbClr val="BB0500"/>
    </a:hlink>
    <a:folHlink>
      <a:srgbClr val="FF5364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15228</TotalTime>
  <Words>4440</Words>
  <Application>Microsoft Office PowerPoint</Application>
  <PresentationFormat>Custom</PresentationFormat>
  <Paragraphs>864</Paragraphs>
  <Slides>42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63" baseType="lpstr">
      <vt:lpstr>Calibri</vt:lpstr>
      <vt:lpstr>MS PGothic</vt:lpstr>
      <vt:lpstr>Arial</vt:lpstr>
      <vt:lpstr>Open Sans</vt:lpstr>
      <vt:lpstr>Open Sans Light</vt:lpstr>
      <vt:lpstr>Oswald Regular</vt:lpstr>
      <vt:lpstr>Goudy Old Style</vt:lpstr>
      <vt:lpstr>Lato Black</vt:lpstr>
      <vt:lpstr>Roboto</vt:lpstr>
      <vt:lpstr>Oswald</vt:lpstr>
      <vt:lpstr>Roboto Condensed</vt:lpstr>
      <vt:lpstr>Arial Black</vt:lpstr>
      <vt:lpstr>Wingdings</vt:lpstr>
      <vt:lpstr>Franklin Gothic Demi</vt:lpstr>
      <vt:lpstr>Malgun Gothic</vt:lpstr>
      <vt:lpstr>Franklin Gothic Medium Cond</vt:lpstr>
      <vt:lpstr>Times New Roman</vt:lpstr>
      <vt:lpstr>GungsuhChe</vt:lpstr>
      <vt:lpstr>Franklin Gothic Demi Cond</vt:lpstr>
      <vt:lpstr>Microsoft Sans Serif</vt:lpstr>
      <vt:lpstr>Master</vt:lpstr>
      <vt:lpstr>PowerPoint Presentation</vt:lpstr>
      <vt:lpstr>Pokok Materi</vt:lpstr>
      <vt:lpstr>PowerPoint Presentation</vt:lpstr>
      <vt:lpstr>PowerPoint Presentation</vt:lpstr>
      <vt:lpstr>PowerPoint Presentation</vt:lpstr>
      <vt:lpstr> ARAH KEBIJAKAN JABATAN FUNGSIONAL PENGELOLA PBJ BERDASARKAN DRAF REVISI PERPRES 54/2010</vt:lpstr>
      <vt:lpstr>PowerPoint Presentation</vt:lpstr>
      <vt:lpstr>PowerPoint Presentation</vt:lpstr>
      <vt:lpstr>PowerPoint Presentation</vt:lpstr>
      <vt:lpstr>Peraturan Terkait </vt:lpstr>
      <vt:lpstr>PowerPoint Presentation</vt:lpstr>
      <vt:lpstr>PowerPoint Presentation</vt:lpstr>
      <vt:lpstr>PowerPoint Presentation</vt:lpstr>
      <vt:lpstr>PowerPoint Presentation</vt:lpstr>
      <vt:lpstr>  Inpassing Nasional 2017-2018</vt:lpstr>
      <vt:lpstr>PowerPoint Presentation</vt:lpstr>
      <vt:lpstr>PowerPoint Presentation</vt:lpstr>
      <vt:lpstr>  Tahapan Pelaksanaan Penyesuaian/Inpassing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(1) Verifikasi Portofolio</vt:lpstr>
      <vt:lpstr>Unit Kompetensi dan Portofolio untuk Jenjang Pertama</vt:lpstr>
      <vt:lpstr>Unit Kompetensi dan Portofolio untuk Jenjang Muda</vt:lpstr>
      <vt:lpstr>PowerPoint Presentation</vt:lpstr>
      <vt:lpstr>(2) Tes Tertulis</vt:lpstr>
      <vt:lpstr>PowerPoint Presentation</vt:lpstr>
      <vt:lpstr>PowerPoint Presentation</vt:lpstr>
      <vt:lpstr>PowerPoint Presentation</vt:lpstr>
      <vt:lpstr>PowerPoint Presentation</vt:lpstr>
      <vt:lpstr>Sumber: PermenPAN-RB 26/2016</vt:lpstr>
      <vt:lpstr>PowerPoint Presentation</vt:lpstr>
      <vt:lpstr>PowerPoint Presentation</vt:lpstr>
      <vt:lpstr>PowerPoint Presentation</vt:lpstr>
      <vt:lpstr>Pelatihan Penjenjangan JF PBJ</vt:lpstr>
      <vt:lpstr>PowerPoint Presentation</vt:lpstr>
      <vt:lpstr>PowerPoint Presentation</vt:lpstr>
      <vt:lpstr>Thank You !</vt:lpstr>
    </vt:vector>
  </TitlesOfParts>
  <Company>Louis Twelve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HERATMO</dc:creator>
  <cp:lastModifiedBy>arisgunawan zelo</cp:lastModifiedBy>
  <cp:revision>1099</cp:revision>
  <dcterms:created xsi:type="dcterms:W3CDTF">2014-12-02T17:36:54Z</dcterms:created>
  <dcterms:modified xsi:type="dcterms:W3CDTF">2017-07-30T09:42:18Z</dcterms:modified>
</cp:coreProperties>
</file>