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06" r:id="rId3"/>
  </p:sldMasterIdLst>
  <p:notesMasterIdLst>
    <p:notesMasterId r:id="rId37"/>
  </p:notesMasterIdLst>
  <p:handoutMasterIdLst>
    <p:handoutMasterId r:id="rId38"/>
  </p:handoutMasterIdLst>
  <p:sldIdLst>
    <p:sldId id="339" r:id="rId4"/>
    <p:sldId id="341" r:id="rId5"/>
    <p:sldId id="320" r:id="rId6"/>
    <p:sldId id="348" r:id="rId7"/>
    <p:sldId id="285" r:id="rId8"/>
    <p:sldId id="352" r:id="rId9"/>
    <p:sldId id="349" r:id="rId10"/>
    <p:sldId id="286" r:id="rId11"/>
    <p:sldId id="287" r:id="rId12"/>
    <p:sldId id="336" r:id="rId13"/>
    <p:sldId id="289" r:id="rId14"/>
    <p:sldId id="343" r:id="rId15"/>
    <p:sldId id="322" r:id="rId16"/>
    <p:sldId id="324" r:id="rId17"/>
    <p:sldId id="344" r:id="rId18"/>
    <p:sldId id="328" r:id="rId19"/>
    <p:sldId id="290" r:id="rId20"/>
    <p:sldId id="294" r:id="rId21"/>
    <p:sldId id="325" r:id="rId22"/>
    <p:sldId id="326" r:id="rId23"/>
    <p:sldId id="295" r:id="rId24"/>
    <p:sldId id="296" r:id="rId25"/>
    <p:sldId id="301" r:id="rId26"/>
    <p:sldId id="304" r:id="rId27"/>
    <p:sldId id="345" r:id="rId28"/>
    <p:sldId id="332" r:id="rId29"/>
    <p:sldId id="302" r:id="rId30"/>
    <p:sldId id="305" r:id="rId31"/>
    <p:sldId id="338" r:id="rId32"/>
    <p:sldId id="310" r:id="rId33"/>
    <p:sldId id="311" r:id="rId34"/>
    <p:sldId id="312" r:id="rId35"/>
    <p:sldId id="281" r:id="rId36"/>
  </p:sldIdLst>
  <p:sldSz cx="9144000" cy="6858000" type="screen4x3"/>
  <p:notesSz cx="6761163" cy="9942513"/>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0" autoAdjust="0"/>
    <p:restoredTop sz="95179" autoAdjust="0"/>
  </p:normalViewPr>
  <p:slideViewPr>
    <p:cSldViewPr>
      <p:cViewPr varScale="1">
        <p:scale>
          <a:sx n="114" d="100"/>
          <a:sy n="114" d="100"/>
        </p:scale>
        <p:origin x="2072" y="17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946"/>
    </p:cViewPr>
  </p:sorterViewPr>
  <p:notesViewPr>
    <p:cSldViewPr>
      <p:cViewPr varScale="1">
        <p:scale>
          <a:sx n="50" d="100"/>
          <a:sy n="50" d="100"/>
        </p:scale>
        <p:origin x="180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26.png"/></Relationships>
</file>

<file path=ppt/diagrams/_rels/data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45.pn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 Id="rId4" Type="http://schemas.openxmlformats.org/officeDocument/2006/relationships/image" Target="../media/image19.jp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 Id="rId4" Type="http://schemas.openxmlformats.org/officeDocument/2006/relationships/image" Target="../media/image19.jp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1D6DD-BAC2-4EA5-A832-6FDEF48E19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7E92C0E-2120-4691-83C5-3E938441EF8A}">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en-US" sz="3200" b="1"/>
            <a:t>Perencanaan Pengadaan</a:t>
          </a:r>
        </a:p>
      </dgm:t>
    </dgm:pt>
    <dgm:pt modelId="{69A8323E-36AE-472D-8855-A5B9D9FE3EDF}" type="parTrans" cxnId="{DFEF05CB-1BCA-4F3C-810D-4BAB840C0BEB}">
      <dgm:prSet/>
      <dgm:spPr/>
      <dgm:t>
        <a:bodyPr/>
        <a:lstStyle/>
        <a:p>
          <a:pPr algn="ctr"/>
          <a:endParaRPr lang="en-US" sz="3200" b="1"/>
        </a:p>
      </dgm:t>
    </dgm:pt>
    <dgm:pt modelId="{CBFCFB7C-5E84-41AD-AB90-920DDBB60219}" type="sibTrans" cxnId="{DFEF05CB-1BCA-4F3C-810D-4BAB840C0BEB}">
      <dgm:prSet/>
      <dgm:spPr/>
      <dgm:t>
        <a:bodyPr/>
        <a:lstStyle/>
        <a:p>
          <a:pPr algn="ctr"/>
          <a:endParaRPr lang="en-US" sz="3200" b="1"/>
        </a:p>
      </dgm:t>
    </dgm:pt>
    <dgm:pt modelId="{EB971BBA-46DE-44F0-891E-4E27FBBF647B}" type="pres">
      <dgm:prSet presAssocID="{3F31D6DD-BAC2-4EA5-A832-6FDEF48E196E}" presName="linearFlow" presStyleCnt="0">
        <dgm:presLayoutVars>
          <dgm:dir/>
          <dgm:animLvl val="lvl"/>
          <dgm:resizeHandles val="exact"/>
        </dgm:presLayoutVars>
      </dgm:prSet>
      <dgm:spPr/>
    </dgm:pt>
    <dgm:pt modelId="{49D9D0DD-4170-4B65-8D9C-2E1072F12C50}" type="pres">
      <dgm:prSet presAssocID="{A7E92C0E-2120-4691-83C5-3E938441EF8A}" presName="composite" presStyleCnt="0"/>
      <dgm:spPr/>
    </dgm:pt>
    <dgm:pt modelId="{68C09CA1-1F2F-4733-AA02-F2BA6CC633F5}" type="pres">
      <dgm:prSet presAssocID="{A7E92C0E-2120-4691-83C5-3E938441EF8A}" presName="parTx" presStyleLbl="node1" presStyleIdx="0" presStyleCnt="1">
        <dgm:presLayoutVars>
          <dgm:chMax val="0"/>
          <dgm:chPref val="0"/>
          <dgm:bulletEnabled val="1"/>
        </dgm:presLayoutVars>
      </dgm:prSet>
      <dgm:spPr/>
    </dgm:pt>
    <dgm:pt modelId="{F41828D3-3467-4FB5-A240-68F7AE381F5E}" type="pres">
      <dgm:prSet presAssocID="{A7E92C0E-2120-4691-83C5-3E938441EF8A}" presName="parSh" presStyleLbl="node1" presStyleIdx="0" presStyleCnt="1" custLinFactNeighborX="-38052" custLinFactNeighborY="-11302"/>
      <dgm:spPr/>
    </dgm:pt>
    <dgm:pt modelId="{68DE307E-B9EA-4C91-B080-5C8FBB84F7C9}" type="pres">
      <dgm:prSet presAssocID="{A7E92C0E-2120-4691-83C5-3E938441EF8A}" presName="desTx" presStyleLbl="fgAcc1" presStyleIdx="0" presStyleCnt="1">
        <dgm:presLayoutVars>
          <dgm:bulletEnabled val="1"/>
        </dgm:presLayoutVars>
      </dgm:prSet>
      <dgm:spPr>
        <a:ln>
          <a:noFill/>
        </a:ln>
      </dgm:spPr>
    </dgm:pt>
  </dgm:ptLst>
  <dgm:cxnLst>
    <dgm:cxn modelId="{21CAF90F-4A5A-4785-BD75-CC51AB499810}" type="presOf" srcId="{3F31D6DD-BAC2-4EA5-A832-6FDEF48E196E}" destId="{EB971BBA-46DE-44F0-891E-4E27FBBF647B}" srcOrd="0" destOrd="0" presId="urn:microsoft.com/office/officeart/2005/8/layout/process3"/>
    <dgm:cxn modelId="{442E7B2D-2F18-401E-AF73-240D3D559C03}" type="presOf" srcId="{A7E92C0E-2120-4691-83C5-3E938441EF8A}" destId="{68C09CA1-1F2F-4733-AA02-F2BA6CC633F5}" srcOrd="0" destOrd="0" presId="urn:microsoft.com/office/officeart/2005/8/layout/process3"/>
    <dgm:cxn modelId="{055BDD6C-A244-4632-A37E-D3BFB07A245D}" type="presOf" srcId="{A7E92C0E-2120-4691-83C5-3E938441EF8A}" destId="{F41828D3-3467-4FB5-A240-68F7AE381F5E}" srcOrd="1" destOrd="0" presId="urn:microsoft.com/office/officeart/2005/8/layout/process3"/>
    <dgm:cxn modelId="{DFEF05CB-1BCA-4F3C-810D-4BAB840C0BEB}" srcId="{3F31D6DD-BAC2-4EA5-A832-6FDEF48E196E}" destId="{A7E92C0E-2120-4691-83C5-3E938441EF8A}" srcOrd="0" destOrd="0" parTransId="{69A8323E-36AE-472D-8855-A5B9D9FE3EDF}" sibTransId="{CBFCFB7C-5E84-41AD-AB90-920DDBB60219}"/>
    <dgm:cxn modelId="{D270213D-523C-4C4E-9E47-E0003DAD1ABC}" type="presParOf" srcId="{EB971BBA-46DE-44F0-891E-4E27FBBF647B}" destId="{49D9D0DD-4170-4B65-8D9C-2E1072F12C50}" srcOrd="0" destOrd="0" presId="urn:microsoft.com/office/officeart/2005/8/layout/process3"/>
    <dgm:cxn modelId="{C9F20B90-5892-4606-9BBC-108102331480}" type="presParOf" srcId="{49D9D0DD-4170-4B65-8D9C-2E1072F12C50}" destId="{68C09CA1-1F2F-4733-AA02-F2BA6CC633F5}" srcOrd="0" destOrd="0" presId="urn:microsoft.com/office/officeart/2005/8/layout/process3"/>
    <dgm:cxn modelId="{FE7DB3E1-9C9A-441C-98DC-CB8DA2800DEF}" type="presParOf" srcId="{49D9D0DD-4170-4B65-8D9C-2E1072F12C50}" destId="{F41828D3-3467-4FB5-A240-68F7AE381F5E}" srcOrd="1" destOrd="0" presId="urn:microsoft.com/office/officeart/2005/8/layout/process3"/>
    <dgm:cxn modelId="{4814A554-E431-48AC-B3D2-676A70E7F824}" type="presParOf" srcId="{49D9D0DD-4170-4B65-8D9C-2E1072F12C50}" destId="{68DE307E-B9EA-4C91-B080-5C8FBB84F7C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4E902A-4131-450C-9A22-A3DDB17F5F1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B776A4FC-A105-43DE-8441-DFCA6CA43AAC}">
      <dgm:prSet phldrT="[Text]" custT="1"/>
      <dgm:spPr/>
      <dgm:t>
        <a:bodyPr/>
        <a:lstStyle/>
        <a:p>
          <a:r>
            <a:rPr lang="id-ID" sz="2400" dirty="0"/>
            <a:t>Komponen barang/jasa</a:t>
          </a:r>
        </a:p>
      </dgm:t>
    </dgm:pt>
    <dgm:pt modelId="{A2C724AD-115E-4B59-A83F-5B952E30FD02}" type="parTrans" cxnId="{2D2B34E0-CF30-4B05-9682-803244E1DDD6}">
      <dgm:prSet/>
      <dgm:spPr/>
      <dgm:t>
        <a:bodyPr/>
        <a:lstStyle/>
        <a:p>
          <a:endParaRPr lang="id-ID" sz="2400"/>
        </a:p>
      </dgm:t>
    </dgm:pt>
    <dgm:pt modelId="{6BC20465-E0BD-4639-A4CB-9CF026F9B983}" type="sibTrans" cxnId="{2D2B34E0-CF30-4B05-9682-803244E1DDD6}">
      <dgm:prSet/>
      <dgm:spPr/>
      <dgm:t>
        <a:bodyPr/>
        <a:lstStyle/>
        <a:p>
          <a:endParaRPr lang="id-ID" sz="2400"/>
        </a:p>
      </dgm:t>
    </dgm:pt>
    <dgm:pt modelId="{040CCF33-806A-4C8E-AFA7-4617A3373D47}">
      <dgm:prSet phldrT="[Text]" custT="1"/>
      <dgm:spPr/>
      <dgm:t>
        <a:bodyPr/>
        <a:lstStyle/>
        <a:p>
          <a:r>
            <a:rPr lang="id-ID" sz="2400" dirty="0"/>
            <a:t>Suku Cadang</a:t>
          </a:r>
        </a:p>
      </dgm:t>
    </dgm:pt>
    <dgm:pt modelId="{404D0891-9E58-4C23-9F64-AE56ECB3A11D}" type="parTrans" cxnId="{F45AB010-8AE5-4479-9330-BF4277416C7A}">
      <dgm:prSet/>
      <dgm:spPr/>
      <dgm:t>
        <a:bodyPr/>
        <a:lstStyle/>
        <a:p>
          <a:endParaRPr lang="id-ID" sz="2400"/>
        </a:p>
      </dgm:t>
    </dgm:pt>
    <dgm:pt modelId="{C03E617A-1B84-4F90-BE43-6AF84E8E87F8}" type="sibTrans" cxnId="{F45AB010-8AE5-4479-9330-BF4277416C7A}">
      <dgm:prSet/>
      <dgm:spPr/>
      <dgm:t>
        <a:bodyPr/>
        <a:lstStyle/>
        <a:p>
          <a:endParaRPr lang="id-ID" sz="2400"/>
        </a:p>
      </dgm:t>
    </dgm:pt>
    <dgm:pt modelId="{99C42E02-2D1A-437C-ACBF-6033CB32012F}">
      <dgm:prSet phldrT="[Text]" custT="1"/>
      <dgm:spPr/>
      <dgm:t>
        <a:bodyPr/>
        <a:lstStyle/>
        <a:p>
          <a:r>
            <a:rPr lang="id-ID" sz="2400" dirty="0"/>
            <a:t>Bagian dari sistem yang sudah ada</a:t>
          </a:r>
        </a:p>
      </dgm:t>
    </dgm:pt>
    <dgm:pt modelId="{37BC84E9-E5EE-45DF-BFCB-40EA78DBD096}" type="parTrans" cxnId="{7F742D15-4C64-4181-B3C7-61785FB5AD1C}">
      <dgm:prSet/>
      <dgm:spPr/>
      <dgm:t>
        <a:bodyPr/>
        <a:lstStyle/>
        <a:p>
          <a:endParaRPr lang="id-ID" sz="2400"/>
        </a:p>
      </dgm:t>
    </dgm:pt>
    <dgm:pt modelId="{49282DAB-1B5A-4DA2-B0D2-4CE52A5E4584}" type="sibTrans" cxnId="{7F742D15-4C64-4181-B3C7-61785FB5AD1C}">
      <dgm:prSet/>
      <dgm:spPr/>
      <dgm:t>
        <a:bodyPr/>
        <a:lstStyle/>
        <a:p>
          <a:endParaRPr lang="id-ID" sz="2400"/>
        </a:p>
      </dgm:t>
    </dgm:pt>
    <dgm:pt modelId="{CBD3E6F8-79F2-48AD-855F-D267BEDDF2B0}">
      <dgm:prSet custT="1"/>
      <dgm:spPr/>
      <dgm:t>
        <a:bodyPr/>
        <a:lstStyle/>
        <a:p>
          <a:r>
            <a:rPr lang="id-ID" sz="2400"/>
            <a:t>Barang/Jasa dalam</a:t>
          </a:r>
          <a:br>
            <a:rPr lang="en-US" sz="2400"/>
          </a:br>
          <a:r>
            <a:rPr lang="id-ID" sz="2400"/>
            <a:t>e-katalog</a:t>
          </a:r>
          <a:endParaRPr lang="id-ID" sz="2400" dirty="0"/>
        </a:p>
      </dgm:t>
    </dgm:pt>
    <dgm:pt modelId="{F1C385EF-3835-4477-A2E9-583C38625B46}" type="parTrans" cxnId="{652A7882-B11B-4258-8FD6-35255A51CC1B}">
      <dgm:prSet/>
      <dgm:spPr/>
      <dgm:t>
        <a:bodyPr/>
        <a:lstStyle/>
        <a:p>
          <a:endParaRPr lang="id-ID" sz="2400"/>
        </a:p>
      </dgm:t>
    </dgm:pt>
    <dgm:pt modelId="{B88B2BCF-C497-4B3F-A013-40B248DBF3E1}" type="sibTrans" cxnId="{652A7882-B11B-4258-8FD6-35255A51CC1B}">
      <dgm:prSet/>
      <dgm:spPr/>
      <dgm:t>
        <a:bodyPr/>
        <a:lstStyle/>
        <a:p>
          <a:endParaRPr lang="id-ID" sz="2400"/>
        </a:p>
      </dgm:t>
    </dgm:pt>
    <dgm:pt modelId="{262CA9F4-3BA6-4D03-8DAB-049BFD189C84}">
      <dgm:prSet custT="1"/>
      <dgm:spPr/>
      <dgm:t>
        <a:bodyPr/>
        <a:lstStyle/>
        <a:p>
          <a:r>
            <a:rPr lang="id-ID" sz="2400" dirty="0"/>
            <a:t>Barang/Jasa pada tender cepat</a:t>
          </a:r>
        </a:p>
      </dgm:t>
    </dgm:pt>
    <dgm:pt modelId="{B752C571-60E6-4CDD-BB0C-AFF71C323A8C}" type="parTrans" cxnId="{01DF748D-BEA9-428D-B0C8-3153DF9202B8}">
      <dgm:prSet/>
      <dgm:spPr/>
      <dgm:t>
        <a:bodyPr/>
        <a:lstStyle/>
        <a:p>
          <a:endParaRPr lang="id-ID" sz="2400"/>
        </a:p>
      </dgm:t>
    </dgm:pt>
    <dgm:pt modelId="{21E1E5F6-8E7C-41DF-AE72-8D3B5838822F}" type="sibTrans" cxnId="{01DF748D-BEA9-428D-B0C8-3153DF9202B8}">
      <dgm:prSet/>
      <dgm:spPr/>
      <dgm:t>
        <a:bodyPr/>
        <a:lstStyle/>
        <a:p>
          <a:endParaRPr lang="id-ID" sz="2400"/>
        </a:p>
      </dgm:t>
    </dgm:pt>
    <dgm:pt modelId="{F8040CFE-C9DA-48EE-9E8F-425DE6B41614}" type="pres">
      <dgm:prSet presAssocID="{9B4E902A-4131-450C-9A22-A3DDB17F5F1C}" presName="Name0" presStyleCnt="0">
        <dgm:presLayoutVars>
          <dgm:dir/>
          <dgm:resizeHandles val="exact"/>
        </dgm:presLayoutVars>
      </dgm:prSet>
      <dgm:spPr/>
    </dgm:pt>
    <dgm:pt modelId="{0DA2B9D8-976F-4D48-8DBF-86323F17E241}" type="pres">
      <dgm:prSet presAssocID="{B776A4FC-A105-43DE-8441-DFCA6CA43AAC}" presName="composite" presStyleCnt="0"/>
      <dgm:spPr/>
    </dgm:pt>
    <dgm:pt modelId="{0D4474B7-9701-4D02-BA69-879D5273A146}" type="pres">
      <dgm:prSet presAssocID="{B776A4FC-A105-43DE-8441-DFCA6CA43AAC}" presName="rect1" presStyleLbl="trAlignAcc1" presStyleIdx="0" presStyleCnt="5">
        <dgm:presLayoutVars>
          <dgm:bulletEnabled val="1"/>
        </dgm:presLayoutVars>
      </dgm:prSet>
      <dgm:spPr/>
    </dgm:pt>
    <dgm:pt modelId="{2B6C007B-4640-48B9-9BBE-6145842804A0}" type="pres">
      <dgm:prSet presAssocID="{B776A4FC-A105-43DE-8441-DFCA6CA43AAC}" presName="rect2" presStyleLbl="fgImgPlace1" presStyleIdx="0" presStyleCnt="5"/>
      <dgm:spPr>
        <a:solidFill>
          <a:schemeClr val="bg1">
            <a:lumMod val="95000"/>
          </a:schemeClr>
        </a:solidFill>
      </dgm:spPr>
    </dgm:pt>
    <dgm:pt modelId="{9862E539-B8A2-45F2-81AF-B7419BCF570F}" type="pres">
      <dgm:prSet presAssocID="{6BC20465-E0BD-4639-A4CB-9CF026F9B983}" presName="sibTrans" presStyleCnt="0"/>
      <dgm:spPr/>
    </dgm:pt>
    <dgm:pt modelId="{338AD65A-300E-4CA5-B9B8-F226746397FC}" type="pres">
      <dgm:prSet presAssocID="{040CCF33-806A-4C8E-AFA7-4617A3373D47}" presName="composite" presStyleCnt="0"/>
      <dgm:spPr/>
    </dgm:pt>
    <dgm:pt modelId="{23DD0A5E-DFB8-4FD4-A35A-C30031510B59}" type="pres">
      <dgm:prSet presAssocID="{040CCF33-806A-4C8E-AFA7-4617A3373D47}" presName="rect1" presStyleLbl="trAlignAcc1" presStyleIdx="1" presStyleCnt="5">
        <dgm:presLayoutVars>
          <dgm:bulletEnabled val="1"/>
        </dgm:presLayoutVars>
      </dgm:prSet>
      <dgm:spPr/>
    </dgm:pt>
    <dgm:pt modelId="{084410D3-6834-4043-8544-EB0298095DDB}" type="pres">
      <dgm:prSet presAssocID="{040CCF33-806A-4C8E-AFA7-4617A3373D47}" presName="rect2" presStyleLbl="fgImgPlace1" presStyleIdx="1" presStyleCnt="5"/>
      <dgm:spPr>
        <a:solidFill>
          <a:schemeClr val="bg1">
            <a:lumMod val="95000"/>
          </a:schemeClr>
        </a:solidFill>
      </dgm:spPr>
    </dgm:pt>
    <dgm:pt modelId="{601BBDD5-A240-49FE-987B-BD0E67E052EA}" type="pres">
      <dgm:prSet presAssocID="{C03E617A-1B84-4F90-BE43-6AF84E8E87F8}" presName="sibTrans" presStyleCnt="0"/>
      <dgm:spPr/>
    </dgm:pt>
    <dgm:pt modelId="{CD053A28-800C-4B95-87FE-F60D62D8D160}" type="pres">
      <dgm:prSet presAssocID="{99C42E02-2D1A-437C-ACBF-6033CB32012F}" presName="composite" presStyleCnt="0"/>
      <dgm:spPr/>
    </dgm:pt>
    <dgm:pt modelId="{AF2C4071-D039-4D1F-BD3B-1F5A678367F1}" type="pres">
      <dgm:prSet presAssocID="{99C42E02-2D1A-437C-ACBF-6033CB32012F}" presName="rect1" presStyleLbl="trAlignAcc1" presStyleIdx="2" presStyleCnt="5">
        <dgm:presLayoutVars>
          <dgm:bulletEnabled val="1"/>
        </dgm:presLayoutVars>
      </dgm:prSet>
      <dgm:spPr/>
    </dgm:pt>
    <dgm:pt modelId="{4B926331-737A-40D2-8F0A-0885FD2B3225}" type="pres">
      <dgm:prSet presAssocID="{99C42E02-2D1A-437C-ACBF-6033CB32012F}" presName="rect2" presStyleLbl="fgImgPlace1" presStyleIdx="2" presStyleCnt="5"/>
      <dgm:spPr>
        <a:solidFill>
          <a:schemeClr val="bg1">
            <a:lumMod val="95000"/>
          </a:schemeClr>
        </a:solidFill>
      </dgm:spPr>
    </dgm:pt>
    <dgm:pt modelId="{CE273F38-1F25-4DBE-95C0-D0DFCFCB5C78}" type="pres">
      <dgm:prSet presAssocID="{49282DAB-1B5A-4DA2-B0D2-4CE52A5E4584}" presName="sibTrans" presStyleCnt="0"/>
      <dgm:spPr/>
    </dgm:pt>
    <dgm:pt modelId="{3C44B066-BC08-4A84-8AD2-C2C597AEC245}" type="pres">
      <dgm:prSet presAssocID="{CBD3E6F8-79F2-48AD-855F-D267BEDDF2B0}" presName="composite" presStyleCnt="0"/>
      <dgm:spPr/>
    </dgm:pt>
    <dgm:pt modelId="{422A4B50-2462-42E3-8703-EE03A4A5D3A8}" type="pres">
      <dgm:prSet presAssocID="{CBD3E6F8-79F2-48AD-855F-D267BEDDF2B0}" presName="rect1" presStyleLbl="trAlignAcc1" presStyleIdx="3" presStyleCnt="5">
        <dgm:presLayoutVars>
          <dgm:bulletEnabled val="1"/>
        </dgm:presLayoutVars>
      </dgm:prSet>
      <dgm:spPr/>
    </dgm:pt>
    <dgm:pt modelId="{6A0FBCA8-F0B4-4D8A-8EB6-A0EE4D8D23E5}" type="pres">
      <dgm:prSet presAssocID="{CBD3E6F8-79F2-48AD-855F-D267BEDDF2B0}" presName="rect2" presStyleLbl="fgImgPlace1" presStyleIdx="3" presStyleCnt="5"/>
      <dgm:spPr>
        <a:solidFill>
          <a:schemeClr val="bg1">
            <a:lumMod val="95000"/>
          </a:schemeClr>
        </a:solidFill>
      </dgm:spPr>
    </dgm:pt>
    <dgm:pt modelId="{5D630D19-51DC-4CAC-88EA-837F8C8FE4A2}" type="pres">
      <dgm:prSet presAssocID="{B88B2BCF-C497-4B3F-A013-40B248DBF3E1}" presName="sibTrans" presStyleCnt="0"/>
      <dgm:spPr/>
    </dgm:pt>
    <dgm:pt modelId="{1E0F4550-C3C1-49CA-805B-89D4A0BD8948}" type="pres">
      <dgm:prSet presAssocID="{262CA9F4-3BA6-4D03-8DAB-049BFD189C84}" presName="composite" presStyleCnt="0"/>
      <dgm:spPr/>
    </dgm:pt>
    <dgm:pt modelId="{6DD291FF-8FDE-499B-9DBB-2D9F25B31666}" type="pres">
      <dgm:prSet presAssocID="{262CA9F4-3BA6-4D03-8DAB-049BFD189C84}" presName="rect1" presStyleLbl="trAlignAcc1" presStyleIdx="4" presStyleCnt="5">
        <dgm:presLayoutVars>
          <dgm:bulletEnabled val="1"/>
        </dgm:presLayoutVars>
      </dgm:prSet>
      <dgm:spPr/>
    </dgm:pt>
    <dgm:pt modelId="{FFF198F6-B1E4-4B3C-898A-E66B96945193}" type="pres">
      <dgm:prSet presAssocID="{262CA9F4-3BA6-4D03-8DAB-049BFD189C84}" presName="rect2"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F45AB010-8AE5-4479-9330-BF4277416C7A}" srcId="{9B4E902A-4131-450C-9A22-A3DDB17F5F1C}" destId="{040CCF33-806A-4C8E-AFA7-4617A3373D47}" srcOrd="1" destOrd="0" parTransId="{404D0891-9E58-4C23-9F64-AE56ECB3A11D}" sibTransId="{C03E617A-1B84-4F90-BE43-6AF84E8E87F8}"/>
    <dgm:cxn modelId="{7F742D15-4C64-4181-B3C7-61785FB5AD1C}" srcId="{9B4E902A-4131-450C-9A22-A3DDB17F5F1C}" destId="{99C42E02-2D1A-437C-ACBF-6033CB32012F}" srcOrd="2" destOrd="0" parTransId="{37BC84E9-E5EE-45DF-BFCB-40EA78DBD096}" sibTransId="{49282DAB-1B5A-4DA2-B0D2-4CE52A5E4584}"/>
    <dgm:cxn modelId="{2ACB901C-0EE9-483B-8278-80B333BA7B07}" type="presOf" srcId="{CBD3E6F8-79F2-48AD-855F-D267BEDDF2B0}" destId="{422A4B50-2462-42E3-8703-EE03A4A5D3A8}" srcOrd="0" destOrd="0" presId="urn:microsoft.com/office/officeart/2008/layout/PictureStrips"/>
    <dgm:cxn modelId="{DC12EB1D-691E-41B3-99FB-FC727C34AF13}" type="presOf" srcId="{99C42E02-2D1A-437C-ACBF-6033CB32012F}" destId="{AF2C4071-D039-4D1F-BD3B-1F5A678367F1}" srcOrd="0" destOrd="0" presId="urn:microsoft.com/office/officeart/2008/layout/PictureStrips"/>
    <dgm:cxn modelId="{1B882E60-4DD7-4B96-BB4F-24AF385CED82}" type="presOf" srcId="{040CCF33-806A-4C8E-AFA7-4617A3373D47}" destId="{23DD0A5E-DFB8-4FD4-A35A-C30031510B59}" srcOrd="0" destOrd="0" presId="urn:microsoft.com/office/officeart/2008/layout/PictureStrips"/>
    <dgm:cxn modelId="{652A7882-B11B-4258-8FD6-35255A51CC1B}" srcId="{9B4E902A-4131-450C-9A22-A3DDB17F5F1C}" destId="{CBD3E6F8-79F2-48AD-855F-D267BEDDF2B0}" srcOrd="3" destOrd="0" parTransId="{F1C385EF-3835-4477-A2E9-583C38625B46}" sibTransId="{B88B2BCF-C497-4B3F-A013-40B248DBF3E1}"/>
    <dgm:cxn modelId="{01DF748D-BEA9-428D-B0C8-3153DF9202B8}" srcId="{9B4E902A-4131-450C-9A22-A3DDB17F5F1C}" destId="{262CA9F4-3BA6-4D03-8DAB-049BFD189C84}" srcOrd="4" destOrd="0" parTransId="{B752C571-60E6-4CDD-BB0C-AFF71C323A8C}" sibTransId="{21E1E5F6-8E7C-41DF-AE72-8D3B5838822F}"/>
    <dgm:cxn modelId="{70499FA3-1341-423A-8A87-2D50C5727E11}" type="presOf" srcId="{262CA9F4-3BA6-4D03-8DAB-049BFD189C84}" destId="{6DD291FF-8FDE-499B-9DBB-2D9F25B31666}" srcOrd="0" destOrd="0" presId="urn:microsoft.com/office/officeart/2008/layout/PictureStrips"/>
    <dgm:cxn modelId="{2D2B34E0-CF30-4B05-9682-803244E1DDD6}" srcId="{9B4E902A-4131-450C-9A22-A3DDB17F5F1C}" destId="{B776A4FC-A105-43DE-8441-DFCA6CA43AAC}" srcOrd="0" destOrd="0" parTransId="{A2C724AD-115E-4B59-A83F-5B952E30FD02}" sibTransId="{6BC20465-E0BD-4639-A4CB-9CF026F9B983}"/>
    <dgm:cxn modelId="{5EC908F4-2CF1-4798-A4E8-EFC928B03A36}" type="presOf" srcId="{B776A4FC-A105-43DE-8441-DFCA6CA43AAC}" destId="{0D4474B7-9701-4D02-BA69-879D5273A146}" srcOrd="0" destOrd="0" presId="urn:microsoft.com/office/officeart/2008/layout/PictureStrips"/>
    <dgm:cxn modelId="{76B592FD-6800-4406-BA61-7983688AB86C}" type="presOf" srcId="{9B4E902A-4131-450C-9A22-A3DDB17F5F1C}" destId="{F8040CFE-C9DA-48EE-9E8F-425DE6B41614}" srcOrd="0" destOrd="0" presId="urn:microsoft.com/office/officeart/2008/layout/PictureStrips"/>
    <dgm:cxn modelId="{2264157E-B1E8-4C5A-BE1F-04B5197B8F40}" type="presParOf" srcId="{F8040CFE-C9DA-48EE-9E8F-425DE6B41614}" destId="{0DA2B9D8-976F-4D48-8DBF-86323F17E241}" srcOrd="0" destOrd="0" presId="urn:microsoft.com/office/officeart/2008/layout/PictureStrips"/>
    <dgm:cxn modelId="{78AAD1D7-5974-48E6-8B57-09675D875957}" type="presParOf" srcId="{0DA2B9D8-976F-4D48-8DBF-86323F17E241}" destId="{0D4474B7-9701-4D02-BA69-879D5273A146}" srcOrd="0" destOrd="0" presId="urn:microsoft.com/office/officeart/2008/layout/PictureStrips"/>
    <dgm:cxn modelId="{82A5ABF2-42AB-433B-B481-EDE1091A1A94}" type="presParOf" srcId="{0DA2B9D8-976F-4D48-8DBF-86323F17E241}" destId="{2B6C007B-4640-48B9-9BBE-6145842804A0}" srcOrd="1" destOrd="0" presId="urn:microsoft.com/office/officeart/2008/layout/PictureStrips"/>
    <dgm:cxn modelId="{E765A87C-193D-4CE2-819D-631E5A7B9A8D}" type="presParOf" srcId="{F8040CFE-C9DA-48EE-9E8F-425DE6B41614}" destId="{9862E539-B8A2-45F2-81AF-B7419BCF570F}" srcOrd="1" destOrd="0" presId="urn:microsoft.com/office/officeart/2008/layout/PictureStrips"/>
    <dgm:cxn modelId="{B0A6B748-3DDE-4564-A769-D58D58FD11C7}" type="presParOf" srcId="{F8040CFE-C9DA-48EE-9E8F-425DE6B41614}" destId="{338AD65A-300E-4CA5-B9B8-F226746397FC}" srcOrd="2" destOrd="0" presId="urn:microsoft.com/office/officeart/2008/layout/PictureStrips"/>
    <dgm:cxn modelId="{3DF82BC7-5C80-467A-9138-E4EF766BEF6E}" type="presParOf" srcId="{338AD65A-300E-4CA5-B9B8-F226746397FC}" destId="{23DD0A5E-DFB8-4FD4-A35A-C30031510B59}" srcOrd="0" destOrd="0" presId="urn:microsoft.com/office/officeart/2008/layout/PictureStrips"/>
    <dgm:cxn modelId="{790FB634-E6F3-4371-A4F5-D2BD10F47728}" type="presParOf" srcId="{338AD65A-300E-4CA5-B9B8-F226746397FC}" destId="{084410D3-6834-4043-8544-EB0298095DDB}" srcOrd="1" destOrd="0" presId="urn:microsoft.com/office/officeart/2008/layout/PictureStrips"/>
    <dgm:cxn modelId="{21789656-0219-4D2E-8A4B-DDBB206026FD}" type="presParOf" srcId="{F8040CFE-C9DA-48EE-9E8F-425DE6B41614}" destId="{601BBDD5-A240-49FE-987B-BD0E67E052EA}" srcOrd="3" destOrd="0" presId="urn:microsoft.com/office/officeart/2008/layout/PictureStrips"/>
    <dgm:cxn modelId="{CBED22BD-7873-4F21-A2DD-3ECEAD480C78}" type="presParOf" srcId="{F8040CFE-C9DA-48EE-9E8F-425DE6B41614}" destId="{CD053A28-800C-4B95-87FE-F60D62D8D160}" srcOrd="4" destOrd="0" presId="urn:microsoft.com/office/officeart/2008/layout/PictureStrips"/>
    <dgm:cxn modelId="{6AF494B9-5B8A-4537-859F-9356D95BE25A}" type="presParOf" srcId="{CD053A28-800C-4B95-87FE-F60D62D8D160}" destId="{AF2C4071-D039-4D1F-BD3B-1F5A678367F1}" srcOrd="0" destOrd="0" presId="urn:microsoft.com/office/officeart/2008/layout/PictureStrips"/>
    <dgm:cxn modelId="{3981A48C-F0A8-471B-A752-B6BE5B4D954A}" type="presParOf" srcId="{CD053A28-800C-4B95-87FE-F60D62D8D160}" destId="{4B926331-737A-40D2-8F0A-0885FD2B3225}" srcOrd="1" destOrd="0" presId="urn:microsoft.com/office/officeart/2008/layout/PictureStrips"/>
    <dgm:cxn modelId="{42F08356-5144-4EF6-96C1-8DA6169096C9}" type="presParOf" srcId="{F8040CFE-C9DA-48EE-9E8F-425DE6B41614}" destId="{CE273F38-1F25-4DBE-95C0-D0DFCFCB5C78}" srcOrd="5" destOrd="0" presId="urn:microsoft.com/office/officeart/2008/layout/PictureStrips"/>
    <dgm:cxn modelId="{85CF9681-8E8B-40A6-BEBD-9575C1989645}" type="presParOf" srcId="{F8040CFE-C9DA-48EE-9E8F-425DE6B41614}" destId="{3C44B066-BC08-4A84-8AD2-C2C597AEC245}" srcOrd="6" destOrd="0" presId="urn:microsoft.com/office/officeart/2008/layout/PictureStrips"/>
    <dgm:cxn modelId="{19AAE469-62E1-4683-8C9F-3D76AF79FD1B}" type="presParOf" srcId="{3C44B066-BC08-4A84-8AD2-C2C597AEC245}" destId="{422A4B50-2462-42E3-8703-EE03A4A5D3A8}" srcOrd="0" destOrd="0" presId="urn:microsoft.com/office/officeart/2008/layout/PictureStrips"/>
    <dgm:cxn modelId="{3FD7FC61-AA68-41F3-9D92-C98E2D898F5F}" type="presParOf" srcId="{3C44B066-BC08-4A84-8AD2-C2C597AEC245}" destId="{6A0FBCA8-F0B4-4D8A-8EB6-A0EE4D8D23E5}" srcOrd="1" destOrd="0" presId="urn:microsoft.com/office/officeart/2008/layout/PictureStrips"/>
    <dgm:cxn modelId="{3921A402-D9AE-4381-9451-BE2E11758D64}" type="presParOf" srcId="{F8040CFE-C9DA-48EE-9E8F-425DE6B41614}" destId="{5D630D19-51DC-4CAC-88EA-837F8C8FE4A2}" srcOrd="7" destOrd="0" presId="urn:microsoft.com/office/officeart/2008/layout/PictureStrips"/>
    <dgm:cxn modelId="{50472808-6D25-4EB7-A01F-CDCE1E42B84A}" type="presParOf" srcId="{F8040CFE-C9DA-48EE-9E8F-425DE6B41614}" destId="{1E0F4550-C3C1-49CA-805B-89D4A0BD8948}" srcOrd="8" destOrd="0" presId="urn:microsoft.com/office/officeart/2008/layout/PictureStrips"/>
    <dgm:cxn modelId="{48626151-0A03-46A2-A0D9-0A8DEBA2EDB5}" type="presParOf" srcId="{1E0F4550-C3C1-49CA-805B-89D4A0BD8948}" destId="{6DD291FF-8FDE-499B-9DBB-2D9F25B31666}" srcOrd="0" destOrd="0" presId="urn:microsoft.com/office/officeart/2008/layout/PictureStrips"/>
    <dgm:cxn modelId="{FA5335E5-5908-43CC-89F7-AB9F6D10E1D5}" type="presParOf" srcId="{1E0F4550-C3C1-49CA-805B-89D4A0BD8948}" destId="{FFF198F6-B1E4-4B3C-898A-E66B9694519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CBF2CC-86BE-4CD9-91AB-CE9E5114769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id-ID"/>
        </a:p>
      </dgm:t>
    </dgm:pt>
    <dgm:pt modelId="{14D3DF38-6CE2-4C3A-A911-C5957FEE3A8E}">
      <dgm:prSet phldrT="[Text]" custT="1"/>
      <dgm:spPr>
        <a:solidFill>
          <a:schemeClr val="bg1">
            <a:lumMod val="95000"/>
          </a:schemeClr>
        </a:solidFill>
      </dgm:spPr>
      <dgm:t>
        <a:bodyPr/>
        <a:lstStyle/>
        <a:p>
          <a:r>
            <a:rPr lang="id-ID" sz="2000" dirty="0">
              <a:solidFill>
                <a:schemeClr val="tx1"/>
              </a:solidFill>
              <a:latin typeface="+mj-lt"/>
            </a:rPr>
            <a:t>Membuat spesifikasi teknis /KAK</a:t>
          </a:r>
        </a:p>
      </dgm:t>
    </dgm:pt>
    <dgm:pt modelId="{846D813F-4000-43AE-B162-8F6B986B77CD}" type="parTrans" cxnId="{0A5EEE67-10DF-4D0A-A496-94C452EFF384}">
      <dgm:prSet/>
      <dgm:spPr/>
      <dgm:t>
        <a:bodyPr/>
        <a:lstStyle/>
        <a:p>
          <a:endParaRPr lang="id-ID" sz="2000">
            <a:latin typeface="+mj-lt"/>
          </a:endParaRPr>
        </a:p>
      </dgm:t>
    </dgm:pt>
    <dgm:pt modelId="{0A8D7A29-43D4-48C6-BAEF-CE9BF5A7410B}" type="sibTrans" cxnId="{0A5EEE67-10DF-4D0A-A496-94C452EFF384}">
      <dgm:prSet custT="1"/>
      <dgm:spPr/>
      <dgm:t>
        <a:bodyPr/>
        <a:lstStyle/>
        <a:p>
          <a:endParaRPr lang="id-ID" sz="2000">
            <a:latin typeface="+mj-lt"/>
          </a:endParaRPr>
        </a:p>
      </dgm:t>
    </dgm:pt>
    <dgm:pt modelId="{790B46B3-1409-4C93-86DF-0BCD972CD4CB}">
      <dgm:prSet phldrT="[Text]" custT="1"/>
      <dgm:spPr>
        <a:solidFill>
          <a:schemeClr val="bg1">
            <a:lumMod val="95000"/>
          </a:schemeClr>
        </a:solidFill>
      </dgm:spPr>
      <dgm:t>
        <a:bodyPr/>
        <a:lstStyle/>
        <a:p>
          <a:r>
            <a:rPr lang="id-ID" sz="2000" dirty="0">
              <a:solidFill>
                <a:schemeClr val="tx1"/>
              </a:solidFill>
              <a:latin typeface="+mj-lt"/>
            </a:rPr>
            <a:t>Membuat spesifikasi bahan dan peralatan </a:t>
          </a:r>
        </a:p>
      </dgm:t>
    </dgm:pt>
    <dgm:pt modelId="{5701A54B-CB25-4C35-8C0D-A3180D24179A}" type="parTrans" cxnId="{A8E75777-E9A5-4FB3-BF3C-A8013C1F5415}">
      <dgm:prSet/>
      <dgm:spPr/>
      <dgm:t>
        <a:bodyPr/>
        <a:lstStyle/>
        <a:p>
          <a:endParaRPr lang="id-ID" sz="2000">
            <a:latin typeface="+mj-lt"/>
          </a:endParaRPr>
        </a:p>
      </dgm:t>
    </dgm:pt>
    <dgm:pt modelId="{6ECDC130-25FF-4DC8-AE58-E3E318B195DD}" type="sibTrans" cxnId="{A8E75777-E9A5-4FB3-BF3C-A8013C1F5415}">
      <dgm:prSet custT="1"/>
      <dgm:spPr/>
      <dgm:t>
        <a:bodyPr/>
        <a:lstStyle/>
        <a:p>
          <a:endParaRPr lang="id-ID" sz="2000">
            <a:latin typeface="+mj-lt"/>
          </a:endParaRPr>
        </a:p>
      </dgm:t>
    </dgm:pt>
    <dgm:pt modelId="{1B9DDD11-09E7-4DBB-9B26-256447F16B20}">
      <dgm:prSet phldrT="[Text]" custT="1"/>
      <dgm:spPr>
        <a:solidFill>
          <a:schemeClr val="bg1">
            <a:lumMod val="95000"/>
          </a:schemeClr>
        </a:solidFill>
      </dgm:spPr>
      <dgm:t>
        <a:bodyPr/>
        <a:lstStyle/>
        <a:p>
          <a:r>
            <a:rPr lang="id-ID" sz="2000" b="1">
              <a:solidFill>
                <a:schemeClr val="tx1"/>
              </a:solidFill>
              <a:latin typeface="+mj-lt"/>
            </a:rPr>
            <a:t>Membuat daftar rincian  pekerjaan (aktifitas-aktifitas) </a:t>
          </a:r>
          <a:endParaRPr lang="id-ID" sz="2000" b="1" dirty="0">
            <a:solidFill>
              <a:schemeClr val="tx1"/>
            </a:solidFill>
            <a:latin typeface="+mj-lt"/>
          </a:endParaRPr>
        </a:p>
      </dgm:t>
    </dgm:pt>
    <dgm:pt modelId="{1DC94CCF-2D01-4562-A089-0E405FB47C3E}" type="parTrans" cxnId="{F062A85C-73FB-4B05-8878-E3C314CA513E}">
      <dgm:prSet/>
      <dgm:spPr/>
      <dgm:t>
        <a:bodyPr/>
        <a:lstStyle/>
        <a:p>
          <a:endParaRPr lang="id-ID" sz="2000">
            <a:latin typeface="+mj-lt"/>
          </a:endParaRPr>
        </a:p>
      </dgm:t>
    </dgm:pt>
    <dgm:pt modelId="{EEFFC74A-220E-460A-A341-7E14090A1FFD}" type="sibTrans" cxnId="{F062A85C-73FB-4B05-8878-E3C314CA513E}">
      <dgm:prSet custT="1"/>
      <dgm:spPr/>
      <dgm:t>
        <a:bodyPr/>
        <a:lstStyle/>
        <a:p>
          <a:endParaRPr lang="id-ID" sz="2000">
            <a:latin typeface="+mj-lt"/>
          </a:endParaRPr>
        </a:p>
      </dgm:t>
    </dgm:pt>
    <dgm:pt modelId="{D7F2DEE5-2BEB-439C-863B-49628C82D201}">
      <dgm:prSet phldrT="[Text]" custT="1"/>
      <dgm:spPr>
        <a:solidFill>
          <a:schemeClr val="bg1">
            <a:lumMod val="95000"/>
          </a:schemeClr>
        </a:solidFill>
      </dgm:spPr>
      <dgm:t>
        <a:bodyPr/>
        <a:lstStyle/>
        <a:p>
          <a:r>
            <a:rPr lang="id-ID" sz="2000" dirty="0">
              <a:solidFill>
                <a:schemeClr val="tx1"/>
              </a:solidFill>
              <a:latin typeface="+mj-lt"/>
            </a:rPr>
            <a:t>Menghitung volume tiap-tiap pekerjaan </a:t>
          </a:r>
        </a:p>
      </dgm:t>
    </dgm:pt>
    <dgm:pt modelId="{C00EC644-8CB0-40BA-93E5-75C6009713AB}" type="parTrans" cxnId="{B0B8794A-F8ED-4D02-8450-A1CB4124080D}">
      <dgm:prSet/>
      <dgm:spPr/>
      <dgm:t>
        <a:bodyPr/>
        <a:lstStyle/>
        <a:p>
          <a:endParaRPr lang="id-ID" sz="2000">
            <a:latin typeface="+mj-lt"/>
          </a:endParaRPr>
        </a:p>
      </dgm:t>
    </dgm:pt>
    <dgm:pt modelId="{8C456679-4BAB-4F40-9096-5630B8300964}" type="sibTrans" cxnId="{B0B8794A-F8ED-4D02-8450-A1CB4124080D}">
      <dgm:prSet custT="1"/>
      <dgm:spPr/>
      <dgm:t>
        <a:bodyPr/>
        <a:lstStyle/>
        <a:p>
          <a:endParaRPr lang="id-ID" sz="2000">
            <a:latin typeface="+mj-lt"/>
          </a:endParaRPr>
        </a:p>
      </dgm:t>
    </dgm:pt>
    <dgm:pt modelId="{651DA587-1E69-4C48-AC99-6EECFD863FE5}">
      <dgm:prSet phldrT="[Text]" custT="1"/>
      <dgm:spPr>
        <a:solidFill>
          <a:schemeClr val="bg1">
            <a:lumMod val="95000"/>
          </a:schemeClr>
        </a:solidFill>
      </dgm:spPr>
      <dgm:t>
        <a:bodyPr/>
        <a:lstStyle/>
        <a:p>
          <a:r>
            <a:rPr lang="id-ID" sz="2000" dirty="0">
              <a:solidFill>
                <a:schemeClr val="tx1"/>
              </a:solidFill>
              <a:latin typeface="+mj-lt"/>
            </a:rPr>
            <a:t>Mendapatkan harga barang atau biaya upa</a:t>
          </a:r>
          <a:r>
            <a:rPr lang="en-US" sz="2000" dirty="0">
              <a:solidFill>
                <a:schemeClr val="tx1"/>
              </a:solidFill>
              <a:latin typeface="+mj-lt"/>
            </a:rPr>
            <a:t>h</a:t>
          </a:r>
          <a:endParaRPr lang="id-ID" sz="2000" dirty="0">
            <a:solidFill>
              <a:schemeClr val="tx1"/>
            </a:solidFill>
            <a:latin typeface="+mj-lt"/>
          </a:endParaRPr>
        </a:p>
      </dgm:t>
    </dgm:pt>
    <dgm:pt modelId="{4A341EA2-EE16-4360-B99A-974E2F57342E}" type="parTrans" cxnId="{DBB199A2-E00E-4494-8000-DF76CA81E67C}">
      <dgm:prSet/>
      <dgm:spPr/>
      <dgm:t>
        <a:bodyPr/>
        <a:lstStyle/>
        <a:p>
          <a:endParaRPr lang="id-ID" sz="2000">
            <a:latin typeface="+mj-lt"/>
          </a:endParaRPr>
        </a:p>
      </dgm:t>
    </dgm:pt>
    <dgm:pt modelId="{B2D58E1F-BDBC-442F-9214-7D37A2FB24D0}" type="sibTrans" cxnId="{DBB199A2-E00E-4494-8000-DF76CA81E67C}">
      <dgm:prSet custT="1"/>
      <dgm:spPr/>
      <dgm:t>
        <a:bodyPr/>
        <a:lstStyle/>
        <a:p>
          <a:endParaRPr lang="id-ID" sz="2000">
            <a:latin typeface="+mj-lt"/>
          </a:endParaRPr>
        </a:p>
      </dgm:t>
    </dgm:pt>
    <dgm:pt modelId="{6C65CD93-D23A-47CD-965A-A48BCB146E23}">
      <dgm:prSet custT="1"/>
      <dgm:spPr>
        <a:solidFill>
          <a:schemeClr val="bg1">
            <a:lumMod val="95000"/>
          </a:schemeClr>
        </a:solidFill>
      </dgm:spPr>
      <dgm:t>
        <a:bodyPr/>
        <a:lstStyle/>
        <a:p>
          <a:r>
            <a:rPr lang="id-ID" sz="2000">
              <a:solidFill>
                <a:schemeClr val="tx1"/>
              </a:solidFill>
              <a:latin typeface="+mj-lt"/>
            </a:rPr>
            <a:t>Menghitung harga satuan dan volume</a:t>
          </a:r>
        </a:p>
      </dgm:t>
    </dgm:pt>
    <dgm:pt modelId="{27CF77D0-392C-4660-836B-C6EF4E9AAD0B}" type="parTrans" cxnId="{5882DBD5-8E4B-4236-B08F-A8E457DE0D4F}">
      <dgm:prSet/>
      <dgm:spPr/>
      <dgm:t>
        <a:bodyPr/>
        <a:lstStyle/>
        <a:p>
          <a:endParaRPr lang="id-ID" sz="2000">
            <a:latin typeface="+mj-lt"/>
          </a:endParaRPr>
        </a:p>
      </dgm:t>
    </dgm:pt>
    <dgm:pt modelId="{4B946A34-A83F-4362-9E6D-D2464BC9920B}" type="sibTrans" cxnId="{5882DBD5-8E4B-4236-B08F-A8E457DE0D4F}">
      <dgm:prSet custT="1"/>
      <dgm:spPr/>
      <dgm:t>
        <a:bodyPr/>
        <a:lstStyle/>
        <a:p>
          <a:endParaRPr lang="id-ID" sz="2000">
            <a:latin typeface="+mj-lt"/>
          </a:endParaRPr>
        </a:p>
      </dgm:t>
    </dgm:pt>
    <dgm:pt modelId="{0E072500-583C-4DE0-8F04-BE3DF744092E}">
      <dgm:prSet custT="1"/>
      <dgm:spPr>
        <a:solidFill>
          <a:schemeClr val="bg1">
            <a:lumMod val="95000"/>
          </a:schemeClr>
        </a:solidFill>
      </dgm:spPr>
      <dgm:t>
        <a:bodyPr/>
        <a:lstStyle/>
        <a:p>
          <a:pPr algn="ctr"/>
          <a:r>
            <a:rPr lang="id-ID" sz="2000">
              <a:solidFill>
                <a:schemeClr val="tx1"/>
              </a:solidFill>
              <a:latin typeface="+mj-lt"/>
            </a:rPr>
            <a:t>Menyusun RAB dalam format yang berlaku  untuk pengesahan</a:t>
          </a:r>
        </a:p>
      </dgm:t>
    </dgm:pt>
    <dgm:pt modelId="{95F585DF-5946-4F63-8DA3-3CAA6AE43AD5}" type="parTrans" cxnId="{7F2A9406-9521-4469-9AE8-1CDE0D6EB7D0}">
      <dgm:prSet/>
      <dgm:spPr/>
      <dgm:t>
        <a:bodyPr/>
        <a:lstStyle/>
        <a:p>
          <a:endParaRPr lang="id-ID" sz="2000">
            <a:latin typeface="+mj-lt"/>
          </a:endParaRPr>
        </a:p>
      </dgm:t>
    </dgm:pt>
    <dgm:pt modelId="{CD6DEC25-C1C1-4435-87B1-1CD9E2E8B65C}" type="sibTrans" cxnId="{7F2A9406-9521-4469-9AE8-1CDE0D6EB7D0}">
      <dgm:prSet/>
      <dgm:spPr/>
      <dgm:t>
        <a:bodyPr/>
        <a:lstStyle/>
        <a:p>
          <a:endParaRPr lang="id-ID" sz="2000">
            <a:latin typeface="+mj-lt"/>
          </a:endParaRPr>
        </a:p>
      </dgm:t>
    </dgm:pt>
    <dgm:pt modelId="{AA0E3546-3C6C-4735-A23C-5AF2CC69A41A}" type="pres">
      <dgm:prSet presAssocID="{99CBF2CC-86BE-4CD9-91AB-CE9E51147698}" presName="Name0" presStyleCnt="0">
        <dgm:presLayoutVars>
          <dgm:dir/>
          <dgm:resizeHandles val="exact"/>
        </dgm:presLayoutVars>
      </dgm:prSet>
      <dgm:spPr/>
    </dgm:pt>
    <dgm:pt modelId="{94BBAD49-12AF-4BE7-89B3-7E3115430094}" type="pres">
      <dgm:prSet presAssocID="{14D3DF38-6CE2-4C3A-A911-C5957FEE3A8E}" presName="node" presStyleLbl="node1" presStyleIdx="0" presStyleCnt="7">
        <dgm:presLayoutVars>
          <dgm:bulletEnabled val="1"/>
        </dgm:presLayoutVars>
      </dgm:prSet>
      <dgm:spPr/>
    </dgm:pt>
    <dgm:pt modelId="{00008E19-53E4-4DAE-9386-F7A89869B0C4}" type="pres">
      <dgm:prSet presAssocID="{0A8D7A29-43D4-48C6-BAEF-CE9BF5A7410B}" presName="sibTrans" presStyleLbl="sibTrans1D1" presStyleIdx="0" presStyleCnt="6"/>
      <dgm:spPr/>
    </dgm:pt>
    <dgm:pt modelId="{CDD59044-3D1E-4068-8285-6B047940FE09}" type="pres">
      <dgm:prSet presAssocID="{0A8D7A29-43D4-48C6-BAEF-CE9BF5A7410B}" presName="connectorText" presStyleLbl="sibTrans1D1" presStyleIdx="0" presStyleCnt="6"/>
      <dgm:spPr/>
    </dgm:pt>
    <dgm:pt modelId="{32F48898-06C0-4183-BFDD-0C8B8A283A3B}" type="pres">
      <dgm:prSet presAssocID="{790B46B3-1409-4C93-86DF-0BCD972CD4CB}" presName="node" presStyleLbl="node1" presStyleIdx="1" presStyleCnt="7" custScaleX="107411">
        <dgm:presLayoutVars>
          <dgm:bulletEnabled val="1"/>
        </dgm:presLayoutVars>
      </dgm:prSet>
      <dgm:spPr/>
    </dgm:pt>
    <dgm:pt modelId="{92F64BF7-119F-4919-9FEF-E884B4CE1706}" type="pres">
      <dgm:prSet presAssocID="{6ECDC130-25FF-4DC8-AE58-E3E318B195DD}" presName="sibTrans" presStyleLbl="sibTrans1D1" presStyleIdx="1" presStyleCnt="6"/>
      <dgm:spPr/>
    </dgm:pt>
    <dgm:pt modelId="{49C0A713-3277-4A56-9599-B3085FBF0592}" type="pres">
      <dgm:prSet presAssocID="{6ECDC130-25FF-4DC8-AE58-E3E318B195DD}" presName="connectorText" presStyleLbl="sibTrans1D1" presStyleIdx="1" presStyleCnt="6"/>
      <dgm:spPr/>
    </dgm:pt>
    <dgm:pt modelId="{620C704B-85B9-4F9F-B7A0-AD8B9AF59813}" type="pres">
      <dgm:prSet presAssocID="{1B9DDD11-09E7-4DBB-9B26-256447F16B20}" presName="node" presStyleLbl="node1" presStyleIdx="2" presStyleCnt="7" custScaleX="112927">
        <dgm:presLayoutVars>
          <dgm:bulletEnabled val="1"/>
        </dgm:presLayoutVars>
      </dgm:prSet>
      <dgm:spPr/>
    </dgm:pt>
    <dgm:pt modelId="{2C4D9411-AB73-4A61-8EEA-902A1E9C1C58}" type="pres">
      <dgm:prSet presAssocID="{EEFFC74A-220E-460A-A341-7E14090A1FFD}" presName="sibTrans" presStyleLbl="sibTrans1D1" presStyleIdx="2" presStyleCnt="6"/>
      <dgm:spPr/>
    </dgm:pt>
    <dgm:pt modelId="{1A59A1B9-5213-4377-ACC0-EC025F9E473A}" type="pres">
      <dgm:prSet presAssocID="{EEFFC74A-220E-460A-A341-7E14090A1FFD}" presName="connectorText" presStyleLbl="sibTrans1D1" presStyleIdx="2" presStyleCnt="6"/>
      <dgm:spPr/>
    </dgm:pt>
    <dgm:pt modelId="{160BDEBE-ACA6-4229-B377-D0AE2C3416E2}" type="pres">
      <dgm:prSet presAssocID="{D7F2DEE5-2BEB-439C-863B-49628C82D201}" presName="node" presStyleLbl="node1" presStyleIdx="3" presStyleCnt="7">
        <dgm:presLayoutVars>
          <dgm:bulletEnabled val="1"/>
        </dgm:presLayoutVars>
      </dgm:prSet>
      <dgm:spPr/>
    </dgm:pt>
    <dgm:pt modelId="{2ADC5DC3-4203-4E19-8994-E6C281A85269}" type="pres">
      <dgm:prSet presAssocID="{8C456679-4BAB-4F40-9096-5630B8300964}" presName="sibTrans" presStyleLbl="sibTrans1D1" presStyleIdx="3" presStyleCnt="6"/>
      <dgm:spPr/>
    </dgm:pt>
    <dgm:pt modelId="{8B5F6BBF-E00D-4F81-98E1-548A6E552A7C}" type="pres">
      <dgm:prSet presAssocID="{8C456679-4BAB-4F40-9096-5630B8300964}" presName="connectorText" presStyleLbl="sibTrans1D1" presStyleIdx="3" presStyleCnt="6"/>
      <dgm:spPr/>
    </dgm:pt>
    <dgm:pt modelId="{E04B2FD4-9CF7-433F-B7A8-0726D3F54138}" type="pres">
      <dgm:prSet presAssocID="{651DA587-1E69-4C48-AC99-6EECFD863FE5}" presName="node" presStyleLbl="node1" presStyleIdx="4" presStyleCnt="7" custScaleX="111259" custLinFactNeighborX="528" custLinFactNeighborY="-299">
        <dgm:presLayoutVars>
          <dgm:bulletEnabled val="1"/>
        </dgm:presLayoutVars>
      </dgm:prSet>
      <dgm:spPr/>
    </dgm:pt>
    <dgm:pt modelId="{6132328C-0B05-4529-863B-9B9669EADDDC}" type="pres">
      <dgm:prSet presAssocID="{B2D58E1F-BDBC-442F-9214-7D37A2FB24D0}" presName="sibTrans" presStyleLbl="sibTrans1D1" presStyleIdx="4" presStyleCnt="6"/>
      <dgm:spPr/>
    </dgm:pt>
    <dgm:pt modelId="{A6E750C5-1A65-4720-B667-DC8999DB9D44}" type="pres">
      <dgm:prSet presAssocID="{B2D58E1F-BDBC-442F-9214-7D37A2FB24D0}" presName="connectorText" presStyleLbl="sibTrans1D1" presStyleIdx="4" presStyleCnt="6"/>
      <dgm:spPr/>
    </dgm:pt>
    <dgm:pt modelId="{EBB2AFCB-1996-45F5-A016-D577F84ACFDC}" type="pres">
      <dgm:prSet presAssocID="{6C65CD93-D23A-47CD-965A-A48BCB146E23}" presName="node" presStyleLbl="node1" presStyleIdx="5" presStyleCnt="7">
        <dgm:presLayoutVars>
          <dgm:bulletEnabled val="1"/>
        </dgm:presLayoutVars>
      </dgm:prSet>
      <dgm:spPr/>
    </dgm:pt>
    <dgm:pt modelId="{71F70D1B-D446-40F9-89D9-BBD722EF68A9}" type="pres">
      <dgm:prSet presAssocID="{4B946A34-A83F-4362-9E6D-D2464BC9920B}" presName="sibTrans" presStyleLbl="sibTrans1D1" presStyleIdx="5" presStyleCnt="6"/>
      <dgm:spPr/>
    </dgm:pt>
    <dgm:pt modelId="{323A4834-CDC3-4A0C-9421-6A61FAC4C4BE}" type="pres">
      <dgm:prSet presAssocID="{4B946A34-A83F-4362-9E6D-D2464BC9920B}" presName="connectorText" presStyleLbl="sibTrans1D1" presStyleIdx="5" presStyleCnt="6"/>
      <dgm:spPr/>
    </dgm:pt>
    <dgm:pt modelId="{89BB4613-86C7-4E53-9FAC-3FE25489F19D}" type="pres">
      <dgm:prSet presAssocID="{0E072500-583C-4DE0-8F04-BE3DF744092E}" presName="node" presStyleLbl="node1" presStyleIdx="6" presStyleCnt="7" custScaleX="359701" custScaleY="42211" custLinFactNeighborX="3143" custLinFactNeighborY="-7346">
        <dgm:presLayoutVars>
          <dgm:bulletEnabled val="1"/>
        </dgm:presLayoutVars>
      </dgm:prSet>
      <dgm:spPr/>
    </dgm:pt>
  </dgm:ptLst>
  <dgm:cxnLst>
    <dgm:cxn modelId="{7F2A9406-9521-4469-9AE8-1CDE0D6EB7D0}" srcId="{99CBF2CC-86BE-4CD9-91AB-CE9E51147698}" destId="{0E072500-583C-4DE0-8F04-BE3DF744092E}" srcOrd="6" destOrd="0" parTransId="{95F585DF-5946-4F63-8DA3-3CAA6AE43AD5}" sibTransId="{CD6DEC25-C1C1-4435-87B1-1CD9E2E8B65C}"/>
    <dgm:cxn modelId="{FE496807-20A7-4AAA-BD10-6BD3078876D5}" type="presOf" srcId="{D7F2DEE5-2BEB-439C-863B-49628C82D201}" destId="{160BDEBE-ACA6-4229-B377-D0AE2C3416E2}" srcOrd="0" destOrd="0" presId="urn:microsoft.com/office/officeart/2005/8/layout/bProcess3"/>
    <dgm:cxn modelId="{C481BC12-66BC-4535-909B-64BAF6E32991}" type="presOf" srcId="{B2D58E1F-BDBC-442F-9214-7D37A2FB24D0}" destId="{6132328C-0B05-4529-863B-9B9669EADDDC}" srcOrd="0" destOrd="0" presId="urn:microsoft.com/office/officeart/2005/8/layout/bProcess3"/>
    <dgm:cxn modelId="{C8EAC816-14F8-4B51-9A5F-030857C28024}" type="presOf" srcId="{0E072500-583C-4DE0-8F04-BE3DF744092E}" destId="{89BB4613-86C7-4E53-9FAC-3FE25489F19D}" srcOrd="0" destOrd="0" presId="urn:microsoft.com/office/officeart/2005/8/layout/bProcess3"/>
    <dgm:cxn modelId="{4CE75D22-D207-4825-A344-7C1BBEE8BDEC}" type="presOf" srcId="{99CBF2CC-86BE-4CD9-91AB-CE9E51147698}" destId="{AA0E3546-3C6C-4735-A23C-5AF2CC69A41A}" srcOrd="0" destOrd="0" presId="urn:microsoft.com/office/officeart/2005/8/layout/bProcess3"/>
    <dgm:cxn modelId="{100C8142-7CA7-480C-B27D-A214950E299A}" type="presOf" srcId="{4B946A34-A83F-4362-9E6D-D2464BC9920B}" destId="{71F70D1B-D446-40F9-89D9-BBD722EF68A9}" srcOrd="0" destOrd="0" presId="urn:microsoft.com/office/officeart/2005/8/layout/bProcess3"/>
    <dgm:cxn modelId="{E3C69B49-4F1F-4315-97D7-C5B6B06DA3B1}" type="presOf" srcId="{790B46B3-1409-4C93-86DF-0BCD972CD4CB}" destId="{32F48898-06C0-4183-BFDD-0C8B8A283A3B}" srcOrd="0" destOrd="0" presId="urn:microsoft.com/office/officeart/2005/8/layout/bProcess3"/>
    <dgm:cxn modelId="{B0B8794A-F8ED-4D02-8450-A1CB4124080D}" srcId="{99CBF2CC-86BE-4CD9-91AB-CE9E51147698}" destId="{D7F2DEE5-2BEB-439C-863B-49628C82D201}" srcOrd="3" destOrd="0" parTransId="{C00EC644-8CB0-40BA-93E5-75C6009713AB}" sibTransId="{8C456679-4BAB-4F40-9096-5630B8300964}"/>
    <dgm:cxn modelId="{21CE7C4B-DBD3-4D28-BF64-743C9D563C23}" type="presOf" srcId="{1B9DDD11-09E7-4DBB-9B26-256447F16B20}" destId="{620C704B-85B9-4F9F-B7A0-AD8B9AF59813}" srcOrd="0" destOrd="0" presId="urn:microsoft.com/office/officeart/2005/8/layout/bProcess3"/>
    <dgm:cxn modelId="{9983DC4B-993D-40B1-AA7D-F656A0260716}" type="presOf" srcId="{6C65CD93-D23A-47CD-965A-A48BCB146E23}" destId="{EBB2AFCB-1996-45F5-A016-D577F84ACFDC}" srcOrd="0" destOrd="0" presId="urn:microsoft.com/office/officeart/2005/8/layout/bProcess3"/>
    <dgm:cxn modelId="{7AA4D959-B203-4327-8ED3-282DED4FCEDB}" type="presOf" srcId="{EEFFC74A-220E-460A-A341-7E14090A1FFD}" destId="{2C4D9411-AB73-4A61-8EEA-902A1E9C1C58}" srcOrd="0" destOrd="0" presId="urn:microsoft.com/office/officeart/2005/8/layout/bProcess3"/>
    <dgm:cxn modelId="{F062A85C-73FB-4B05-8878-E3C314CA513E}" srcId="{99CBF2CC-86BE-4CD9-91AB-CE9E51147698}" destId="{1B9DDD11-09E7-4DBB-9B26-256447F16B20}" srcOrd="2" destOrd="0" parTransId="{1DC94CCF-2D01-4562-A089-0E405FB47C3E}" sibTransId="{EEFFC74A-220E-460A-A341-7E14090A1FFD}"/>
    <dgm:cxn modelId="{9B73035D-D64E-45C5-AA23-28B49B56BBBC}" type="presOf" srcId="{6ECDC130-25FF-4DC8-AE58-E3E318B195DD}" destId="{49C0A713-3277-4A56-9599-B3085FBF0592}" srcOrd="1" destOrd="0" presId="urn:microsoft.com/office/officeart/2005/8/layout/bProcess3"/>
    <dgm:cxn modelId="{0A5EEE67-10DF-4D0A-A496-94C452EFF384}" srcId="{99CBF2CC-86BE-4CD9-91AB-CE9E51147698}" destId="{14D3DF38-6CE2-4C3A-A911-C5957FEE3A8E}" srcOrd="0" destOrd="0" parTransId="{846D813F-4000-43AE-B162-8F6B986B77CD}" sibTransId="{0A8D7A29-43D4-48C6-BAEF-CE9BF5A7410B}"/>
    <dgm:cxn modelId="{05F56A68-6DDB-4664-90F9-F29B65FF0634}" type="presOf" srcId="{14D3DF38-6CE2-4C3A-A911-C5957FEE3A8E}" destId="{94BBAD49-12AF-4BE7-89B3-7E3115430094}" srcOrd="0" destOrd="0" presId="urn:microsoft.com/office/officeart/2005/8/layout/bProcess3"/>
    <dgm:cxn modelId="{764EE96E-4FA9-4CE2-A49D-2F80CFE68F5D}" type="presOf" srcId="{0A8D7A29-43D4-48C6-BAEF-CE9BF5A7410B}" destId="{CDD59044-3D1E-4068-8285-6B047940FE09}" srcOrd="1" destOrd="0" presId="urn:microsoft.com/office/officeart/2005/8/layout/bProcess3"/>
    <dgm:cxn modelId="{A8E75777-E9A5-4FB3-BF3C-A8013C1F5415}" srcId="{99CBF2CC-86BE-4CD9-91AB-CE9E51147698}" destId="{790B46B3-1409-4C93-86DF-0BCD972CD4CB}" srcOrd="1" destOrd="0" parTransId="{5701A54B-CB25-4C35-8C0D-A3180D24179A}" sibTransId="{6ECDC130-25FF-4DC8-AE58-E3E318B195DD}"/>
    <dgm:cxn modelId="{328C708D-6FC6-4DDB-A5F3-9B98DF059C8B}" type="presOf" srcId="{0A8D7A29-43D4-48C6-BAEF-CE9BF5A7410B}" destId="{00008E19-53E4-4DAE-9386-F7A89869B0C4}" srcOrd="0" destOrd="0" presId="urn:microsoft.com/office/officeart/2005/8/layout/bProcess3"/>
    <dgm:cxn modelId="{A8876693-6C57-4F79-B39A-1CD6D9EF6302}" type="presOf" srcId="{651DA587-1E69-4C48-AC99-6EECFD863FE5}" destId="{E04B2FD4-9CF7-433F-B7A8-0726D3F54138}" srcOrd="0" destOrd="0" presId="urn:microsoft.com/office/officeart/2005/8/layout/bProcess3"/>
    <dgm:cxn modelId="{DBB199A2-E00E-4494-8000-DF76CA81E67C}" srcId="{99CBF2CC-86BE-4CD9-91AB-CE9E51147698}" destId="{651DA587-1E69-4C48-AC99-6EECFD863FE5}" srcOrd="4" destOrd="0" parTransId="{4A341EA2-EE16-4360-B99A-974E2F57342E}" sibTransId="{B2D58E1F-BDBC-442F-9214-7D37A2FB24D0}"/>
    <dgm:cxn modelId="{B7274DC3-03EC-448A-A497-7FEEBDAFC560}" type="presOf" srcId="{4B946A34-A83F-4362-9E6D-D2464BC9920B}" destId="{323A4834-CDC3-4A0C-9421-6A61FAC4C4BE}" srcOrd="1" destOrd="0" presId="urn:microsoft.com/office/officeart/2005/8/layout/bProcess3"/>
    <dgm:cxn modelId="{2B6243CE-7BAB-45DC-BE49-E2926C9F4742}" type="presOf" srcId="{8C456679-4BAB-4F40-9096-5630B8300964}" destId="{2ADC5DC3-4203-4E19-8994-E6C281A85269}" srcOrd="0" destOrd="0" presId="urn:microsoft.com/office/officeart/2005/8/layout/bProcess3"/>
    <dgm:cxn modelId="{C21E89D5-EB59-4B0F-ABF3-C8FF22DC602D}" type="presOf" srcId="{8C456679-4BAB-4F40-9096-5630B8300964}" destId="{8B5F6BBF-E00D-4F81-98E1-548A6E552A7C}" srcOrd="1" destOrd="0" presId="urn:microsoft.com/office/officeart/2005/8/layout/bProcess3"/>
    <dgm:cxn modelId="{5882DBD5-8E4B-4236-B08F-A8E457DE0D4F}" srcId="{99CBF2CC-86BE-4CD9-91AB-CE9E51147698}" destId="{6C65CD93-D23A-47CD-965A-A48BCB146E23}" srcOrd="5" destOrd="0" parTransId="{27CF77D0-392C-4660-836B-C6EF4E9AAD0B}" sibTransId="{4B946A34-A83F-4362-9E6D-D2464BC9920B}"/>
    <dgm:cxn modelId="{AB5BABEC-3288-41BD-9E8E-11EA9201DBEE}" type="presOf" srcId="{6ECDC130-25FF-4DC8-AE58-E3E318B195DD}" destId="{92F64BF7-119F-4919-9FEF-E884B4CE1706}" srcOrd="0" destOrd="0" presId="urn:microsoft.com/office/officeart/2005/8/layout/bProcess3"/>
    <dgm:cxn modelId="{85940EF2-76DC-408E-AD40-627A65B53D5A}" type="presOf" srcId="{B2D58E1F-BDBC-442F-9214-7D37A2FB24D0}" destId="{A6E750C5-1A65-4720-B667-DC8999DB9D44}" srcOrd="1" destOrd="0" presId="urn:microsoft.com/office/officeart/2005/8/layout/bProcess3"/>
    <dgm:cxn modelId="{DD92D9F7-E01E-4CFC-A505-0F680F154A68}" type="presOf" srcId="{EEFFC74A-220E-460A-A341-7E14090A1FFD}" destId="{1A59A1B9-5213-4377-ACC0-EC025F9E473A}" srcOrd="1" destOrd="0" presId="urn:microsoft.com/office/officeart/2005/8/layout/bProcess3"/>
    <dgm:cxn modelId="{BE55F23F-4B0F-4B27-990E-8AF0E4C32DC4}" type="presParOf" srcId="{AA0E3546-3C6C-4735-A23C-5AF2CC69A41A}" destId="{94BBAD49-12AF-4BE7-89B3-7E3115430094}" srcOrd="0" destOrd="0" presId="urn:microsoft.com/office/officeart/2005/8/layout/bProcess3"/>
    <dgm:cxn modelId="{6971CDD9-4AFB-4077-AA55-E31742A0F90D}" type="presParOf" srcId="{AA0E3546-3C6C-4735-A23C-5AF2CC69A41A}" destId="{00008E19-53E4-4DAE-9386-F7A89869B0C4}" srcOrd="1" destOrd="0" presId="urn:microsoft.com/office/officeart/2005/8/layout/bProcess3"/>
    <dgm:cxn modelId="{53513236-D93F-47CD-8BA5-8D934041A8B4}" type="presParOf" srcId="{00008E19-53E4-4DAE-9386-F7A89869B0C4}" destId="{CDD59044-3D1E-4068-8285-6B047940FE09}" srcOrd="0" destOrd="0" presId="urn:microsoft.com/office/officeart/2005/8/layout/bProcess3"/>
    <dgm:cxn modelId="{34E8B2EF-8AD2-4610-BFA9-F8F759149943}" type="presParOf" srcId="{AA0E3546-3C6C-4735-A23C-5AF2CC69A41A}" destId="{32F48898-06C0-4183-BFDD-0C8B8A283A3B}" srcOrd="2" destOrd="0" presId="urn:microsoft.com/office/officeart/2005/8/layout/bProcess3"/>
    <dgm:cxn modelId="{E495110C-0427-40A6-93F6-917B552F6A35}" type="presParOf" srcId="{AA0E3546-3C6C-4735-A23C-5AF2CC69A41A}" destId="{92F64BF7-119F-4919-9FEF-E884B4CE1706}" srcOrd="3" destOrd="0" presId="urn:microsoft.com/office/officeart/2005/8/layout/bProcess3"/>
    <dgm:cxn modelId="{2BEF65B8-3783-4F93-937A-6F7448161D53}" type="presParOf" srcId="{92F64BF7-119F-4919-9FEF-E884B4CE1706}" destId="{49C0A713-3277-4A56-9599-B3085FBF0592}" srcOrd="0" destOrd="0" presId="urn:microsoft.com/office/officeart/2005/8/layout/bProcess3"/>
    <dgm:cxn modelId="{B9D39249-12E0-4A4D-A4B2-254C3B5EA159}" type="presParOf" srcId="{AA0E3546-3C6C-4735-A23C-5AF2CC69A41A}" destId="{620C704B-85B9-4F9F-B7A0-AD8B9AF59813}" srcOrd="4" destOrd="0" presId="urn:microsoft.com/office/officeart/2005/8/layout/bProcess3"/>
    <dgm:cxn modelId="{51F271D1-07F3-4C72-BAB8-F9330C7D07A0}" type="presParOf" srcId="{AA0E3546-3C6C-4735-A23C-5AF2CC69A41A}" destId="{2C4D9411-AB73-4A61-8EEA-902A1E9C1C58}" srcOrd="5" destOrd="0" presId="urn:microsoft.com/office/officeart/2005/8/layout/bProcess3"/>
    <dgm:cxn modelId="{13A22BC9-F953-4B0E-A9F8-DD8CB54AD3F7}" type="presParOf" srcId="{2C4D9411-AB73-4A61-8EEA-902A1E9C1C58}" destId="{1A59A1B9-5213-4377-ACC0-EC025F9E473A}" srcOrd="0" destOrd="0" presId="urn:microsoft.com/office/officeart/2005/8/layout/bProcess3"/>
    <dgm:cxn modelId="{9EE28FCC-DC03-4B22-BCA9-1EF9642C3BF2}" type="presParOf" srcId="{AA0E3546-3C6C-4735-A23C-5AF2CC69A41A}" destId="{160BDEBE-ACA6-4229-B377-D0AE2C3416E2}" srcOrd="6" destOrd="0" presId="urn:microsoft.com/office/officeart/2005/8/layout/bProcess3"/>
    <dgm:cxn modelId="{748A6AE5-ED02-4629-859A-35FBAF2BC9EE}" type="presParOf" srcId="{AA0E3546-3C6C-4735-A23C-5AF2CC69A41A}" destId="{2ADC5DC3-4203-4E19-8994-E6C281A85269}" srcOrd="7" destOrd="0" presId="urn:microsoft.com/office/officeart/2005/8/layout/bProcess3"/>
    <dgm:cxn modelId="{3597A5CE-7F8B-4008-9772-9FB135F13D71}" type="presParOf" srcId="{2ADC5DC3-4203-4E19-8994-E6C281A85269}" destId="{8B5F6BBF-E00D-4F81-98E1-548A6E552A7C}" srcOrd="0" destOrd="0" presId="urn:microsoft.com/office/officeart/2005/8/layout/bProcess3"/>
    <dgm:cxn modelId="{361DD5FE-8449-450C-A43E-A527740B1581}" type="presParOf" srcId="{AA0E3546-3C6C-4735-A23C-5AF2CC69A41A}" destId="{E04B2FD4-9CF7-433F-B7A8-0726D3F54138}" srcOrd="8" destOrd="0" presId="urn:microsoft.com/office/officeart/2005/8/layout/bProcess3"/>
    <dgm:cxn modelId="{26CC5D06-1C0F-4796-8158-D7F7FD688D62}" type="presParOf" srcId="{AA0E3546-3C6C-4735-A23C-5AF2CC69A41A}" destId="{6132328C-0B05-4529-863B-9B9669EADDDC}" srcOrd="9" destOrd="0" presId="urn:microsoft.com/office/officeart/2005/8/layout/bProcess3"/>
    <dgm:cxn modelId="{83E952D6-C70F-43CE-B479-55ACD5C790FC}" type="presParOf" srcId="{6132328C-0B05-4529-863B-9B9669EADDDC}" destId="{A6E750C5-1A65-4720-B667-DC8999DB9D44}" srcOrd="0" destOrd="0" presId="urn:microsoft.com/office/officeart/2005/8/layout/bProcess3"/>
    <dgm:cxn modelId="{D8D47C3B-E8C1-47FF-A15F-228C41CB0AFE}" type="presParOf" srcId="{AA0E3546-3C6C-4735-A23C-5AF2CC69A41A}" destId="{EBB2AFCB-1996-45F5-A016-D577F84ACFDC}" srcOrd="10" destOrd="0" presId="urn:microsoft.com/office/officeart/2005/8/layout/bProcess3"/>
    <dgm:cxn modelId="{C8AC5DC2-C397-4649-9086-8B9DDCEAEA06}" type="presParOf" srcId="{AA0E3546-3C6C-4735-A23C-5AF2CC69A41A}" destId="{71F70D1B-D446-40F9-89D9-BBD722EF68A9}" srcOrd="11" destOrd="0" presId="urn:microsoft.com/office/officeart/2005/8/layout/bProcess3"/>
    <dgm:cxn modelId="{2BAE7153-D89E-4106-999E-D90FFD01C037}" type="presParOf" srcId="{71F70D1B-D446-40F9-89D9-BBD722EF68A9}" destId="{323A4834-CDC3-4A0C-9421-6A61FAC4C4BE}" srcOrd="0" destOrd="0" presId="urn:microsoft.com/office/officeart/2005/8/layout/bProcess3"/>
    <dgm:cxn modelId="{452A43B2-9E60-4BF5-937A-676E2F0DB20D}" type="presParOf" srcId="{AA0E3546-3C6C-4735-A23C-5AF2CC69A41A}" destId="{89BB4613-86C7-4E53-9FAC-3FE25489F19D}"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4E902A-4131-450C-9A22-A3DDB17F5F1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B776A4FC-A105-43DE-8441-DFCA6CA43AAC}">
      <dgm:prSet phldrT="[Text]" custT="1"/>
      <dgm:spPr/>
      <dgm:t>
        <a:bodyPr/>
        <a:lstStyle/>
        <a:p>
          <a:r>
            <a:rPr lang="id-ID" sz="2400" b="0">
              <a:solidFill>
                <a:schemeClr val="tx1"/>
              </a:solidFill>
            </a:rPr>
            <a:t>keluaran </a:t>
          </a:r>
          <a:r>
            <a:rPr lang="en-US" sz="2400" b="0">
              <a:solidFill>
                <a:schemeClr val="tx1"/>
              </a:solidFill>
            </a:rPr>
            <a:t>/ </a:t>
          </a:r>
          <a:r>
            <a:rPr lang="id-ID" sz="2400" b="0">
              <a:solidFill>
                <a:schemeClr val="tx1"/>
              </a:solidFill>
            </a:rPr>
            <a:t>hasil</a:t>
          </a:r>
          <a:endParaRPr lang="id-ID" sz="2400" b="0" dirty="0">
            <a:solidFill>
              <a:schemeClr val="tx1"/>
            </a:solidFill>
          </a:endParaRPr>
        </a:p>
      </dgm:t>
    </dgm:pt>
    <dgm:pt modelId="{A2C724AD-115E-4B59-A83F-5B952E30FD02}" type="parTrans" cxnId="{2D2B34E0-CF30-4B05-9682-803244E1DDD6}">
      <dgm:prSet/>
      <dgm:spPr/>
      <dgm:t>
        <a:bodyPr/>
        <a:lstStyle/>
        <a:p>
          <a:endParaRPr lang="id-ID" sz="2400" b="0">
            <a:solidFill>
              <a:schemeClr val="tx1"/>
            </a:solidFill>
          </a:endParaRPr>
        </a:p>
      </dgm:t>
    </dgm:pt>
    <dgm:pt modelId="{6BC20465-E0BD-4639-A4CB-9CF026F9B983}" type="sibTrans" cxnId="{2D2B34E0-CF30-4B05-9682-803244E1DDD6}">
      <dgm:prSet/>
      <dgm:spPr/>
      <dgm:t>
        <a:bodyPr/>
        <a:lstStyle/>
        <a:p>
          <a:endParaRPr lang="id-ID" sz="2400" b="0">
            <a:solidFill>
              <a:schemeClr val="tx1"/>
            </a:solidFill>
          </a:endParaRPr>
        </a:p>
      </dgm:t>
    </dgm:pt>
    <dgm:pt modelId="{040CCF33-806A-4C8E-AFA7-4617A3373D47}">
      <dgm:prSet phldrT="[Text]" custT="1"/>
      <dgm:spPr/>
      <dgm:t>
        <a:bodyPr/>
        <a:lstStyle/>
        <a:p>
          <a:r>
            <a:rPr lang="id-ID" sz="2400" b="0">
              <a:solidFill>
                <a:schemeClr val="tx1"/>
              </a:solidFill>
            </a:rPr>
            <a:t>ketersediaan barang/jasa</a:t>
          </a:r>
          <a:endParaRPr lang="id-ID" sz="2400" b="0" dirty="0">
            <a:solidFill>
              <a:schemeClr val="tx1"/>
            </a:solidFill>
          </a:endParaRPr>
        </a:p>
      </dgm:t>
    </dgm:pt>
    <dgm:pt modelId="{404D0891-9E58-4C23-9F64-AE56ECB3A11D}" type="parTrans" cxnId="{F45AB010-8AE5-4479-9330-BF4277416C7A}">
      <dgm:prSet/>
      <dgm:spPr/>
      <dgm:t>
        <a:bodyPr/>
        <a:lstStyle/>
        <a:p>
          <a:endParaRPr lang="id-ID" sz="2400" b="0">
            <a:solidFill>
              <a:schemeClr val="tx1"/>
            </a:solidFill>
          </a:endParaRPr>
        </a:p>
      </dgm:t>
    </dgm:pt>
    <dgm:pt modelId="{C03E617A-1B84-4F90-BE43-6AF84E8E87F8}" type="sibTrans" cxnId="{F45AB010-8AE5-4479-9330-BF4277416C7A}">
      <dgm:prSet/>
      <dgm:spPr/>
      <dgm:t>
        <a:bodyPr/>
        <a:lstStyle/>
        <a:p>
          <a:endParaRPr lang="id-ID" sz="2400" b="0">
            <a:solidFill>
              <a:schemeClr val="tx1"/>
            </a:solidFill>
          </a:endParaRPr>
        </a:p>
      </dgm:t>
    </dgm:pt>
    <dgm:pt modelId="{99C42E02-2D1A-437C-ACBF-6033CB32012F}">
      <dgm:prSet phldrT="[Text]" custT="1"/>
      <dgm:spPr/>
      <dgm:t>
        <a:bodyPr/>
        <a:lstStyle/>
        <a:p>
          <a:r>
            <a:rPr lang="id-ID" sz="2400" b="0">
              <a:solidFill>
                <a:schemeClr val="tx1"/>
              </a:solidFill>
            </a:rPr>
            <a:t>kemampuan pelaku usaha</a:t>
          </a:r>
          <a:endParaRPr lang="id-ID" sz="2400" b="0" dirty="0">
            <a:solidFill>
              <a:schemeClr val="tx1"/>
            </a:solidFill>
          </a:endParaRPr>
        </a:p>
      </dgm:t>
    </dgm:pt>
    <dgm:pt modelId="{37BC84E9-E5EE-45DF-BFCB-40EA78DBD096}" type="parTrans" cxnId="{7F742D15-4C64-4181-B3C7-61785FB5AD1C}">
      <dgm:prSet/>
      <dgm:spPr/>
      <dgm:t>
        <a:bodyPr/>
        <a:lstStyle/>
        <a:p>
          <a:endParaRPr lang="id-ID" sz="2400" b="0">
            <a:solidFill>
              <a:schemeClr val="tx1"/>
            </a:solidFill>
          </a:endParaRPr>
        </a:p>
      </dgm:t>
    </dgm:pt>
    <dgm:pt modelId="{49282DAB-1B5A-4DA2-B0D2-4CE52A5E4584}" type="sibTrans" cxnId="{7F742D15-4C64-4181-B3C7-61785FB5AD1C}">
      <dgm:prSet/>
      <dgm:spPr/>
      <dgm:t>
        <a:bodyPr/>
        <a:lstStyle/>
        <a:p>
          <a:endParaRPr lang="id-ID" sz="2400" b="0">
            <a:solidFill>
              <a:schemeClr val="tx1"/>
            </a:solidFill>
          </a:endParaRPr>
        </a:p>
      </dgm:t>
    </dgm:pt>
    <dgm:pt modelId="{CBD3E6F8-79F2-48AD-855F-D267BEDDF2B0}">
      <dgm:prSet custT="1"/>
      <dgm:spPr/>
      <dgm:t>
        <a:bodyPr/>
        <a:lstStyle/>
        <a:p>
          <a:r>
            <a:rPr lang="id-ID" sz="2400" b="0">
              <a:solidFill>
                <a:schemeClr val="tx1"/>
              </a:solidFill>
            </a:rPr>
            <a:t>Ketersediaan Anggaran</a:t>
          </a:r>
          <a:endParaRPr lang="id-ID" sz="2400" b="0" dirty="0">
            <a:solidFill>
              <a:schemeClr val="tx1"/>
            </a:solidFill>
          </a:endParaRPr>
        </a:p>
      </dgm:t>
    </dgm:pt>
    <dgm:pt modelId="{F1C385EF-3835-4477-A2E9-583C38625B46}" type="parTrans" cxnId="{652A7882-B11B-4258-8FD6-35255A51CC1B}">
      <dgm:prSet/>
      <dgm:spPr/>
      <dgm:t>
        <a:bodyPr/>
        <a:lstStyle/>
        <a:p>
          <a:endParaRPr lang="id-ID" sz="2400" b="0">
            <a:solidFill>
              <a:schemeClr val="tx1"/>
            </a:solidFill>
          </a:endParaRPr>
        </a:p>
      </dgm:t>
    </dgm:pt>
    <dgm:pt modelId="{B88B2BCF-C497-4B3F-A013-40B248DBF3E1}" type="sibTrans" cxnId="{652A7882-B11B-4258-8FD6-35255A51CC1B}">
      <dgm:prSet/>
      <dgm:spPr/>
      <dgm:t>
        <a:bodyPr/>
        <a:lstStyle/>
        <a:p>
          <a:endParaRPr lang="id-ID" sz="2400" b="0">
            <a:solidFill>
              <a:schemeClr val="tx1"/>
            </a:solidFill>
          </a:endParaRPr>
        </a:p>
      </dgm:t>
    </dgm:pt>
    <dgm:pt modelId="{262CA9F4-3BA6-4D03-8DAB-049BFD189C84}">
      <dgm:prSet custT="1"/>
      <dgm:spPr/>
      <dgm:t>
        <a:bodyPr/>
        <a:lstStyle/>
        <a:p>
          <a:r>
            <a:rPr lang="id-ID" sz="2400" b="0">
              <a:solidFill>
                <a:schemeClr val="tx1"/>
              </a:solidFill>
            </a:rPr>
            <a:t>volume barang/jasa</a:t>
          </a:r>
          <a:endParaRPr lang="id-ID" sz="2400" b="0" dirty="0">
            <a:solidFill>
              <a:schemeClr val="tx1"/>
            </a:solidFill>
          </a:endParaRPr>
        </a:p>
      </dgm:t>
    </dgm:pt>
    <dgm:pt modelId="{B752C571-60E6-4CDD-BB0C-AFF71C323A8C}" type="parTrans" cxnId="{01DF748D-BEA9-428D-B0C8-3153DF9202B8}">
      <dgm:prSet/>
      <dgm:spPr/>
      <dgm:t>
        <a:bodyPr/>
        <a:lstStyle/>
        <a:p>
          <a:endParaRPr lang="id-ID" sz="2400" b="0">
            <a:solidFill>
              <a:schemeClr val="tx1"/>
            </a:solidFill>
          </a:endParaRPr>
        </a:p>
      </dgm:t>
    </dgm:pt>
    <dgm:pt modelId="{21E1E5F6-8E7C-41DF-AE72-8D3B5838822F}" type="sibTrans" cxnId="{01DF748D-BEA9-428D-B0C8-3153DF9202B8}">
      <dgm:prSet/>
      <dgm:spPr/>
      <dgm:t>
        <a:bodyPr/>
        <a:lstStyle/>
        <a:p>
          <a:endParaRPr lang="id-ID" sz="2400" b="0">
            <a:solidFill>
              <a:schemeClr val="tx1"/>
            </a:solidFill>
          </a:endParaRPr>
        </a:p>
      </dgm:t>
    </dgm:pt>
    <dgm:pt modelId="{F8040CFE-C9DA-48EE-9E8F-425DE6B41614}" type="pres">
      <dgm:prSet presAssocID="{9B4E902A-4131-450C-9A22-A3DDB17F5F1C}" presName="Name0" presStyleCnt="0">
        <dgm:presLayoutVars>
          <dgm:dir/>
          <dgm:resizeHandles val="exact"/>
        </dgm:presLayoutVars>
      </dgm:prSet>
      <dgm:spPr/>
    </dgm:pt>
    <dgm:pt modelId="{0DA2B9D8-976F-4D48-8DBF-86323F17E241}" type="pres">
      <dgm:prSet presAssocID="{B776A4FC-A105-43DE-8441-DFCA6CA43AAC}" presName="composite" presStyleCnt="0"/>
      <dgm:spPr/>
    </dgm:pt>
    <dgm:pt modelId="{0D4474B7-9701-4D02-BA69-879D5273A146}" type="pres">
      <dgm:prSet presAssocID="{B776A4FC-A105-43DE-8441-DFCA6CA43AAC}" presName="rect1" presStyleLbl="trAlignAcc1" presStyleIdx="0" presStyleCnt="5">
        <dgm:presLayoutVars>
          <dgm:bulletEnabled val="1"/>
        </dgm:presLayoutVars>
      </dgm:prSet>
      <dgm:spPr/>
    </dgm:pt>
    <dgm:pt modelId="{2B6C007B-4640-48B9-9BBE-6145842804A0}" type="pres">
      <dgm:prSet presAssocID="{B776A4FC-A105-43DE-8441-DFCA6CA43AAC}" presName="rect2" presStyleLbl="fgImgPlace1" presStyleIdx="0" presStyleCnt="5"/>
      <dgm:spPr/>
    </dgm:pt>
    <dgm:pt modelId="{9862E539-B8A2-45F2-81AF-B7419BCF570F}" type="pres">
      <dgm:prSet presAssocID="{6BC20465-E0BD-4639-A4CB-9CF026F9B983}" presName="sibTrans" presStyleCnt="0"/>
      <dgm:spPr/>
    </dgm:pt>
    <dgm:pt modelId="{338AD65A-300E-4CA5-B9B8-F226746397FC}" type="pres">
      <dgm:prSet presAssocID="{040CCF33-806A-4C8E-AFA7-4617A3373D47}" presName="composite" presStyleCnt="0"/>
      <dgm:spPr/>
    </dgm:pt>
    <dgm:pt modelId="{23DD0A5E-DFB8-4FD4-A35A-C30031510B59}" type="pres">
      <dgm:prSet presAssocID="{040CCF33-806A-4C8E-AFA7-4617A3373D47}" presName="rect1" presStyleLbl="trAlignAcc1" presStyleIdx="1" presStyleCnt="5">
        <dgm:presLayoutVars>
          <dgm:bulletEnabled val="1"/>
        </dgm:presLayoutVars>
      </dgm:prSet>
      <dgm:spPr/>
    </dgm:pt>
    <dgm:pt modelId="{084410D3-6834-4043-8544-EB0298095DDB}" type="pres">
      <dgm:prSet presAssocID="{040CCF33-806A-4C8E-AFA7-4617A3373D47}" presName="rect2" presStyleLbl="fgImgPlace1" presStyleIdx="1" presStyleCnt="5"/>
      <dgm:spPr/>
    </dgm:pt>
    <dgm:pt modelId="{601BBDD5-A240-49FE-987B-BD0E67E052EA}" type="pres">
      <dgm:prSet presAssocID="{C03E617A-1B84-4F90-BE43-6AF84E8E87F8}" presName="sibTrans" presStyleCnt="0"/>
      <dgm:spPr/>
    </dgm:pt>
    <dgm:pt modelId="{CD053A28-800C-4B95-87FE-F60D62D8D160}" type="pres">
      <dgm:prSet presAssocID="{99C42E02-2D1A-437C-ACBF-6033CB32012F}" presName="composite" presStyleCnt="0"/>
      <dgm:spPr/>
    </dgm:pt>
    <dgm:pt modelId="{AF2C4071-D039-4D1F-BD3B-1F5A678367F1}" type="pres">
      <dgm:prSet presAssocID="{99C42E02-2D1A-437C-ACBF-6033CB32012F}" presName="rect1" presStyleLbl="trAlignAcc1" presStyleIdx="2" presStyleCnt="5">
        <dgm:presLayoutVars>
          <dgm:bulletEnabled val="1"/>
        </dgm:presLayoutVars>
      </dgm:prSet>
      <dgm:spPr/>
    </dgm:pt>
    <dgm:pt modelId="{4B926331-737A-40D2-8F0A-0885FD2B3225}" type="pres">
      <dgm:prSet presAssocID="{99C42E02-2D1A-437C-ACBF-6033CB32012F}" presName="rect2" presStyleLbl="fgImgPlace1" presStyleIdx="2" presStyleCnt="5"/>
      <dgm:spPr/>
    </dgm:pt>
    <dgm:pt modelId="{CE273F38-1F25-4DBE-95C0-D0DFCFCB5C78}" type="pres">
      <dgm:prSet presAssocID="{49282DAB-1B5A-4DA2-B0D2-4CE52A5E4584}" presName="sibTrans" presStyleCnt="0"/>
      <dgm:spPr/>
    </dgm:pt>
    <dgm:pt modelId="{3C44B066-BC08-4A84-8AD2-C2C597AEC245}" type="pres">
      <dgm:prSet presAssocID="{CBD3E6F8-79F2-48AD-855F-D267BEDDF2B0}" presName="composite" presStyleCnt="0"/>
      <dgm:spPr/>
    </dgm:pt>
    <dgm:pt modelId="{422A4B50-2462-42E3-8703-EE03A4A5D3A8}" type="pres">
      <dgm:prSet presAssocID="{CBD3E6F8-79F2-48AD-855F-D267BEDDF2B0}" presName="rect1" presStyleLbl="trAlignAcc1" presStyleIdx="3" presStyleCnt="5">
        <dgm:presLayoutVars>
          <dgm:bulletEnabled val="1"/>
        </dgm:presLayoutVars>
      </dgm:prSet>
      <dgm:spPr/>
    </dgm:pt>
    <dgm:pt modelId="{6A0FBCA8-F0B4-4D8A-8EB6-A0EE4D8D23E5}" type="pres">
      <dgm:prSet presAssocID="{CBD3E6F8-79F2-48AD-855F-D267BEDDF2B0}" presName="rect2" presStyleLbl="fgImgPlace1" presStyleIdx="3" presStyleCnt="5"/>
      <dgm:spPr/>
    </dgm:pt>
    <dgm:pt modelId="{5D630D19-51DC-4CAC-88EA-837F8C8FE4A2}" type="pres">
      <dgm:prSet presAssocID="{B88B2BCF-C497-4B3F-A013-40B248DBF3E1}" presName="sibTrans" presStyleCnt="0"/>
      <dgm:spPr/>
    </dgm:pt>
    <dgm:pt modelId="{1E0F4550-C3C1-49CA-805B-89D4A0BD8948}" type="pres">
      <dgm:prSet presAssocID="{262CA9F4-3BA6-4D03-8DAB-049BFD189C84}" presName="composite" presStyleCnt="0"/>
      <dgm:spPr/>
    </dgm:pt>
    <dgm:pt modelId="{6DD291FF-8FDE-499B-9DBB-2D9F25B31666}" type="pres">
      <dgm:prSet presAssocID="{262CA9F4-3BA6-4D03-8DAB-049BFD189C84}" presName="rect1" presStyleLbl="trAlignAcc1" presStyleIdx="4" presStyleCnt="5">
        <dgm:presLayoutVars>
          <dgm:bulletEnabled val="1"/>
        </dgm:presLayoutVars>
      </dgm:prSet>
      <dgm:spPr/>
    </dgm:pt>
    <dgm:pt modelId="{FFF198F6-B1E4-4B3C-898A-E66B96945193}" type="pres">
      <dgm:prSet presAssocID="{262CA9F4-3BA6-4D03-8DAB-049BFD189C84}" presName="rect2" presStyleLbl="fgImgPlace1" presStyleIdx="4" presStyleCnt="5"/>
      <dgm:spPr/>
    </dgm:pt>
  </dgm:ptLst>
  <dgm:cxnLst>
    <dgm:cxn modelId="{F45AB010-8AE5-4479-9330-BF4277416C7A}" srcId="{9B4E902A-4131-450C-9A22-A3DDB17F5F1C}" destId="{040CCF33-806A-4C8E-AFA7-4617A3373D47}" srcOrd="1" destOrd="0" parTransId="{404D0891-9E58-4C23-9F64-AE56ECB3A11D}" sibTransId="{C03E617A-1B84-4F90-BE43-6AF84E8E87F8}"/>
    <dgm:cxn modelId="{7F742D15-4C64-4181-B3C7-61785FB5AD1C}" srcId="{9B4E902A-4131-450C-9A22-A3DDB17F5F1C}" destId="{99C42E02-2D1A-437C-ACBF-6033CB32012F}" srcOrd="2" destOrd="0" parTransId="{37BC84E9-E5EE-45DF-BFCB-40EA78DBD096}" sibTransId="{49282DAB-1B5A-4DA2-B0D2-4CE52A5E4584}"/>
    <dgm:cxn modelId="{D52ACC30-F405-453E-A972-DDAA5986E7A4}" type="presOf" srcId="{040CCF33-806A-4C8E-AFA7-4617A3373D47}" destId="{23DD0A5E-DFB8-4FD4-A35A-C30031510B59}" srcOrd="0" destOrd="0" presId="urn:microsoft.com/office/officeart/2008/layout/PictureStrips"/>
    <dgm:cxn modelId="{652A7882-B11B-4258-8FD6-35255A51CC1B}" srcId="{9B4E902A-4131-450C-9A22-A3DDB17F5F1C}" destId="{CBD3E6F8-79F2-48AD-855F-D267BEDDF2B0}" srcOrd="3" destOrd="0" parTransId="{F1C385EF-3835-4477-A2E9-583C38625B46}" sibTransId="{B88B2BCF-C497-4B3F-A013-40B248DBF3E1}"/>
    <dgm:cxn modelId="{01DF748D-BEA9-428D-B0C8-3153DF9202B8}" srcId="{9B4E902A-4131-450C-9A22-A3DDB17F5F1C}" destId="{262CA9F4-3BA6-4D03-8DAB-049BFD189C84}" srcOrd="4" destOrd="0" parTransId="{B752C571-60E6-4CDD-BB0C-AFF71C323A8C}" sibTransId="{21E1E5F6-8E7C-41DF-AE72-8D3B5838822F}"/>
    <dgm:cxn modelId="{9B87E89B-87CB-49BB-B136-62C3C6F012DA}" type="presOf" srcId="{9B4E902A-4131-450C-9A22-A3DDB17F5F1C}" destId="{F8040CFE-C9DA-48EE-9E8F-425DE6B41614}" srcOrd="0" destOrd="0" presId="urn:microsoft.com/office/officeart/2008/layout/PictureStrips"/>
    <dgm:cxn modelId="{30700DCC-FF0D-4D9B-A099-F9AD4E859D37}" type="presOf" srcId="{B776A4FC-A105-43DE-8441-DFCA6CA43AAC}" destId="{0D4474B7-9701-4D02-BA69-879D5273A146}" srcOrd="0" destOrd="0" presId="urn:microsoft.com/office/officeart/2008/layout/PictureStrips"/>
    <dgm:cxn modelId="{2D2B34E0-CF30-4B05-9682-803244E1DDD6}" srcId="{9B4E902A-4131-450C-9A22-A3DDB17F5F1C}" destId="{B776A4FC-A105-43DE-8441-DFCA6CA43AAC}" srcOrd="0" destOrd="0" parTransId="{A2C724AD-115E-4B59-A83F-5B952E30FD02}" sibTransId="{6BC20465-E0BD-4639-A4CB-9CF026F9B983}"/>
    <dgm:cxn modelId="{2F8FF2E0-EDFB-4B8A-A043-2683936C0E19}" type="presOf" srcId="{CBD3E6F8-79F2-48AD-855F-D267BEDDF2B0}" destId="{422A4B50-2462-42E3-8703-EE03A4A5D3A8}" srcOrd="0" destOrd="0" presId="urn:microsoft.com/office/officeart/2008/layout/PictureStrips"/>
    <dgm:cxn modelId="{111305E8-92E5-4DC1-98FA-D09F14124285}" type="presOf" srcId="{262CA9F4-3BA6-4D03-8DAB-049BFD189C84}" destId="{6DD291FF-8FDE-499B-9DBB-2D9F25B31666}" srcOrd="0" destOrd="0" presId="urn:microsoft.com/office/officeart/2008/layout/PictureStrips"/>
    <dgm:cxn modelId="{D8BBABFC-0EB0-4B75-811B-275B90E57B8E}" type="presOf" srcId="{99C42E02-2D1A-437C-ACBF-6033CB32012F}" destId="{AF2C4071-D039-4D1F-BD3B-1F5A678367F1}" srcOrd="0" destOrd="0" presId="urn:microsoft.com/office/officeart/2008/layout/PictureStrips"/>
    <dgm:cxn modelId="{7CEA270F-38F0-4D20-8327-6D89111F720F}" type="presParOf" srcId="{F8040CFE-C9DA-48EE-9E8F-425DE6B41614}" destId="{0DA2B9D8-976F-4D48-8DBF-86323F17E241}" srcOrd="0" destOrd="0" presId="urn:microsoft.com/office/officeart/2008/layout/PictureStrips"/>
    <dgm:cxn modelId="{77C1005F-26FD-44CA-8B81-6A2FF6DA53E5}" type="presParOf" srcId="{0DA2B9D8-976F-4D48-8DBF-86323F17E241}" destId="{0D4474B7-9701-4D02-BA69-879D5273A146}" srcOrd="0" destOrd="0" presId="urn:microsoft.com/office/officeart/2008/layout/PictureStrips"/>
    <dgm:cxn modelId="{FCEBB45A-AE90-4853-ABA8-1D0C1254C8AD}" type="presParOf" srcId="{0DA2B9D8-976F-4D48-8DBF-86323F17E241}" destId="{2B6C007B-4640-48B9-9BBE-6145842804A0}" srcOrd="1" destOrd="0" presId="urn:microsoft.com/office/officeart/2008/layout/PictureStrips"/>
    <dgm:cxn modelId="{5F11FD74-BEFF-4966-986F-37E57E77B13A}" type="presParOf" srcId="{F8040CFE-C9DA-48EE-9E8F-425DE6B41614}" destId="{9862E539-B8A2-45F2-81AF-B7419BCF570F}" srcOrd="1" destOrd="0" presId="urn:microsoft.com/office/officeart/2008/layout/PictureStrips"/>
    <dgm:cxn modelId="{7771D1DD-2B31-421C-BDE2-1965B807935D}" type="presParOf" srcId="{F8040CFE-C9DA-48EE-9E8F-425DE6B41614}" destId="{338AD65A-300E-4CA5-B9B8-F226746397FC}" srcOrd="2" destOrd="0" presId="urn:microsoft.com/office/officeart/2008/layout/PictureStrips"/>
    <dgm:cxn modelId="{A398F6C8-CC95-4603-B784-1BCECCC03F04}" type="presParOf" srcId="{338AD65A-300E-4CA5-B9B8-F226746397FC}" destId="{23DD0A5E-DFB8-4FD4-A35A-C30031510B59}" srcOrd="0" destOrd="0" presId="urn:microsoft.com/office/officeart/2008/layout/PictureStrips"/>
    <dgm:cxn modelId="{B0D9DB4D-425A-487C-9931-2B3BA6BD8F3B}" type="presParOf" srcId="{338AD65A-300E-4CA5-B9B8-F226746397FC}" destId="{084410D3-6834-4043-8544-EB0298095DDB}" srcOrd="1" destOrd="0" presId="urn:microsoft.com/office/officeart/2008/layout/PictureStrips"/>
    <dgm:cxn modelId="{963FD8E6-BCF6-47E5-805D-4311208BC603}" type="presParOf" srcId="{F8040CFE-C9DA-48EE-9E8F-425DE6B41614}" destId="{601BBDD5-A240-49FE-987B-BD0E67E052EA}" srcOrd="3" destOrd="0" presId="urn:microsoft.com/office/officeart/2008/layout/PictureStrips"/>
    <dgm:cxn modelId="{18B22050-2B86-4168-8E1F-26261F211F27}" type="presParOf" srcId="{F8040CFE-C9DA-48EE-9E8F-425DE6B41614}" destId="{CD053A28-800C-4B95-87FE-F60D62D8D160}" srcOrd="4" destOrd="0" presId="urn:microsoft.com/office/officeart/2008/layout/PictureStrips"/>
    <dgm:cxn modelId="{AD0D63F9-C3BA-4269-A5E3-3BEEC2EA1693}" type="presParOf" srcId="{CD053A28-800C-4B95-87FE-F60D62D8D160}" destId="{AF2C4071-D039-4D1F-BD3B-1F5A678367F1}" srcOrd="0" destOrd="0" presId="urn:microsoft.com/office/officeart/2008/layout/PictureStrips"/>
    <dgm:cxn modelId="{C615B9B5-21C8-417C-B02F-5E20062B9BC8}" type="presParOf" srcId="{CD053A28-800C-4B95-87FE-F60D62D8D160}" destId="{4B926331-737A-40D2-8F0A-0885FD2B3225}" srcOrd="1" destOrd="0" presId="urn:microsoft.com/office/officeart/2008/layout/PictureStrips"/>
    <dgm:cxn modelId="{6FB786A4-6D77-40C1-80F0-7CFD0E591B5F}" type="presParOf" srcId="{F8040CFE-C9DA-48EE-9E8F-425DE6B41614}" destId="{CE273F38-1F25-4DBE-95C0-D0DFCFCB5C78}" srcOrd="5" destOrd="0" presId="urn:microsoft.com/office/officeart/2008/layout/PictureStrips"/>
    <dgm:cxn modelId="{DD8C7C46-557F-4587-895C-C5734B805088}" type="presParOf" srcId="{F8040CFE-C9DA-48EE-9E8F-425DE6B41614}" destId="{3C44B066-BC08-4A84-8AD2-C2C597AEC245}" srcOrd="6" destOrd="0" presId="urn:microsoft.com/office/officeart/2008/layout/PictureStrips"/>
    <dgm:cxn modelId="{85D27F9D-E110-4D3A-BF23-DBBE0A09548D}" type="presParOf" srcId="{3C44B066-BC08-4A84-8AD2-C2C597AEC245}" destId="{422A4B50-2462-42E3-8703-EE03A4A5D3A8}" srcOrd="0" destOrd="0" presId="urn:microsoft.com/office/officeart/2008/layout/PictureStrips"/>
    <dgm:cxn modelId="{37ACB64D-762D-41D3-B229-377A6BE00351}" type="presParOf" srcId="{3C44B066-BC08-4A84-8AD2-C2C597AEC245}" destId="{6A0FBCA8-F0B4-4D8A-8EB6-A0EE4D8D23E5}" srcOrd="1" destOrd="0" presId="urn:microsoft.com/office/officeart/2008/layout/PictureStrips"/>
    <dgm:cxn modelId="{0A1A2E94-BDBC-48C9-9E6B-2E4C0E63D607}" type="presParOf" srcId="{F8040CFE-C9DA-48EE-9E8F-425DE6B41614}" destId="{5D630D19-51DC-4CAC-88EA-837F8C8FE4A2}" srcOrd="7" destOrd="0" presId="urn:microsoft.com/office/officeart/2008/layout/PictureStrips"/>
    <dgm:cxn modelId="{E795CF9B-4329-4CD0-981F-253ACFD25148}" type="presParOf" srcId="{F8040CFE-C9DA-48EE-9E8F-425DE6B41614}" destId="{1E0F4550-C3C1-49CA-805B-89D4A0BD8948}" srcOrd="8" destOrd="0" presId="urn:microsoft.com/office/officeart/2008/layout/PictureStrips"/>
    <dgm:cxn modelId="{5D765A87-2FAB-4467-8228-E9538535C0EB}" type="presParOf" srcId="{1E0F4550-C3C1-49CA-805B-89D4A0BD8948}" destId="{6DD291FF-8FDE-499B-9DBB-2D9F25B31666}" srcOrd="0" destOrd="0" presId="urn:microsoft.com/office/officeart/2008/layout/PictureStrips"/>
    <dgm:cxn modelId="{249B0539-D224-40B9-ADC4-2790DE452B30}" type="presParOf" srcId="{1E0F4550-C3C1-49CA-805B-89D4A0BD8948}" destId="{FFF198F6-B1E4-4B3C-898A-E66B9694519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F0352E-EE02-4229-A1D2-44E3B5F618A4}"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84076718-0B03-499B-9409-5387A9986031}">
      <dgm:prSet phldrT="[Text]" custT="1"/>
      <dgm:spPr/>
      <dgm:t>
        <a:bodyPr/>
        <a:lstStyle/>
        <a:p>
          <a:r>
            <a:rPr lang="id-ID" sz="2000" dirty="0"/>
            <a:t>Perencanaan Pengadaan</a:t>
          </a:r>
          <a:endParaRPr lang="en-US" sz="2000" dirty="0"/>
        </a:p>
      </dgm:t>
    </dgm:pt>
    <dgm:pt modelId="{D8CC6DDD-5F74-4742-B537-2FEA6F473CB7}" type="parTrans" cxnId="{EF3CEE7C-02C8-4BD2-B965-3EA84230BCCC}">
      <dgm:prSet/>
      <dgm:spPr/>
      <dgm:t>
        <a:bodyPr/>
        <a:lstStyle/>
        <a:p>
          <a:endParaRPr lang="en-US" sz="1600"/>
        </a:p>
      </dgm:t>
    </dgm:pt>
    <dgm:pt modelId="{5948DFB6-80C0-49E8-BC33-88D1B0E03938}" type="sibTrans" cxnId="{EF3CEE7C-02C8-4BD2-B965-3EA84230BCCC}">
      <dgm:prSet/>
      <dgm:spPr/>
      <dgm:t>
        <a:bodyPr/>
        <a:lstStyle/>
        <a:p>
          <a:endParaRPr lang="en-US" sz="1600"/>
        </a:p>
      </dgm:t>
    </dgm:pt>
    <dgm:pt modelId="{567661F0-7F7B-47E0-9B05-3F7F3D687BA0}">
      <dgm:prSet phldrT="[Text]" custT="1"/>
      <dgm:spPr/>
      <dgm:t>
        <a:bodyPr/>
        <a:lstStyle/>
        <a:p>
          <a:r>
            <a:rPr lang="id-ID" sz="2000" dirty="0"/>
            <a:t>Persiapan</a:t>
          </a:r>
          <a:r>
            <a:rPr lang="en-US" sz="2000" dirty="0"/>
            <a:t> </a:t>
          </a:r>
          <a:r>
            <a:rPr lang="id-ID" sz="2000" dirty="0"/>
            <a:t>Pengadaan melalui penyedia</a:t>
          </a:r>
          <a:endParaRPr lang="en-US" sz="2000" dirty="0"/>
        </a:p>
      </dgm:t>
    </dgm:pt>
    <dgm:pt modelId="{6776D6F3-E2CB-43DF-9769-358FE3570388}" type="parTrans" cxnId="{7E92F828-470F-4EAE-B506-1BC1A943456E}">
      <dgm:prSet/>
      <dgm:spPr/>
      <dgm:t>
        <a:bodyPr/>
        <a:lstStyle/>
        <a:p>
          <a:endParaRPr lang="en-US" sz="1600"/>
        </a:p>
      </dgm:t>
    </dgm:pt>
    <dgm:pt modelId="{BBF27BF1-B60D-4C0A-A567-3A9C6C55AC9F}" type="sibTrans" cxnId="{7E92F828-470F-4EAE-B506-1BC1A943456E}">
      <dgm:prSet/>
      <dgm:spPr/>
      <dgm:t>
        <a:bodyPr/>
        <a:lstStyle/>
        <a:p>
          <a:endParaRPr lang="en-US" sz="1600"/>
        </a:p>
      </dgm:t>
    </dgm:pt>
    <dgm:pt modelId="{033A4407-B60F-4A3C-8B87-138D489431D3}">
      <dgm:prSet phldrT="[Text]" custT="1"/>
      <dgm:spPr/>
      <dgm:t>
        <a:bodyPr/>
        <a:lstStyle/>
        <a:p>
          <a:r>
            <a:rPr lang="id-ID" sz="2000" dirty="0"/>
            <a:t>Persiapan Pemilihan penyedia</a:t>
          </a:r>
          <a:endParaRPr lang="en-US" sz="2000" dirty="0"/>
        </a:p>
      </dgm:t>
    </dgm:pt>
    <dgm:pt modelId="{8B477C9A-B353-40A5-A261-39B93BD16B6C}" type="sibTrans" cxnId="{143B4D72-B816-4BC8-AA20-7226453A826A}">
      <dgm:prSet/>
      <dgm:spPr/>
      <dgm:t>
        <a:bodyPr/>
        <a:lstStyle/>
        <a:p>
          <a:endParaRPr lang="en-US" sz="1600"/>
        </a:p>
      </dgm:t>
    </dgm:pt>
    <dgm:pt modelId="{7CC4D6F1-05E6-425E-8449-F30A86543A33}" type="parTrans" cxnId="{143B4D72-B816-4BC8-AA20-7226453A826A}">
      <dgm:prSet/>
      <dgm:spPr/>
      <dgm:t>
        <a:bodyPr/>
        <a:lstStyle/>
        <a:p>
          <a:endParaRPr lang="en-US" sz="1600"/>
        </a:p>
      </dgm:t>
    </dgm:pt>
    <dgm:pt modelId="{5C3DC3EA-8D94-4D6B-88CB-0F2F18A36D42}" type="pres">
      <dgm:prSet presAssocID="{25F0352E-EE02-4229-A1D2-44E3B5F618A4}" presName="Name0" presStyleCnt="0">
        <dgm:presLayoutVars>
          <dgm:dir/>
          <dgm:animLvl val="lvl"/>
          <dgm:resizeHandles val="exact"/>
        </dgm:presLayoutVars>
      </dgm:prSet>
      <dgm:spPr/>
    </dgm:pt>
    <dgm:pt modelId="{A9FA813C-CA82-4815-8D6F-50BE4F0D7007}" type="pres">
      <dgm:prSet presAssocID="{25F0352E-EE02-4229-A1D2-44E3B5F618A4}" presName="tSp" presStyleCnt="0"/>
      <dgm:spPr/>
    </dgm:pt>
    <dgm:pt modelId="{43E798B8-4578-479A-9A7F-BB3A1C28E206}" type="pres">
      <dgm:prSet presAssocID="{25F0352E-EE02-4229-A1D2-44E3B5F618A4}" presName="bSp" presStyleCnt="0"/>
      <dgm:spPr/>
    </dgm:pt>
    <dgm:pt modelId="{164A28CA-C8A5-478D-BA71-234BE5D0A2F3}" type="pres">
      <dgm:prSet presAssocID="{25F0352E-EE02-4229-A1D2-44E3B5F618A4}" presName="process" presStyleCnt="0"/>
      <dgm:spPr/>
    </dgm:pt>
    <dgm:pt modelId="{F0402697-876A-4197-AE4B-30F7851D1B00}" type="pres">
      <dgm:prSet presAssocID="{84076718-0B03-499B-9409-5387A9986031}" presName="composite1" presStyleCnt="0"/>
      <dgm:spPr/>
    </dgm:pt>
    <dgm:pt modelId="{7BDDDECD-F6BE-4446-AB37-70586C3562D5}" type="pres">
      <dgm:prSet presAssocID="{84076718-0B03-499B-9409-5387A9986031}" presName="dummyNode1" presStyleLbl="node1" presStyleIdx="0" presStyleCnt="3"/>
      <dgm:spPr/>
    </dgm:pt>
    <dgm:pt modelId="{8CC9E5A1-C5AA-40F2-9961-FE10D44AD1EB}" type="pres">
      <dgm:prSet presAssocID="{84076718-0B03-499B-9409-5387A9986031}" presName="childNode1" presStyleLbl="bgAcc1" presStyleIdx="0" presStyleCnt="3">
        <dgm:presLayoutVars>
          <dgm:bulletEnabled val="1"/>
        </dgm:presLayoutVars>
      </dgm:prSet>
      <dgm:spPr/>
    </dgm:pt>
    <dgm:pt modelId="{449C27EA-C610-40F4-8D03-037705FC3727}" type="pres">
      <dgm:prSet presAssocID="{84076718-0B03-499B-9409-5387A9986031}" presName="childNode1tx" presStyleLbl="bgAcc1" presStyleIdx="0" presStyleCnt="3">
        <dgm:presLayoutVars>
          <dgm:bulletEnabled val="1"/>
        </dgm:presLayoutVars>
      </dgm:prSet>
      <dgm:spPr/>
    </dgm:pt>
    <dgm:pt modelId="{39B6E2F9-0183-4750-9A92-73BBA6CD1CC6}" type="pres">
      <dgm:prSet presAssocID="{84076718-0B03-499B-9409-5387A9986031}" presName="parentNode1" presStyleLbl="node1" presStyleIdx="0" presStyleCnt="3" custLinFactY="-26501" custLinFactNeighborX="-20354" custLinFactNeighborY="-100000">
        <dgm:presLayoutVars>
          <dgm:chMax val="1"/>
          <dgm:bulletEnabled val="1"/>
        </dgm:presLayoutVars>
      </dgm:prSet>
      <dgm:spPr/>
    </dgm:pt>
    <dgm:pt modelId="{A4AA0B25-332C-40F4-80D9-D29F44D40E45}" type="pres">
      <dgm:prSet presAssocID="{84076718-0B03-499B-9409-5387A9986031}" presName="connSite1" presStyleCnt="0"/>
      <dgm:spPr/>
    </dgm:pt>
    <dgm:pt modelId="{E9A73362-1033-44B3-BE32-6474A344728D}" type="pres">
      <dgm:prSet presAssocID="{5948DFB6-80C0-49E8-BC33-88D1B0E03938}" presName="Name9" presStyleLbl="sibTrans2D1" presStyleIdx="0" presStyleCnt="2" custAng="20089241"/>
      <dgm:spPr/>
    </dgm:pt>
    <dgm:pt modelId="{5E7F6187-5A29-47D4-B9DD-0D1AAEEED651}" type="pres">
      <dgm:prSet presAssocID="{567661F0-7F7B-47E0-9B05-3F7F3D687BA0}" presName="composite2" presStyleCnt="0"/>
      <dgm:spPr/>
    </dgm:pt>
    <dgm:pt modelId="{538C1451-CEE5-4486-A6D7-037ABEAD79FF}" type="pres">
      <dgm:prSet presAssocID="{567661F0-7F7B-47E0-9B05-3F7F3D687BA0}" presName="dummyNode2" presStyleLbl="node1" presStyleIdx="0" presStyleCnt="3"/>
      <dgm:spPr/>
    </dgm:pt>
    <dgm:pt modelId="{8B16E491-FA8A-4FD8-8E0F-AC3B345D7E11}" type="pres">
      <dgm:prSet presAssocID="{567661F0-7F7B-47E0-9B05-3F7F3D687BA0}" presName="childNode2" presStyleLbl="bgAcc1" presStyleIdx="1" presStyleCnt="3">
        <dgm:presLayoutVars>
          <dgm:bulletEnabled val="1"/>
        </dgm:presLayoutVars>
      </dgm:prSet>
      <dgm:spPr/>
    </dgm:pt>
    <dgm:pt modelId="{67A05C39-97CE-4ABB-9BF3-0FD407A03FED}" type="pres">
      <dgm:prSet presAssocID="{567661F0-7F7B-47E0-9B05-3F7F3D687BA0}" presName="childNode2tx" presStyleLbl="bgAcc1" presStyleIdx="1" presStyleCnt="3">
        <dgm:presLayoutVars>
          <dgm:bulletEnabled val="1"/>
        </dgm:presLayoutVars>
      </dgm:prSet>
      <dgm:spPr/>
    </dgm:pt>
    <dgm:pt modelId="{FB5FC5EF-CEAA-4DED-A0A5-576EBFFCF152}" type="pres">
      <dgm:prSet presAssocID="{567661F0-7F7B-47E0-9B05-3F7F3D687BA0}" presName="parentNode2" presStyleLbl="node1" presStyleIdx="1" presStyleCnt="3" custScaleY="158245" custLinFactY="33418" custLinFactNeighborX="-17210" custLinFactNeighborY="100000">
        <dgm:presLayoutVars>
          <dgm:chMax val="0"/>
          <dgm:bulletEnabled val="1"/>
        </dgm:presLayoutVars>
      </dgm:prSet>
      <dgm:spPr/>
    </dgm:pt>
    <dgm:pt modelId="{B2E46320-27A8-4AB9-B90D-66E9B38BA922}" type="pres">
      <dgm:prSet presAssocID="{567661F0-7F7B-47E0-9B05-3F7F3D687BA0}" presName="connSite2" presStyleCnt="0"/>
      <dgm:spPr/>
    </dgm:pt>
    <dgm:pt modelId="{DE71B6C3-1B2E-4937-A581-F18E031700A1}" type="pres">
      <dgm:prSet presAssocID="{BBF27BF1-B60D-4C0A-A567-3A9C6C55AC9F}" presName="Name18" presStyleLbl="sibTrans2D1" presStyleIdx="1" presStyleCnt="2" custAng="1121058" custScaleX="94626" custScaleY="95950"/>
      <dgm:spPr/>
    </dgm:pt>
    <dgm:pt modelId="{544B0E62-7C21-47A6-B7FF-0115288D80BA}" type="pres">
      <dgm:prSet presAssocID="{033A4407-B60F-4A3C-8B87-138D489431D3}" presName="composite1" presStyleCnt="0"/>
      <dgm:spPr/>
    </dgm:pt>
    <dgm:pt modelId="{1CCD1576-0C7A-48E5-A3F1-E91956207B5E}" type="pres">
      <dgm:prSet presAssocID="{033A4407-B60F-4A3C-8B87-138D489431D3}" presName="dummyNode1" presStyleLbl="node1" presStyleIdx="1" presStyleCnt="3"/>
      <dgm:spPr/>
    </dgm:pt>
    <dgm:pt modelId="{BD190B37-9BD2-4DF4-AC38-EC23A37A87FD}" type="pres">
      <dgm:prSet presAssocID="{033A4407-B60F-4A3C-8B87-138D489431D3}" presName="childNode1" presStyleLbl="bgAcc1" presStyleIdx="2" presStyleCnt="3">
        <dgm:presLayoutVars>
          <dgm:bulletEnabled val="1"/>
        </dgm:presLayoutVars>
      </dgm:prSet>
      <dgm:spPr/>
    </dgm:pt>
    <dgm:pt modelId="{28D98621-5ACB-4FAF-BA4C-C377152184E7}" type="pres">
      <dgm:prSet presAssocID="{033A4407-B60F-4A3C-8B87-138D489431D3}" presName="childNode1tx" presStyleLbl="bgAcc1" presStyleIdx="2" presStyleCnt="3">
        <dgm:presLayoutVars>
          <dgm:bulletEnabled val="1"/>
        </dgm:presLayoutVars>
      </dgm:prSet>
      <dgm:spPr/>
    </dgm:pt>
    <dgm:pt modelId="{0A47936C-98AC-427E-AA63-ADD323EA1435}" type="pres">
      <dgm:prSet presAssocID="{033A4407-B60F-4A3C-8B87-138D489431D3}" presName="parentNode1" presStyleLbl="node1" presStyleIdx="2" presStyleCnt="3" custScaleY="157741" custLinFactY="-31947" custLinFactNeighborX="-18328" custLinFactNeighborY="-100000">
        <dgm:presLayoutVars>
          <dgm:chMax val="1"/>
          <dgm:bulletEnabled val="1"/>
        </dgm:presLayoutVars>
      </dgm:prSet>
      <dgm:spPr/>
    </dgm:pt>
    <dgm:pt modelId="{279BFAB4-882B-4F3D-BA44-F571413B9C04}" type="pres">
      <dgm:prSet presAssocID="{033A4407-B60F-4A3C-8B87-138D489431D3}" presName="connSite1" presStyleCnt="0"/>
      <dgm:spPr/>
    </dgm:pt>
  </dgm:ptLst>
  <dgm:cxnLst>
    <dgm:cxn modelId="{2A91C00E-CE19-40BF-A301-9389DA2FCC32}" type="presOf" srcId="{84076718-0B03-499B-9409-5387A9986031}" destId="{39B6E2F9-0183-4750-9A92-73BBA6CD1CC6}" srcOrd="0" destOrd="0" presId="urn:microsoft.com/office/officeart/2005/8/layout/hProcess4"/>
    <dgm:cxn modelId="{F5F39F11-2E72-4768-A5BA-FEB39EF9A2AA}" type="presOf" srcId="{BBF27BF1-B60D-4C0A-A567-3A9C6C55AC9F}" destId="{DE71B6C3-1B2E-4937-A581-F18E031700A1}" srcOrd="0" destOrd="0" presId="urn:microsoft.com/office/officeart/2005/8/layout/hProcess4"/>
    <dgm:cxn modelId="{7E92F828-470F-4EAE-B506-1BC1A943456E}" srcId="{25F0352E-EE02-4229-A1D2-44E3B5F618A4}" destId="{567661F0-7F7B-47E0-9B05-3F7F3D687BA0}" srcOrd="1" destOrd="0" parTransId="{6776D6F3-E2CB-43DF-9769-358FE3570388}" sibTransId="{BBF27BF1-B60D-4C0A-A567-3A9C6C55AC9F}"/>
    <dgm:cxn modelId="{9AB90043-891C-4CF0-916D-FF468416F1EA}" type="presOf" srcId="{25F0352E-EE02-4229-A1D2-44E3B5F618A4}" destId="{5C3DC3EA-8D94-4D6B-88CB-0F2F18A36D42}" srcOrd="0" destOrd="0" presId="urn:microsoft.com/office/officeart/2005/8/layout/hProcess4"/>
    <dgm:cxn modelId="{143B4D72-B816-4BC8-AA20-7226453A826A}" srcId="{25F0352E-EE02-4229-A1D2-44E3B5F618A4}" destId="{033A4407-B60F-4A3C-8B87-138D489431D3}" srcOrd="2" destOrd="0" parTransId="{7CC4D6F1-05E6-425E-8449-F30A86543A33}" sibTransId="{8B477C9A-B353-40A5-A261-39B93BD16B6C}"/>
    <dgm:cxn modelId="{EF3CEE7C-02C8-4BD2-B965-3EA84230BCCC}" srcId="{25F0352E-EE02-4229-A1D2-44E3B5F618A4}" destId="{84076718-0B03-499B-9409-5387A9986031}" srcOrd="0" destOrd="0" parTransId="{D8CC6DDD-5F74-4742-B537-2FEA6F473CB7}" sibTransId="{5948DFB6-80C0-49E8-BC33-88D1B0E03938}"/>
    <dgm:cxn modelId="{84AEA5AA-5700-4005-BB6A-95FA67A5CD41}" type="presOf" srcId="{033A4407-B60F-4A3C-8B87-138D489431D3}" destId="{0A47936C-98AC-427E-AA63-ADD323EA1435}" srcOrd="0" destOrd="0" presId="urn:microsoft.com/office/officeart/2005/8/layout/hProcess4"/>
    <dgm:cxn modelId="{2F2BA0BF-7788-46E3-827E-EF08E3F3B84E}" type="presOf" srcId="{5948DFB6-80C0-49E8-BC33-88D1B0E03938}" destId="{E9A73362-1033-44B3-BE32-6474A344728D}" srcOrd="0" destOrd="0" presId="urn:microsoft.com/office/officeart/2005/8/layout/hProcess4"/>
    <dgm:cxn modelId="{C4A7EAEC-3D2F-406C-BF34-08FF544EC639}" type="presOf" srcId="{567661F0-7F7B-47E0-9B05-3F7F3D687BA0}" destId="{FB5FC5EF-CEAA-4DED-A0A5-576EBFFCF152}" srcOrd="0" destOrd="0" presId="urn:microsoft.com/office/officeart/2005/8/layout/hProcess4"/>
    <dgm:cxn modelId="{79BD7D0E-B540-4BFB-A64C-1DA95C7DF392}" type="presParOf" srcId="{5C3DC3EA-8D94-4D6B-88CB-0F2F18A36D42}" destId="{A9FA813C-CA82-4815-8D6F-50BE4F0D7007}" srcOrd="0" destOrd="0" presId="urn:microsoft.com/office/officeart/2005/8/layout/hProcess4"/>
    <dgm:cxn modelId="{8B819B39-E8A0-4522-97B4-C6001F159849}" type="presParOf" srcId="{5C3DC3EA-8D94-4D6B-88CB-0F2F18A36D42}" destId="{43E798B8-4578-479A-9A7F-BB3A1C28E206}" srcOrd="1" destOrd="0" presId="urn:microsoft.com/office/officeart/2005/8/layout/hProcess4"/>
    <dgm:cxn modelId="{20B95505-53C4-455B-B124-DF58AC406D28}" type="presParOf" srcId="{5C3DC3EA-8D94-4D6B-88CB-0F2F18A36D42}" destId="{164A28CA-C8A5-478D-BA71-234BE5D0A2F3}" srcOrd="2" destOrd="0" presId="urn:microsoft.com/office/officeart/2005/8/layout/hProcess4"/>
    <dgm:cxn modelId="{688A49C5-8739-4C22-8C1C-D704D7AA6113}" type="presParOf" srcId="{164A28CA-C8A5-478D-BA71-234BE5D0A2F3}" destId="{F0402697-876A-4197-AE4B-30F7851D1B00}" srcOrd="0" destOrd="0" presId="urn:microsoft.com/office/officeart/2005/8/layout/hProcess4"/>
    <dgm:cxn modelId="{E3F10693-D8D1-4228-973C-D0406CA124F8}" type="presParOf" srcId="{F0402697-876A-4197-AE4B-30F7851D1B00}" destId="{7BDDDECD-F6BE-4446-AB37-70586C3562D5}" srcOrd="0" destOrd="0" presId="urn:microsoft.com/office/officeart/2005/8/layout/hProcess4"/>
    <dgm:cxn modelId="{8B259D3B-EEC4-4BA0-A879-BB7C87B9F735}" type="presParOf" srcId="{F0402697-876A-4197-AE4B-30F7851D1B00}" destId="{8CC9E5A1-C5AA-40F2-9961-FE10D44AD1EB}" srcOrd="1" destOrd="0" presId="urn:microsoft.com/office/officeart/2005/8/layout/hProcess4"/>
    <dgm:cxn modelId="{376E4422-4736-4ADE-A017-09663D2710EC}" type="presParOf" srcId="{F0402697-876A-4197-AE4B-30F7851D1B00}" destId="{449C27EA-C610-40F4-8D03-037705FC3727}" srcOrd="2" destOrd="0" presId="urn:microsoft.com/office/officeart/2005/8/layout/hProcess4"/>
    <dgm:cxn modelId="{71E19ADD-3952-4205-886C-DB47A87F5ECD}" type="presParOf" srcId="{F0402697-876A-4197-AE4B-30F7851D1B00}" destId="{39B6E2F9-0183-4750-9A92-73BBA6CD1CC6}" srcOrd="3" destOrd="0" presId="urn:microsoft.com/office/officeart/2005/8/layout/hProcess4"/>
    <dgm:cxn modelId="{2FC6EF46-7E8E-419E-915B-792F05B2CC07}" type="presParOf" srcId="{F0402697-876A-4197-AE4B-30F7851D1B00}" destId="{A4AA0B25-332C-40F4-80D9-D29F44D40E45}" srcOrd="4" destOrd="0" presId="urn:microsoft.com/office/officeart/2005/8/layout/hProcess4"/>
    <dgm:cxn modelId="{E083A35D-48B9-4615-B20B-02214D50B4A0}" type="presParOf" srcId="{164A28CA-C8A5-478D-BA71-234BE5D0A2F3}" destId="{E9A73362-1033-44B3-BE32-6474A344728D}" srcOrd="1" destOrd="0" presId="urn:microsoft.com/office/officeart/2005/8/layout/hProcess4"/>
    <dgm:cxn modelId="{94CB07EB-2568-4C24-81D6-20554CEDD8F7}" type="presParOf" srcId="{164A28CA-C8A5-478D-BA71-234BE5D0A2F3}" destId="{5E7F6187-5A29-47D4-B9DD-0D1AAEEED651}" srcOrd="2" destOrd="0" presId="urn:microsoft.com/office/officeart/2005/8/layout/hProcess4"/>
    <dgm:cxn modelId="{ED3748C7-D046-4255-BC87-F6A141A477B2}" type="presParOf" srcId="{5E7F6187-5A29-47D4-B9DD-0D1AAEEED651}" destId="{538C1451-CEE5-4486-A6D7-037ABEAD79FF}" srcOrd="0" destOrd="0" presId="urn:microsoft.com/office/officeart/2005/8/layout/hProcess4"/>
    <dgm:cxn modelId="{6326C5D6-13E9-4330-9A6C-AA6B102C30A1}" type="presParOf" srcId="{5E7F6187-5A29-47D4-B9DD-0D1AAEEED651}" destId="{8B16E491-FA8A-4FD8-8E0F-AC3B345D7E11}" srcOrd="1" destOrd="0" presId="urn:microsoft.com/office/officeart/2005/8/layout/hProcess4"/>
    <dgm:cxn modelId="{0BB670F0-B3E0-48D7-B5EA-252AAAD2D206}" type="presParOf" srcId="{5E7F6187-5A29-47D4-B9DD-0D1AAEEED651}" destId="{67A05C39-97CE-4ABB-9BF3-0FD407A03FED}" srcOrd="2" destOrd="0" presId="urn:microsoft.com/office/officeart/2005/8/layout/hProcess4"/>
    <dgm:cxn modelId="{F95E079E-E8CA-4191-AC5E-68544F24C83B}" type="presParOf" srcId="{5E7F6187-5A29-47D4-B9DD-0D1AAEEED651}" destId="{FB5FC5EF-CEAA-4DED-A0A5-576EBFFCF152}" srcOrd="3" destOrd="0" presId="urn:microsoft.com/office/officeart/2005/8/layout/hProcess4"/>
    <dgm:cxn modelId="{81EFD643-1DEF-4C83-9075-31BE6EA382B3}" type="presParOf" srcId="{5E7F6187-5A29-47D4-B9DD-0D1AAEEED651}" destId="{B2E46320-27A8-4AB9-B90D-66E9B38BA922}" srcOrd="4" destOrd="0" presId="urn:microsoft.com/office/officeart/2005/8/layout/hProcess4"/>
    <dgm:cxn modelId="{676DBB45-2482-419F-99B0-ABB41DD6E851}" type="presParOf" srcId="{164A28CA-C8A5-478D-BA71-234BE5D0A2F3}" destId="{DE71B6C3-1B2E-4937-A581-F18E031700A1}" srcOrd="3" destOrd="0" presId="urn:microsoft.com/office/officeart/2005/8/layout/hProcess4"/>
    <dgm:cxn modelId="{0AC6BFDC-2801-48F6-BC08-C043F565B4F1}" type="presParOf" srcId="{164A28CA-C8A5-478D-BA71-234BE5D0A2F3}" destId="{544B0E62-7C21-47A6-B7FF-0115288D80BA}" srcOrd="4" destOrd="0" presId="urn:microsoft.com/office/officeart/2005/8/layout/hProcess4"/>
    <dgm:cxn modelId="{4472AEAD-A27D-4B0D-ABBF-8188C1D7BD27}" type="presParOf" srcId="{544B0E62-7C21-47A6-B7FF-0115288D80BA}" destId="{1CCD1576-0C7A-48E5-A3F1-E91956207B5E}" srcOrd="0" destOrd="0" presId="urn:microsoft.com/office/officeart/2005/8/layout/hProcess4"/>
    <dgm:cxn modelId="{9C6D6EB7-AE91-49DB-B09D-AC4B8E4A7A43}" type="presParOf" srcId="{544B0E62-7C21-47A6-B7FF-0115288D80BA}" destId="{BD190B37-9BD2-4DF4-AC38-EC23A37A87FD}" srcOrd="1" destOrd="0" presId="urn:microsoft.com/office/officeart/2005/8/layout/hProcess4"/>
    <dgm:cxn modelId="{A7100787-5188-4577-A405-A17FB689D8CE}" type="presParOf" srcId="{544B0E62-7C21-47A6-B7FF-0115288D80BA}" destId="{28D98621-5ACB-4FAF-BA4C-C377152184E7}" srcOrd="2" destOrd="0" presId="urn:microsoft.com/office/officeart/2005/8/layout/hProcess4"/>
    <dgm:cxn modelId="{91D7A3AB-6730-464B-8EE2-1C2B9C57A3F3}" type="presParOf" srcId="{544B0E62-7C21-47A6-B7FF-0115288D80BA}" destId="{0A47936C-98AC-427E-AA63-ADD323EA1435}" srcOrd="3" destOrd="0" presId="urn:microsoft.com/office/officeart/2005/8/layout/hProcess4"/>
    <dgm:cxn modelId="{B496EFCB-B348-4417-A23F-3AAD4E44FACA}" type="presParOf" srcId="{544B0E62-7C21-47A6-B7FF-0115288D80BA}" destId="{279BFAB4-882B-4F3D-BA44-F571413B9C04}" srcOrd="4" destOrd="0" presId="urn:microsoft.com/office/officeart/2005/8/layout/h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18CD92-0C04-4647-96AB-90338E2EB2F8}" type="doc">
      <dgm:prSet loTypeId="urn:microsoft.com/office/officeart/2005/8/layout/vList4" loCatId="list" qsTypeId="urn:microsoft.com/office/officeart/2005/8/quickstyle/3d1" qsCatId="3D" csTypeId="urn:microsoft.com/office/officeart/2005/8/colors/accent0_3" csCatId="mainScheme" phldr="1"/>
      <dgm:spPr/>
      <dgm:t>
        <a:bodyPr/>
        <a:lstStyle/>
        <a:p>
          <a:endParaRPr lang="id-ID"/>
        </a:p>
      </dgm:t>
    </dgm:pt>
    <dgm:pt modelId="{E657E354-2948-434A-A4FC-CF4263798AA6}">
      <dgm:prSet phldrT="[Text]" custT="1"/>
      <dgm:spPr>
        <a:solidFill>
          <a:schemeClr val="bg1">
            <a:lumMod val="95000"/>
          </a:schemeClr>
        </a:solidFill>
      </dgm:spPr>
      <dgm:t>
        <a:bodyPr/>
        <a:lstStyle/>
        <a:p>
          <a:r>
            <a:rPr lang="id-ID" sz="2600" dirty="0">
              <a:solidFill>
                <a:schemeClr val="tx1"/>
              </a:solidFill>
            </a:rPr>
            <a:t>penurunan </a:t>
          </a:r>
          <a:r>
            <a:rPr lang="id-ID" sz="2600">
              <a:solidFill>
                <a:schemeClr val="tx1"/>
              </a:solidFill>
            </a:rPr>
            <a:t>biaya </a:t>
          </a:r>
          <a:r>
            <a:rPr lang="en-US" sz="2600">
              <a:solidFill>
                <a:schemeClr val="tx1"/>
              </a:solidFill>
            </a:rPr>
            <a:t>pengadaan</a:t>
          </a:r>
          <a:endParaRPr lang="id-ID" sz="2600" dirty="0">
            <a:solidFill>
              <a:schemeClr val="tx1"/>
            </a:solidFill>
          </a:endParaRPr>
        </a:p>
      </dgm:t>
    </dgm:pt>
    <dgm:pt modelId="{6AE62F7F-2FCA-4D39-9083-C732064FC494}" type="parTrans" cxnId="{95AD019E-F9A7-44D2-9A07-AC9AFF363AFD}">
      <dgm:prSet/>
      <dgm:spPr/>
      <dgm:t>
        <a:bodyPr/>
        <a:lstStyle/>
        <a:p>
          <a:endParaRPr lang="id-ID" sz="2600"/>
        </a:p>
      </dgm:t>
    </dgm:pt>
    <dgm:pt modelId="{B461C00C-DD65-4F48-B218-B0C0CF199B12}" type="sibTrans" cxnId="{95AD019E-F9A7-44D2-9A07-AC9AFF363AFD}">
      <dgm:prSet/>
      <dgm:spPr/>
      <dgm:t>
        <a:bodyPr/>
        <a:lstStyle/>
        <a:p>
          <a:endParaRPr lang="id-ID" sz="2600"/>
        </a:p>
      </dgm:t>
    </dgm:pt>
    <dgm:pt modelId="{794575FD-427B-416F-A0AF-A58DA24C39CC}">
      <dgm:prSet phldrT="[Text]" custT="1"/>
      <dgm:spPr>
        <a:solidFill>
          <a:schemeClr val="bg1">
            <a:lumMod val="95000"/>
          </a:schemeClr>
        </a:solidFill>
      </dgm:spPr>
      <dgm:t>
        <a:bodyPr/>
        <a:lstStyle/>
        <a:p>
          <a:r>
            <a:rPr lang="id-ID" sz="2600" dirty="0">
              <a:solidFill>
                <a:schemeClr val="tx1"/>
              </a:solidFill>
            </a:rPr>
            <a:t>efisiensi proses pengadaan</a:t>
          </a:r>
        </a:p>
      </dgm:t>
    </dgm:pt>
    <dgm:pt modelId="{753E17D3-E4CE-438F-A82D-D4753AA30A99}" type="parTrans" cxnId="{88E68742-6858-4E52-965A-F72D99081E8C}">
      <dgm:prSet/>
      <dgm:spPr/>
      <dgm:t>
        <a:bodyPr/>
        <a:lstStyle/>
        <a:p>
          <a:endParaRPr lang="id-ID" sz="2600"/>
        </a:p>
      </dgm:t>
    </dgm:pt>
    <dgm:pt modelId="{AD4FD8AC-50A8-4F01-9C58-81D4F3771E5A}" type="sibTrans" cxnId="{88E68742-6858-4E52-965A-F72D99081E8C}">
      <dgm:prSet/>
      <dgm:spPr/>
      <dgm:t>
        <a:bodyPr/>
        <a:lstStyle/>
        <a:p>
          <a:endParaRPr lang="id-ID" sz="2600"/>
        </a:p>
      </dgm:t>
    </dgm:pt>
    <dgm:pt modelId="{BCD03D35-D850-46F3-82A8-425BA4867712}">
      <dgm:prSet phldrT="[Text]" custT="1"/>
      <dgm:spPr>
        <a:solidFill>
          <a:schemeClr val="bg1">
            <a:lumMod val="95000"/>
          </a:schemeClr>
        </a:solidFill>
      </dgm:spPr>
      <dgm:t>
        <a:bodyPr/>
        <a:lstStyle/>
        <a:p>
          <a:r>
            <a:rPr lang="id-ID" sz="2600" dirty="0">
              <a:solidFill>
                <a:schemeClr val="tx1"/>
              </a:solidFill>
            </a:rPr>
            <a:t>mengurangi biaya transaksi</a:t>
          </a:r>
        </a:p>
      </dgm:t>
    </dgm:pt>
    <dgm:pt modelId="{0DF08821-23D5-40E9-BF15-792E88037419}" type="parTrans" cxnId="{FA52A3E2-3458-4A82-8562-21850AFF3C98}">
      <dgm:prSet/>
      <dgm:spPr/>
      <dgm:t>
        <a:bodyPr/>
        <a:lstStyle/>
        <a:p>
          <a:endParaRPr lang="id-ID" sz="2600"/>
        </a:p>
      </dgm:t>
    </dgm:pt>
    <dgm:pt modelId="{8E6DDEE1-4EF6-43F1-9D79-8AE778B73443}" type="sibTrans" cxnId="{FA52A3E2-3458-4A82-8562-21850AFF3C98}">
      <dgm:prSet/>
      <dgm:spPr/>
      <dgm:t>
        <a:bodyPr/>
        <a:lstStyle/>
        <a:p>
          <a:endParaRPr lang="id-ID" sz="2600"/>
        </a:p>
      </dgm:t>
    </dgm:pt>
    <dgm:pt modelId="{270675FF-2027-4A47-B4DC-8F2CF1215A86}" type="pres">
      <dgm:prSet presAssocID="{F818CD92-0C04-4647-96AB-90338E2EB2F8}" presName="linear" presStyleCnt="0">
        <dgm:presLayoutVars>
          <dgm:dir/>
          <dgm:resizeHandles val="exact"/>
        </dgm:presLayoutVars>
      </dgm:prSet>
      <dgm:spPr/>
    </dgm:pt>
    <dgm:pt modelId="{8863D895-52E6-48C6-90C2-7719B73D3256}" type="pres">
      <dgm:prSet presAssocID="{E657E354-2948-434A-A4FC-CF4263798AA6}" presName="comp" presStyleCnt="0"/>
      <dgm:spPr/>
    </dgm:pt>
    <dgm:pt modelId="{307022EE-D644-410C-A7DA-10C118233BED}" type="pres">
      <dgm:prSet presAssocID="{E657E354-2948-434A-A4FC-CF4263798AA6}" presName="box" presStyleLbl="node1" presStyleIdx="0" presStyleCnt="3" custScaleY="104789"/>
      <dgm:spPr/>
    </dgm:pt>
    <dgm:pt modelId="{D583A91A-054B-4ED9-9366-6ECB90662F89}" type="pres">
      <dgm:prSet presAssocID="{E657E354-2948-434A-A4FC-CF4263798AA6}"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58E31276-7E1E-401D-921B-5D0A9A5B603A}" type="pres">
      <dgm:prSet presAssocID="{E657E354-2948-434A-A4FC-CF4263798AA6}" presName="text" presStyleLbl="node1" presStyleIdx="0" presStyleCnt="3">
        <dgm:presLayoutVars>
          <dgm:bulletEnabled val="1"/>
        </dgm:presLayoutVars>
      </dgm:prSet>
      <dgm:spPr/>
    </dgm:pt>
    <dgm:pt modelId="{B122330B-CDA2-4820-B622-010FB8550638}" type="pres">
      <dgm:prSet presAssocID="{B461C00C-DD65-4F48-B218-B0C0CF199B12}" presName="spacer" presStyleCnt="0"/>
      <dgm:spPr/>
    </dgm:pt>
    <dgm:pt modelId="{F579D7DF-0D3C-4D1F-9A76-B0103DCDCF0C}" type="pres">
      <dgm:prSet presAssocID="{794575FD-427B-416F-A0AF-A58DA24C39CC}" presName="comp" presStyleCnt="0"/>
      <dgm:spPr/>
    </dgm:pt>
    <dgm:pt modelId="{72B0841F-9F44-403D-A23E-A1C57775C197}" type="pres">
      <dgm:prSet presAssocID="{794575FD-427B-416F-A0AF-A58DA24C39CC}" presName="box" presStyleLbl="node1" presStyleIdx="1" presStyleCnt="3"/>
      <dgm:spPr/>
    </dgm:pt>
    <dgm:pt modelId="{28014AA7-4C97-494E-9034-5F5C8F74E8EF}" type="pres">
      <dgm:prSet presAssocID="{794575FD-427B-416F-A0AF-A58DA24C39CC}"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pt>
    <dgm:pt modelId="{DDE83EC2-7A22-40DA-87E1-77EC20B044DF}" type="pres">
      <dgm:prSet presAssocID="{794575FD-427B-416F-A0AF-A58DA24C39CC}" presName="text" presStyleLbl="node1" presStyleIdx="1" presStyleCnt="3">
        <dgm:presLayoutVars>
          <dgm:bulletEnabled val="1"/>
        </dgm:presLayoutVars>
      </dgm:prSet>
      <dgm:spPr/>
    </dgm:pt>
    <dgm:pt modelId="{7865283A-D2CB-452B-BA53-02665B4EEEE1}" type="pres">
      <dgm:prSet presAssocID="{AD4FD8AC-50A8-4F01-9C58-81D4F3771E5A}" presName="spacer" presStyleCnt="0"/>
      <dgm:spPr/>
    </dgm:pt>
    <dgm:pt modelId="{76089EEB-CD8D-4D22-900A-61519BE2367A}" type="pres">
      <dgm:prSet presAssocID="{BCD03D35-D850-46F3-82A8-425BA4867712}" presName="comp" presStyleCnt="0"/>
      <dgm:spPr/>
    </dgm:pt>
    <dgm:pt modelId="{28AB83E9-1948-4CD8-AFF3-426D8C4435D4}" type="pres">
      <dgm:prSet presAssocID="{BCD03D35-D850-46F3-82A8-425BA4867712}" presName="box" presStyleLbl="node1" presStyleIdx="2" presStyleCnt="3"/>
      <dgm:spPr/>
    </dgm:pt>
    <dgm:pt modelId="{7E50FDBE-8447-4126-B0FC-CE43BFDF8075}" type="pres">
      <dgm:prSet presAssocID="{BCD03D35-D850-46F3-82A8-425BA4867712}"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pt>
    <dgm:pt modelId="{7FDEB582-924B-4597-B8B3-8DE490A6D00C}" type="pres">
      <dgm:prSet presAssocID="{BCD03D35-D850-46F3-82A8-425BA4867712}" presName="text" presStyleLbl="node1" presStyleIdx="2" presStyleCnt="3">
        <dgm:presLayoutVars>
          <dgm:bulletEnabled val="1"/>
        </dgm:presLayoutVars>
      </dgm:prSet>
      <dgm:spPr/>
    </dgm:pt>
  </dgm:ptLst>
  <dgm:cxnLst>
    <dgm:cxn modelId="{42613D24-F8B5-45EE-B968-3CAA27448C3E}" type="presOf" srcId="{E657E354-2948-434A-A4FC-CF4263798AA6}" destId="{307022EE-D644-410C-A7DA-10C118233BED}" srcOrd="0" destOrd="0" presId="urn:microsoft.com/office/officeart/2005/8/layout/vList4"/>
    <dgm:cxn modelId="{88E68742-6858-4E52-965A-F72D99081E8C}" srcId="{F818CD92-0C04-4647-96AB-90338E2EB2F8}" destId="{794575FD-427B-416F-A0AF-A58DA24C39CC}" srcOrd="1" destOrd="0" parTransId="{753E17D3-E4CE-438F-A82D-D4753AA30A99}" sibTransId="{AD4FD8AC-50A8-4F01-9C58-81D4F3771E5A}"/>
    <dgm:cxn modelId="{E1232A5F-C1E2-4978-BE8B-92AC1F3E2CEC}" type="presOf" srcId="{E657E354-2948-434A-A4FC-CF4263798AA6}" destId="{58E31276-7E1E-401D-921B-5D0A9A5B603A}" srcOrd="1" destOrd="0" presId="urn:microsoft.com/office/officeart/2005/8/layout/vList4"/>
    <dgm:cxn modelId="{1BE03791-B1FB-4A2D-B8DE-3347C4016D5E}" type="presOf" srcId="{794575FD-427B-416F-A0AF-A58DA24C39CC}" destId="{72B0841F-9F44-403D-A23E-A1C57775C197}" srcOrd="0" destOrd="0" presId="urn:microsoft.com/office/officeart/2005/8/layout/vList4"/>
    <dgm:cxn modelId="{95AD019E-F9A7-44D2-9A07-AC9AFF363AFD}" srcId="{F818CD92-0C04-4647-96AB-90338E2EB2F8}" destId="{E657E354-2948-434A-A4FC-CF4263798AA6}" srcOrd="0" destOrd="0" parTransId="{6AE62F7F-2FCA-4D39-9083-C732064FC494}" sibTransId="{B461C00C-DD65-4F48-B218-B0C0CF199B12}"/>
    <dgm:cxn modelId="{6CDD2CC3-3F43-4096-B947-64E55C988510}" type="presOf" srcId="{BCD03D35-D850-46F3-82A8-425BA4867712}" destId="{28AB83E9-1948-4CD8-AFF3-426D8C4435D4}" srcOrd="0" destOrd="0" presId="urn:microsoft.com/office/officeart/2005/8/layout/vList4"/>
    <dgm:cxn modelId="{51B3D9C9-8CAD-4383-B5DF-DD81D1165B8D}" type="presOf" srcId="{BCD03D35-D850-46F3-82A8-425BA4867712}" destId="{7FDEB582-924B-4597-B8B3-8DE490A6D00C}" srcOrd="1" destOrd="0" presId="urn:microsoft.com/office/officeart/2005/8/layout/vList4"/>
    <dgm:cxn modelId="{756F7DD7-CAED-4CB5-8A84-B4562B4AB74B}" type="presOf" srcId="{794575FD-427B-416F-A0AF-A58DA24C39CC}" destId="{DDE83EC2-7A22-40DA-87E1-77EC20B044DF}" srcOrd="1" destOrd="0" presId="urn:microsoft.com/office/officeart/2005/8/layout/vList4"/>
    <dgm:cxn modelId="{FA52A3E2-3458-4A82-8562-21850AFF3C98}" srcId="{F818CD92-0C04-4647-96AB-90338E2EB2F8}" destId="{BCD03D35-D850-46F3-82A8-425BA4867712}" srcOrd="2" destOrd="0" parTransId="{0DF08821-23D5-40E9-BF15-792E88037419}" sibTransId="{8E6DDEE1-4EF6-43F1-9D79-8AE778B73443}"/>
    <dgm:cxn modelId="{E28E09E4-BDBA-43FB-B5C3-1551719E37DC}" type="presOf" srcId="{F818CD92-0C04-4647-96AB-90338E2EB2F8}" destId="{270675FF-2027-4A47-B4DC-8F2CF1215A86}" srcOrd="0" destOrd="0" presId="urn:microsoft.com/office/officeart/2005/8/layout/vList4"/>
    <dgm:cxn modelId="{60C894B6-5D4C-4C44-8D7C-C14450BC80D0}" type="presParOf" srcId="{270675FF-2027-4A47-B4DC-8F2CF1215A86}" destId="{8863D895-52E6-48C6-90C2-7719B73D3256}" srcOrd="0" destOrd="0" presId="urn:microsoft.com/office/officeart/2005/8/layout/vList4"/>
    <dgm:cxn modelId="{318F1E80-7CBF-484A-80CC-6EA9CE3034D3}" type="presParOf" srcId="{8863D895-52E6-48C6-90C2-7719B73D3256}" destId="{307022EE-D644-410C-A7DA-10C118233BED}" srcOrd="0" destOrd="0" presId="urn:microsoft.com/office/officeart/2005/8/layout/vList4"/>
    <dgm:cxn modelId="{66A4E673-50B3-429B-B8B9-0B4248302A9B}" type="presParOf" srcId="{8863D895-52E6-48C6-90C2-7719B73D3256}" destId="{D583A91A-054B-4ED9-9366-6ECB90662F89}" srcOrd="1" destOrd="0" presId="urn:microsoft.com/office/officeart/2005/8/layout/vList4"/>
    <dgm:cxn modelId="{68F7FC4E-B9C2-4F10-8FE9-AB7C8089A5C6}" type="presParOf" srcId="{8863D895-52E6-48C6-90C2-7719B73D3256}" destId="{58E31276-7E1E-401D-921B-5D0A9A5B603A}" srcOrd="2" destOrd="0" presId="urn:microsoft.com/office/officeart/2005/8/layout/vList4"/>
    <dgm:cxn modelId="{EF08159E-BD1C-447E-A73A-CB5FA781A255}" type="presParOf" srcId="{270675FF-2027-4A47-B4DC-8F2CF1215A86}" destId="{B122330B-CDA2-4820-B622-010FB8550638}" srcOrd="1" destOrd="0" presId="urn:microsoft.com/office/officeart/2005/8/layout/vList4"/>
    <dgm:cxn modelId="{1E784359-C43F-4F84-81DD-90FDADD9FBC3}" type="presParOf" srcId="{270675FF-2027-4A47-B4DC-8F2CF1215A86}" destId="{F579D7DF-0D3C-4D1F-9A76-B0103DCDCF0C}" srcOrd="2" destOrd="0" presId="urn:microsoft.com/office/officeart/2005/8/layout/vList4"/>
    <dgm:cxn modelId="{A13DBD16-D340-41C5-A0FD-14F009932CB5}" type="presParOf" srcId="{F579D7DF-0D3C-4D1F-9A76-B0103DCDCF0C}" destId="{72B0841F-9F44-403D-A23E-A1C57775C197}" srcOrd="0" destOrd="0" presId="urn:microsoft.com/office/officeart/2005/8/layout/vList4"/>
    <dgm:cxn modelId="{1787116A-A5C0-4866-AFAE-F0DA7980519D}" type="presParOf" srcId="{F579D7DF-0D3C-4D1F-9A76-B0103DCDCF0C}" destId="{28014AA7-4C97-494E-9034-5F5C8F74E8EF}" srcOrd="1" destOrd="0" presId="urn:microsoft.com/office/officeart/2005/8/layout/vList4"/>
    <dgm:cxn modelId="{B3C8E925-F1B1-4341-BB25-F5166ED08F7D}" type="presParOf" srcId="{F579D7DF-0D3C-4D1F-9A76-B0103DCDCF0C}" destId="{DDE83EC2-7A22-40DA-87E1-77EC20B044DF}" srcOrd="2" destOrd="0" presId="urn:microsoft.com/office/officeart/2005/8/layout/vList4"/>
    <dgm:cxn modelId="{67204EAB-8F84-409B-B7DD-BF1885A8A336}" type="presParOf" srcId="{270675FF-2027-4A47-B4DC-8F2CF1215A86}" destId="{7865283A-D2CB-452B-BA53-02665B4EEEE1}" srcOrd="3" destOrd="0" presId="urn:microsoft.com/office/officeart/2005/8/layout/vList4"/>
    <dgm:cxn modelId="{89E89A5E-1BDF-45F6-BD56-DC264AD9D704}" type="presParOf" srcId="{270675FF-2027-4A47-B4DC-8F2CF1215A86}" destId="{76089EEB-CD8D-4D22-900A-61519BE2367A}" srcOrd="4" destOrd="0" presId="urn:microsoft.com/office/officeart/2005/8/layout/vList4"/>
    <dgm:cxn modelId="{F771AEA2-EBF1-4BB8-97FD-381B9D0B1DC1}" type="presParOf" srcId="{76089EEB-CD8D-4D22-900A-61519BE2367A}" destId="{28AB83E9-1948-4CD8-AFF3-426D8C4435D4}" srcOrd="0" destOrd="0" presId="urn:microsoft.com/office/officeart/2005/8/layout/vList4"/>
    <dgm:cxn modelId="{F10E1694-3DA5-4802-81C0-DCBB68487DEF}" type="presParOf" srcId="{76089EEB-CD8D-4D22-900A-61519BE2367A}" destId="{7E50FDBE-8447-4126-B0FC-CE43BFDF8075}" srcOrd="1" destOrd="0" presId="urn:microsoft.com/office/officeart/2005/8/layout/vList4"/>
    <dgm:cxn modelId="{BAC77B8E-038F-4E1F-90D6-6049950454CD}" type="presParOf" srcId="{76089EEB-CD8D-4D22-900A-61519BE2367A}" destId="{7FDEB582-924B-4597-B8B3-8DE490A6D00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E3E19-CD9E-46AF-A8BB-17C316EB6231}" type="doc">
      <dgm:prSet loTypeId="urn:microsoft.com/office/officeart/2005/8/layout/process2" loCatId="process" qsTypeId="urn:microsoft.com/office/officeart/2005/8/quickstyle/simple1" qsCatId="simple" csTypeId="urn:microsoft.com/office/officeart/2005/8/colors/accent2_1" csCatId="accent2" phldr="1"/>
      <dgm:spPr/>
    </dgm:pt>
    <dgm:pt modelId="{3CDBB2C0-4644-4347-B4EC-E1F2A1614FE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b="0"/>
            <a:t>Identifikasi Kebutuhan</a:t>
          </a:r>
        </a:p>
      </dgm:t>
    </dgm:pt>
    <dgm:pt modelId="{811FBBC3-9893-4696-AD2D-5A03076BE644}" type="parTrans" cxnId="{3B7531B1-ED5A-4E96-83F0-26322C43EA4B}">
      <dgm:prSet/>
      <dgm:spPr/>
      <dgm:t>
        <a:bodyPr/>
        <a:lstStyle/>
        <a:p>
          <a:endParaRPr lang="en-US" sz="2400"/>
        </a:p>
      </dgm:t>
    </dgm:pt>
    <dgm:pt modelId="{35591B77-276C-449C-8346-CCB50FE4B81E}" type="sibTrans" cxnId="{3B7531B1-ED5A-4E96-83F0-26322C43EA4B}">
      <dgm:prSet custT="1"/>
      <dgm:spPr/>
      <dgm:t>
        <a:bodyPr/>
        <a:lstStyle/>
        <a:p>
          <a:endParaRPr lang="en-US" sz="2400"/>
        </a:p>
      </dgm:t>
    </dgm:pt>
    <dgm:pt modelId="{4AE6E317-FD37-425A-AAA1-254226A730FF}">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a:t>Penetapan Barang/Jasa</a:t>
          </a:r>
        </a:p>
      </dgm:t>
    </dgm:pt>
    <dgm:pt modelId="{CF289D26-E445-4D22-80FD-F51668847404}" type="parTrans" cxnId="{5A7963A8-0B8C-46EF-B6B5-196B8A435286}">
      <dgm:prSet/>
      <dgm:spPr/>
      <dgm:t>
        <a:bodyPr/>
        <a:lstStyle/>
        <a:p>
          <a:endParaRPr lang="en-US" sz="2400"/>
        </a:p>
      </dgm:t>
    </dgm:pt>
    <dgm:pt modelId="{8A11BE05-52A9-422D-9104-635615FBC759}" type="sibTrans" cxnId="{5A7963A8-0B8C-46EF-B6B5-196B8A435286}">
      <dgm:prSet custT="1"/>
      <dgm:spPr/>
      <dgm:t>
        <a:bodyPr/>
        <a:lstStyle/>
        <a:p>
          <a:endParaRPr lang="en-US" sz="2400"/>
        </a:p>
      </dgm:t>
    </dgm:pt>
    <dgm:pt modelId="{567AD12B-0B62-4DC4-A8A3-E43D0EC71C5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a:t>Cara Pengadaan</a:t>
          </a:r>
        </a:p>
      </dgm:t>
    </dgm:pt>
    <dgm:pt modelId="{AF2943B4-3CB1-40A7-8439-883DDE541CAE}" type="parTrans" cxnId="{3981FE23-D41E-46BD-8C3F-613A644D6E8D}">
      <dgm:prSet/>
      <dgm:spPr/>
      <dgm:t>
        <a:bodyPr/>
        <a:lstStyle/>
        <a:p>
          <a:endParaRPr lang="en-US" sz="2400"/>
        </a:p>
      </dgm:t>
    </dgm:pt>
    <dgm:pt modelId="{7EB9A7C3-D964-4523-966A-08B91454C5C9}" type="sibTrans" cxnId="{3981FE23-D41E-46BD-8C3F-613A644D6E8D}">
      <dgm:prSet custT="1"/>
      <dgm:spPr/>
      <dgm:t>
        <a:bodyPr/>
        <a:lstStyle/>
        <a:p>
          <a:endParaRPr lang="en-US" sz="2400"/>
        </a:p>
      </dgm:t>
    </dgm:pt>
    <dgm:pt modelId="{A3EE938C-BF4E-4258-9967-9F6C688EE5A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a:t>Jadwal Pengadaan</a:t>
          </a:r>
        </a:p>
      </dgm:t>
    </dgm:pt>
    <dgm:pt modelId="{F3A5BD7F-92AF-4814-BBF2-781260EDFA83}" type="parTrans" cxnId="{D2EB7982-6FF6-486D-98A5-86310E6EE5BB}">
      <dgm:prSet/>
      <dgm:spPr/>
      <dgm:t>
        <a:bodyPr/>
        <a:lstStyle/>
        <a:p>
          <a:endParaRPr lang="en-US" sz="2400"/>
        </a:p>
      </dgm:t>
    </dgm:pt>
    <dgm:pt modelId="{54568DC7-7087-4F36-8E6F-D1F8170ADE43}" type="sibTrans" cxnId="{D2EB7982-6FF6-486D-98A5-86310E6EE5BB}">
      <dgm:prSet custT="1"/>
      <dgm:spPr/>
      <dgm:t>
        <a:bodyPr/>
        <a:lstStyle/>
        <a:p>
          <a:endParaRPr lang="en-US" sz="2400"/>
        </a:p>
      </dgm:t>
    </dgm:pt>
    <dgm:pt modelId="{FC7EFFF6-83DC-46A8-9BB0-5A9B6FE1211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a:t>Anggaran Pengadaan</a:t>
          </a:r>
        </a:p>
      </dgm:t>
    </dgm:pt>
    <dgm:pt modelId="{8F0235AD-854B-43C7-A415-BBF9B6136E3D}" type="parTrans" cxnId="{50132BF5-780A-47D4-ACA4-C1D3304988D3}">
      <dgm:prSet/>
      <dgm:spPr/>
      <dgm:t>
        <a:bodyPr/>
        <a:lstStyle/>
        <a:p>
          <a:endParaRPr lang="en-US" sz="2400"/>
        </a:p>
      </dgm:t>
    </dgm:pt>
    <dgm:pt modelId="{F90E3430-26CF-4B1E-952F-39698B50FA55}" type="sibTrans" cxnId="{50132BF5-780A-47D4-ACA4-C1D3304988D3}">
      <dgm:prSet/>
      <dgm:spPr/>
      <dgm:t>
        <a:bodyPr/>
        <a:lstStyle/>
        <a:p>
          <a:endParaRPr lang="en-US" sz="2400"/>
        </a:p>
      </dgm:t>
    </dgm:pt>
    <dgm:pt modelId="{973E82E5-F688-453E-835C-0FB8A85CD283}" type="pres">
      <dgm:prSet presAssocID="{504E3E19-CD9E-46AF-A8BB-17C316EB6231}" presName="linearFlow" presStyleCnt="0">
        <dgm:presLayoutVars>
          <dgm:resizeHandles val="exact"/>
        </dgm:presLayoutVars>
      </dgm:prSet>
      <dgm:spPr/>
    </dgm:pt>
    <dgm:pt modelId="{F0C12154-5FF2-413B-99B4-9A795AD51AA2}" type="pres">
      <dgm:prSet presAssocID="{3CDBB2C0-4644-4347-B4EC-E1F2A1614FED}" presName="node" presStyleLbl="node1" presStyleIdx="0" presStyleCnt="5" custScaleX="289816">
        <dgm:presLayoutVars>
          <dgm:bulletEnabled val="1"/>
        </dgm:presLayoutVars>
      </dgm:prSet>
      <dgm:spPr/>
    </dgm:pt>
    <dgm:pt modelId="{0B61C688-5BAC-40E9-B9BA-F01F504F2219}" type="pres">
      <dgm:prSet presAssocID="{35591B77-276C-449C-8346-CCB50FE4B81E}" presName="sibTrans" presStyleLbl="sibTrans2D1" presStyleIdx="0" presStyleCnt="4"/>
      <dgm:spPr/>
    </dgm:pt>
    <dgm:pt modelId="{1886A0B5-7C64-40B5-8563-78802A9363F6}" type="pres">
      <dgm:prSet presAssocID="{35591B77-276C-449C-8346-CCB50FE4B81E}" presName="connectorText" presStyleLbl="sibTrans2D1" presStyleIdx="0" presStyleCnt="4"/>
      <dgm:spPr/>
    </dgm:pt>
    <dgm:pt modelId="{BC9C5441-4E2F-4D60-B0A5-418A14781AB6}" type="pres">
      <dgm:prSet presAssocID="{4AE6E317-FD37-425A-AAA1-254226A730FF}" presName="node" presStyleLbl="node1" presStyleIdx="1" presStyleCnt="5" custScaleX="289816">
        <dgm:presLayoutVars>
          <dgm:bulletEnabled val="1"/>
        </dgm:presLayoutVars>
      </dgm:prSet>
      <dgm:spPr/>
    </dgm:pt>
    <dgm:pt modelId="{71DEB943-2C80-4E7A-B0EA-02ECF843B9C7}" type="pres">
      <dgm:prSet presAssocID="{8A11BE05-52A9-422D-9104-635615FBC759}" presName="sibTrans" presStyleLbl="sibTrans2D1" presStyleIdx="1" presStyleCnt="4"/>
      <dgm:spPr/>
    </dgm:pt>
    <dgm:pt modelId="{4A589552-874E-4F4C-ABDE-09DB1E11627B}" type="pres">
      <dgm:prSet presAssocID="{8A11BE05-52A9-422D-9104-635615FBC759}" presName="connectorText" presStyleLbl="sibTrans2D1" presStyleIdx="1" presStyleCnt="4"/>
      <dgm:spPr/>
    </dgm:pt>
    <dgm:pt modelId="{ABABBD60-A695-4FFE-8DB8-939AC9BD2631}" type="pres">
      <dgm:prSet presAssocID="{567AD12B-0B62-4DC4-A8A3-E43D0EC71C5D}" presName="node" presStyleLbl="node1" presStyleIdx="2" presStyleCnt="5" custScaleX="289816">
        <dgm:presLayoutVars>
          <dgm:bulletEnabled val="1"/>
        </dgm:presLayoutVars>
      </dgm:prSet>
      <dgm:spPr/>
    </dgm:pt>
    <dgm:pt modelId="{56C3D19C-3D18-40C6-8B07-B26DEE62DAC2}" type="pres">
      <dgm:prSet presAssocID="{7EB9A7C3-D964-4523-966A-08B91454C5C9}" presName="sibTrans" presStyleLbl="sibTrans2D1" presStyleIdx="2" presStyleCnt="4"/>
      <dgm:spPr/>
    </dgm:pt>
    <dgm:pt modelId="{19302E6F-FE0C-4895-B61F-ABC73738871F}" type="pres">
      <dgm:prSet presAssocID="{7EB9A7C3-D964-4523-966A-08B91454C5C9}" presName="connectorText" presStyleLbl="sibTrans2D1" presStyleIdx="2" presStyleCnt="4"/>
      <dgm:spPr/>
    </dgm:pt>
    <dgm:pt modelId="{6BDD9DA6-5B87-4B50-920F-917ECED9B827}" type="pres">
      <dgm:prSet presAssocID="{A3EE938C-BF4E-4258-9967-9F6C688EE5A2}" presName="node" presStyleLbl="node1" presStyleIdx="3" presStyleCnt="5" custScaleX="289816">
        <dgm:presLayoutVars>
          <dgm:bulletEnabled val="1"/>
        </dgm:presLayoutVars>
      </dgm:prSet>
      <dgm:spPr/>
    </dgm:pt>
    <dgm:pt modelId="{5B9F349E-90C0-4968-8409-3A142DA8F571}" type="pres">
      <dgm:prSet presAssocID="{54568DC7-7087-4F36-8E6F-D1F8170ADE43}" presName="sibTrans" presStyleLbl="sibTrans2D1" presStyleIdx="3" presStyleCnt="4"/>
      <dgm:spPr/>
    </dgm:pt>
    <dgm:pt modelId="{D4BCD425-CAB5-4E28-8FE0-7D1EDF5646E2}" type="pres">
      <dgm:prSet presAssocID="{54568DC7-7087-4F36-8E6F-D1F8170ADE43}" presName="connectorText" presStyleLbl="sibTrans2D1" presStyleIdx="3" presStyleCnt="4"/>
      <dgm:spPr/>
    </dgm:pt>
    <dgm:pt modelId="{A9242AB9-87AB-4392-BBA8-93AEBB939C49}" type="pres">
      <dgm:prSet presAssocID="{FC7EFFF6-83DC-46A8-9BB0-5A9B6FE1211D}" presName="node" presStyleLbl="node1" presStyleIdx="4" presStyleCnt="5" custScaleX="289816">
        <dgm:presLayoutVars>
          <dgm:bulletEnabled val="1"/>
        </dgm:presLayoutVars>
      </dgm:prSet>
      <dgm:spPr/>
    </dgm:pt>
  </dgm:ptLst>
  <dgm:cxnLst>
    <dgm:cxn modelId="{9301F903-32D2-464E-BA3E-6A7E8737369C}" type="presOf" srcId="{567AD12B-0B62-4DC4-A8A3-E43D0EC71C5D}" destId="{ABABBD60-A695-4FFE-8DB8-939AC9BD2631}" srcOrd="0" destOrd="0" presId="urn:microsoft.com/office/officeart/2005/8/layout/process2"/>
    <dgm:cxn modelId="{339E5D05-BDDE-4446-BFFA-4893FAAFA0A5}" type="presOf" srcId="{35591B77-276C-449C-8346-CCB50FE4B81E}" destId="{0B61C688-5BAC-40E9-B9BA-F01F504F2219}" srcOrd="0" destOrd="0" presId="urn:microsoft.com/office/officeart/2005/8/layout/process2"/>
    <dgm:cxn modelId="{3981FE23-D41E-46BD-8C3F-613A644D6E8D}" srcId="{504E3E19-CD9E-46AF-A8BB-17C316EB6231}" destId="{567AD12B-0B62-4DC4-A8A3-E43D0EC71C5D}" srcOrd="2" destOrd="0" parTransId="{AF2943B4-3CB1-40A7-8439-883DDE541CAE}" sibTransId="{7EB9A7C3-D964-4523-966A-08B91454C5C9}"/>
    <dgm:cxn modelId="{DBB38E3F-DBC6-4AC8-9B1F-8A90D40DA097}" type="presOf" srcId="{54568DC7-7087-4F36-8E6F-D1F8170ADE43}" destId="{5B9F349E-90C0-4968-8409-3A142DA8F571}" srcOrd="0" destOrd="0" presId="urn:microsoft.com/office/officeart/2005/8/layout/process2"/>
    <dgm:cxn modelId="{DA293756-23B6-4341-AAE6-63C8FCD0BF14}" type="presOf" srcId="{504E3E19-CD9E-46AF-A8BB-17C316EB6231}" destId="{973E82E5-F688-453E-835C-0FB8A85CD283}" srcOrd="0" destOrd="0" presId="urn:microsoft.com/office/officeart/2005/8/layout/process2"/>
    <dgm:cxn modelId="{27986B5A-0DEB-4A61-BC10-A22B75D79CF6}" type="presOf" srcId="{8A11BE05-52A9-422D-9104-635615FBC759}" destId="{4A589552-874E-4F4C-ABDE-09DB1E11627B}" srcOrd="1" destOrd="0" presId="urn:microsoft.com/office/officeart/2005/8/layout/process2"/>
    <dgm:cxn modelId="{62A2A45C-E44D-4F3E-A3A9-AE1072C103DB}" type="presOf" srcId="{54568DC7-7087-4F36-8E6F-D1F8170ADE43}" destId="{D4BCD425-CAB5-4E28-8FE0-7D1EDF5646E2}" srcOrd="1" destOrd="0" presId="urn:microsoft.com/office/officeart/2005/8/layout/process2"/>
    <dgm:cxn modelId="{37C1F371-9536-42AE-9B43-1D47FB44DB55}" type="presOf" srcId="{7EB9A7C3-D964-4523-966A-08B91454C5C9}" destId="{19302E6F-FE0C-4895-B61F-ABC73738871F}" srcOrd="1" destOrd="0" presId="urn:microsoft.com/office/officeart/2005/8/layout/process2"/>
    <dgm:cxn modelId="{D2EB7982-6FF6-486D-98A5-86310E6EE5BB}" srcId="{504E3E19-CD9E-46AF-A8BB-17C316EB6231}" destId="{A3EE938C-BF4E-4258-9967-9F6C688EE5A2}" srcOrd="3" destOrd="0" parTransId="{F3A5BD7F-92AF-4814-BBF2-781260EDFA83}" sibTransId="{54568DC7-7087-4F36-8E6F-D1F8170ADE43}"/>
    <dgm:cxn modelId="{2F63EF91-2184-4E63-B5F8-5AC8B2762922}" type="presOf" srcId="{8A11BE05-52A9-422D-9104-635615FBC759}" destId="{71DEB943-2C80-4E7A-B0EA-02ECF843B9C7}" srcOrd="0" destOrd="0" presId="urn:microsoft.com/office/officeart/2005/8/layout/process2"/>
    <dgm:cxn modelId="{BA5412A6-3EB8-4DFF-912B-4CE82EF71234}" type="presOf" srcId="{FC7EFFF6-83DC-46A8-9BB0-5A9B6FE1211D}" destId="{A9242AB9-87AB-4392-BBA8-93AEBB939C49}" srcOrd="0" destOrd="0" presId="urn:microsoft.com/office/officeart/2005/8/layout/process2"/>
    <dgm:cxn modelId="{5A7963A8-0B8C-46EF-B6B5-196B8A435286}" srcId="{504E3E19-CD9E-46AF-A8BB-17C316EB6231}" destId="{4AE6E317-FD37-425A-AAA1-254226A730FF}" srcOrd="1" destOrd="0" parTransId="{CF289D26-E445-4D22-80FD-F51668847404}" sibTransId="{8A11BE05-52A9-422D-9104-635615FBC759}"/>
    <dgm:cxn modelId="{53992FB1-E8BE-47E1-9D69-E5E3C5F6BDAB}" type="presOf" srcId="{7EB9A7C3-D964-4523-966A-08B91454C5C9}" destId="{56C3D19C-3D18-40C6-8B07-B26DEE62DAC2}" srcOrd="0" destOrd="0" presId="urn:microsoft.com/office/officeart/2005/8/layout/process2"/>
    <dgm:cxn modelId="{3B7531B1-ED5A-4E96-83F0-26322C43EA4B}" srcId="{504E3E19-CD9E-46AF-A8BB-17C316EB6231}" destId="{3CDBB2C0-4644-4347-B4EC-E1F2A1614FED}" srcOrd="0" destOrd="0" parTransId="{811FBBC3-9893-4696-AD2D-5A03076BE644}" sibTransId="{35591B77-276C-449C-8346-CCB50FE4B81E}"/>
    <dgm:cxn modelId="{197100B4-59C8-48F9-A933-81B0649068A6}" type="presOf" srcId="{3CDBB2C0-4644-4347-B4EC-E1F2A1614FED}" destId="{F0C12154-5FF2-413B-99B4-9A795AD51AA2}" srcOrd="0" destOrd="0" presId="urn:microsoft.com/office/officeart/2005/8/layout/process2"/>
    <dgm:cxn modelId="{3CDCDCD1-4FC1-4A54-9E68-9EE28958874F}" type="presOf" srcId="{A3EE938C-BF4E-4258-9967-9F6C688EE5A2}" destId="{6BDD9DA6-5B87-4B50-920F-917ECED9B827}" srcOrd="0" destOrd="0" presId="urn:microsoft.com/office/officeart/2005/8/layout/process2"/>
    <dgm:cxn modelId="{70648FE2-1C56-4C12-8387-33C33C015D00}" type="presOf" srcId="{4AE6E317-FD37-425A-AAA1-254226A730FF}" destId="{BC9C5441-4E2F-4D60-B0A5-418A14781AB6}" srcOrd="0" destOrd="0" presId="urn:microsoft.com/office/officeart/2005/8/layout/process2"/>
    <dgm:cxn modelId="{50132BF5-780A-47D4-ACA4-C1D3304988D3}" srcId="{504E3E19-CD9E-46AF-A8BB-17C316EB6231}" destId="{FC7EFFF6-83DC-46A8-9BB0-5A9B6FE1211D}" srcOrd="4" destOrd="0" parTransId="{8F0235AD-854B-43C7-A415-BBF9B6136E3D}" sibTransId="{F90E3430-26CF-4B1E-952F-39698B50FA55}"/>
    <dgm:cxn modelId="{E76B56F5-5957-4A85-BCFA-6786D8DE9185}" type="presOf" srcId="{35591B77-276C-449C-8346-CCB50FE4B81E}" destId="{1886A0B5-7C64-40B5-8563-78802A9363F6}" srcOrd="1" destOrd="0" presId="urn:microsoft.com/office/officeart/2005/8/layout/process2"/>
    <dgm:cxn modelId="{69915D62-426B-4D1D-8CF6-B7B00DA40892}" type="presParOf" srcId="{973E82E5-F688-453E-835C-0FB8A85CD283}" destId="{F0C12154-5FF2-413B-99B4-9A795AD51AA2}" srcOrd="0" destOrd="0" presId="urn:microsoft.com/office/officeart/2005/8/layout/process2"/>
    <dgm:cxn modelId="{CE72ACB1-BFAA-40BC-B427-3481D206DE47}" type="presParOf" srcId="{973E82E5-F688-453E-835C-0FB8A85CD283}" destId="{0B61C688-5BAC-40E9-B9BA-F01F504F2219}" srcOrd="1" destOrd="0" presId="urn:microsoft.com/office/officeart/2005/8/layout/process2"/>
    <dgm:cxn modelId="{84ACAAF2-60D3-4441-9EA4-3C87F09E8643}" type="presParOf" srcId="{0B61C688-5BAC-40E9-B9BA-F01F504F2219}" destId="{1886A0B5-7C64-40B5-8563-78802A9363F6}" srcOrd="0" destOrd="0" presId="urn:microsoft.com/office/officeart/2005/8/layout/process2"/>
    <dgm:cxn modelId="{72A3DB8B-3BFD-4108-ACD2-113763F9DD0C}" type="presParOf" srcId="{973E82E5-F688-453E-835C-0FB8A85CD283}" destId="{BC9C5441-4E2F-4D60-B0A5-418A14781AB6}" srcOrd="2" destOrd="0" presId="urn:microsoft.com/office/officeart/2005/8/layout/process2"/>
    <dgm:cxn modelId="{1771959F-09B1-4B69-A017-1CF1EFBB36DB}" type="presParOf" srcId="{973E82E5-F688-453E-835C-0FB8A85CD283}" destId="{71DEB943-2C80-4E7A-B0EA-02ECF843B9C7}" srcOrd="3" destOrd="0" presId="urn:microsoft.com/office/officeart/2005/8/layout/process2"/>
    <dgm:cxn modelId="{CAA441FB-7A59-4CB2-A8DF-5ABAFAA052FC}" type="presParOf" srcId="{71DEB943-2C80-4E7A-B0EA-02ECF843B9C7}" destId="{4A589552-874E-4F4C-ABDE-09DB1E11627B}" srcOrd="0" destOrd="0" presId="urn:microsoft.com/office/officeart/2005/8/layout/process2"/>
    <dgm:cxn modelId="{24ABCD48-3E72-468F-8875-37229CFB9F57}" type="presParOf" srcId="{973E82E5-F688-453E-835C-0FB8A85CD283}" destId="{ABABBD60-A695-4FFE-8DB8-939AC9BD2631}" srcOrd="4" destOrd="0" presId="urn:microsoft.com/office/officeart/2005/8/layout/process2"/>
    <dgm:cxn modelId="{F9D54000-4CC8-4536-A96E-AF44100E07B5}" type="presParOf" srcId="{973E82E5-F688-453E-835C-0FB8A85CD283}" destId="{56C3D19C-3D18-40C6-8B07-B26DEE62DAC2}" srcOrd="5" destOrd="0" presId="urn:microsoft.com/office/officeart/2005/8/layout/process2"/>
    <dgm:cxn modelId="{7F19762B-C0EE-4694-B802-B5DB56A41588}" type="presParOf" srcId="{56C3D19C-3D18-40C6-8B07-B26DEE62DAC2}" destId="{19302E6F-FE0C-4895-B61F-ABC73738871F}" srcOrd="0" destOrd="0" presId="urn:microsoft.com/office/officeart/2005/8/layout/process2"/>
    <dgm:cxn modelId="{F2712887-54E0-4A68-9F19-5A3D803A0B00}" type="presParOf" srcId="{973E82E5-F688-453E-835C-0FB8A85CD283}" destId="{6BDD9DA6-5B87-4B50-920F-917ECED9B827}" srcOrd="6" destOrd="0" presId="urn:microsoft.com/office/officeart/2005/8/layout/process2"/>
    <dgm:cxn modelId="{FAF88690-EC23-46F0-BAA8-E6A557339E52}" type="presParOf" srcId="{973E82E5-F688-453E-835C-0FB8A85CD283}" destId="{5B9F349E-90C0-4968-8409-3A142DA8F571}" srcOrd="7" destOrd="0" presId="urn:microsoft.com/office/officeart/2005/8/layout/process2"/>
    <dgm:cxn modelId="{B86ABDEC-B4A2-4C53-9A05-D8990CD49809}" type="presParOf" srcId="{5B9F349E-90C0-4968-8409-3A142DA8F571}" destId="{D4BCD425-CAB5-4E28-8FE0-7D1EDF5646E2}" srcOrd="0" destOrd="0" presId="urn:microsoft.com/office/officeart/2005/8/layout/process2"/>
    <dgm:cxn modelId="{882183D4-1E44-47EE-B413-0296F3C5D5E4}" type="presParOf" srcId="{973E82E5-F688-453E-835C-0FB8A85CD283}" destId="{A9242AB9-87AB-4392-BBA8-93AEBB939C49}"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FC036-19A7-4494-97E8-68D94647A27E}" type="doc">
      <dgm:prSet loTypeId="urn:microsoft.com/office/officeart/2005/8/layout/chevron1" loCatId="process" qsTypeId="urn:microsoft.com/office/officeart/2005/8/quickstyle/3d1" qsCatId="3D" csTypeId="urn:microsoft.com/office/officeart/2005/8/colors/colorful4" csCatId="colorful" phldr="1"/>
      <dgm:spPr/>
      <dgm:t>
        <a:bodyPr/>
        <a:lstStyle/>
        <a:p>
          <a:endParaRPr lang="en-US"/>
        </a:p>
      </dgm:t>
    </dgm:pt>
    <dgm:pt modelId="{764684CA-C898-4FFD-A4F9-5301644E7540}">
      <dgm:prSet phldrT="[Text]" custT="1"/>
      <dgm:spPr/>
      <dgm:t>
        <a:bodyPr/>
        <a:lstStyle/>
        <a:p>
          <a:r>
            <a:rPr lang="en-US" sz="1600"/>
            <a:t>Identifikasi Kebutuhan</a:t>
          </a:r>
        </a:p>
      </dgm:t>
    </dgm:pt>
    <dgm:pt modelId="{5A63C48E-479F-464C-9D10-3E95D3C8BE5D}" type="parTrans" cxnId="{6733981C-4EC8-4B78-A553-F7698CC9E051}">
      <dgm:prSet/>
      <dgm:spPr/>
      <dgm:t>
        <a:bodyPr/>
        <a:lstStyle/>
        <a:p>
          <a:endParaRPr lang="en-US" sz="1600"/>
        </a:p>
      </dgm:t>
    </dgm:pt>
    <dgm:pt modelId="{467F102B-6223-4120-9480-6E46C654AE3F}" type="sibTrans" cxnId="{6733981C-4EC8-4B78-A553-F7698CC9E051}">
      <dgm:prSet/>
      <dgm:spPr/>
      <dgm:t>
        <a:bodyPr/>
        <a:lstStyle/>
        <a:p>
          <a:endParaRPr lang="en-US" sz="1600"/>
        </a:p>
      </dgm:t>
    </dgm:pt>
    <dgm:pt modelId="{F4D460F6-0D99-40CD-BB63-7D4E8C8D3106}">
      <dgm:prSet phldrT="[Text]" custT="1"/>
      <dgm:spPr/>
      <dgm:t>
        <a:bodyPr/>
        <a:lstStyle/>
        <a:p>
          <a:r>
            <a:rPr lang="en-US" sz="1600"/>
            <a:t>Penetapan Barang/Jasa</a:t>
          </a:r>
        </a:p>
      </dgm:t>
    </dgm:pt>
    <dgm:pt modelId="{CA65F71A-5098-4ABD-9D23-B928B32BCC57}" type="parTrans" cxnId="{116859DD-A90D-424B-B221-7194882C86C8}">
      <dgm:prSet/>
      <dgm:spPr/>
      <dgm:t>
        <a:bodyPr/>
        <a:lstStyle/>
        <a:p>
          <a:endParaRPr lang="en-US" sz="1600"/>
        </a:p>
      </dgm:t>
    </dgm:pt>
    <dgm:pt modelId="{7C5FB1CD-0114-4A2B-B7E4-B33FF477EFA9}" type="sibTrans" cxnId="{116859DD-A90D-424B-B221-7194882C86C8}">
      <dgm:prSet/>
      <dgm:spPr/>
      <dgm:t>
        <a:bodyPr/>
        <a:lstStyle/>
        <a:p>
          <a:endParaRPr lang="en-US" sz="1600"/>
        </a:p>
      </dgm:t>
    </dgm:pt>
    <dgm:pt modelId="{17FD9872-2AF0-40E6-9DE9-3E2800BB754C}">
      <dgm:prSet phldrT="[Text]" custT="1"/>
      <dgm:spPr/>
      <dgm:t>
        <a:bodyPr/>
        <a:lstStyle/>
        <a:p>
          <a:r>
            <a:rPr lang="en-US" sz="1600"/>
            <a:t>Penentuan Cara Pengadaan</a:t>
          </a:r>
        </a:p>
      </dgm:t>
    </dgm:pt>
    <dgm:pt modelId="{6051CAE8-8C03-4B37-83F1-DB11FBD301AA}" type="parTrans" cxnId="{FFD8C7F1-FA5D-453C-9E50-F8CE4573FD7E}">
      <dgm:prSet/>
      <dgm:spPr/>
      <dgm:t>
        <a:bodyPr/>
        <a:lstStyle/>
        <a:p>
          <a:endParaRPr lang="en-US" sz="1600"/>
        </a:p>
      </dgm:t>
    </dgm:pt>
    <dgm:pt modelId="{D042A55F-9B93-4A9A-9E8C-BDA5EF47311C}" type="sibTrans" cxnId="{FFD8C7F1-FA5D-453C-9E50-F8CE4573FD7E}">
      <dgm:prSet/>
      <dgm:spPr/>
      <dgm:t>
        <a:bodyPr/>
        <a:lstStyle/>
        <a:p>
          <a:endParaRPr lang="en-US" sz="1600"/>
        </a:p>
      </dgm:t>
    </dgm:pt>
    <dgm:pt modelId="{15D702C0-C25C-442B-A46E-0BD0168DA55B}">
      <dgm:prSet custT="1"/>
      <dgm:spPr/>
      <dgm:t>
        <a:bodyPr/>
        <a:lstStyle/>
        <a:p>
          <a:r>
            <a:rPr lang="en-US" sz="1600"/>
            <a:t>Penetapan Jadwal</a:t>
          </a:r>
        </a:p>
      </dgm:t>
    </dgm:pt>
    <dgm:pt modelId="{10B7BDB3-277D-43B6-AE3B-C17A85BE3A65}" type="parTrans" cxnId="{C978855C-43DC-42BF-BDB3-C36A8F3473A5}">
      <dgm:prSet/>
      <dgm:spPr/>
      <dgm:t>
        <a:bodyPr/>
        <a:lstStyle/>
        <a:p>
          <a:endParaRPr lang="en-US" sz="1600"/>
        </a:p>
      </dgm:t>
    </dgm:pt>
    <dgm:pt modelId="{297F27D3-2643-4013-A3EB-38CDF0C660D2}" type="sibTrans" cxnId="{C978855C-43DC-42BF-BDB3-C36A8F3473A5}">
      <dgm:prSet/>
      <dgm:spPr/>
      <dgm:t>
        <a:bodyPr/>
        <a:lstStyle/>
        <a:p>
          <a:endParaRPr lang="en-US" sz="1600"/>
        </a:p>
      </dgm:t>
    </dgm:pt>
    <dgm:pt modelId="{32E82ED4-AA07-4484-8DE5-D5E9E02FB7DA}">
      <dgm:prSet custT="1"/>
      <dgm:spPr/>
      <dgm:t>
        <a:bodyPr/>
        <a:lstStyle/>
        <a:p>
          <a:r>
            <a:rPr lang="en-US" sz="1600"/>
            <a:t>Penyusunan Anggaran PBJ</a:t>
          </a:r>
        </a:p>
      </dgm:t>
    </dgm:pt>
    <dgm:pt modelId="{6D86863A-EEC0-4E66-877C-0A5A5C9B9406}" type="parTrans" cxnId="{F249416A-965D-4141-ACE1-EDCCD901E6D0}">
      <dgm:prSet/>
      <dgm:spPr/>
      <dgm:t>
        <a:bodyPr/>
        <a:lstStyle/>
        <a:p>
          <a:endParaRPr lang="en-US" sz="1600"/>
        </a:p>
      </dgm:t>
    </dgm:pt>
    <dgm:pt modelId="{3BC855E9-F21C-49D6-88FD-20D346606974}" type="sibTrans" cxnId="{F249416A-965D-4141-ACE1-EDCCD901E6D0}">
      <dgm:prSet/>
      <dgm:spPr/>
      <dgm:t>
        <a:bodyPr/>
        <a:lstStyle/>
        <a:p>
          <a:endParaRPr lang="en-US" sz="1600"/>
        </a:p>
      </dgm:t>
    </dgm:pt>
    <dgm:pt modelId="{6A6CB1FD-22D7-4479-BE8B-1916D2D4F40B}" type="pres">
      <dgm:prSet presAssocID="{713FC036-19A7-4494-97E8-68D94647A27E}" presName="Name0" presStyleCnt="0">
        <dgm:presLayoutVars>
          <dgm:dir/>
          <dgm:animLvl val="lvl"/>
          <dgm:resizeHandles val="exact"/>
        </dgm:presLayoutVars>
      </dgm:prSet>
      <dgm:spPr/>
    </dgm:pt>
    <dgm:pt modelId="{9B52A25B-4A82-4075-8D54-340628BCD449}" type="pres">
      <dgm:prSet presAssocID="{764684CA-C898-4FFD-A4F9-5301644E7540}" presName="parTxOnly" presStyleLbl="node1" presStyleIdx="0" presStyleCnt="5">
        <dgm:presLayoutVars>
          <dgm:chMax val="0"/>
          <dgm:chPref val="0"/>
          <dgm:bulletEnabled val="1"/>
        </dgm:presLayoutVars>
      </dgm:prSet>
      <dgm:spPr/>
    </dgm:pt>
    <dgm:pt modelId="{35A8B4D9-347E-4551-AE64-60B15E7F3EE4}" type="pres">
      <dgm:prSet presAssocID="{467F102B-6223-4120-9480-6E46C654AE3F}" presName="parTxOnlySpace" presStyleCnt="0"/>
      <dgm:spPr/>
    </dgm:pt>
    <dgm:pt modelId="{EFD8B897-33A3-4D25-84CA-0866B420F96F}" type="pres">
      <dgm:prSet presAssocID="{F4D460F6-0D99-40CD-BB63-7D4E8C8D3106}" presName="parTxOnly" presStyleLbl="node1" presStyleIdx="1" presStyleCnt="5" custScaleX="108267">
        <dgm:presLayoutVars>
          <dgm:chMax val="0"/>
          <dgm:chPref val="0"/>
          <dgm:bulletEnabled val="1"/>
        </dgm:presLayoutVars>
      </dgm:prSet>
      <dgm:spPr/>
    </dgm:pt>
    <dgm:pt modelId="{B43A5E9B-AFD9-420B-A556-E4B659B24AD8}" type="pres">
      <dgm:prSet presAssocID="{7C5FB1CD-0114-4A2B-B7E4-B33FF477EFA9}" presName="parTxOnlySpace" presStyleCnt="0"/>
      <dgm:spPr/>
    </dgm:pt>
    <dgm:pt modelId="{83B08EB4-61DE-4B2D-A7B0-8D35CEC46550}" type="pres">
      <dgm:prSet presAssocID="{17FD9872-2AF0-40E6-9DE9-3E2800BB754C}" presName="parTxOnly" presStyleLbl="node1" presStyleIdx="2" presStyleCnt="5">
        <dgm:presLayoutVars>
          <dgm:chMax val="0"/>
          <dgm:chPref val="0"/>
          <dgm:bulletEnabled val="1"/>
        </dgm:presLayoutVars>
      </dgm:prSet>
      <dgm:spPr/>
    </dgm:pt>
    <dgm:pt modelId="{C760130F-1198-4B1D-A521-7B7806348D00}" type="pres">
      <dgm:prSet presAssocID="{D042A55F-9B93-4A9A-9E8C-BDA5EF47311C}" presName="parTxOnlySpace" presStyleCnt="0"/>
      <dgm:spPr/>
    </dgm:pt>
    <dgm:pt modelId="{70FAC36A-6932-475D-995D-2F88C3F144EF}" type="pres">
      <dgm:prSet presAssocID="{15D702C0-C25C-442B-A46E-0BD0168DA55B}" presName="parTxOnly" presStyleLbl="node1" presStyleIdx="3" presStyleCnt="5">
        <dgm:presLayoutVars>
          <dgm:chMax val="0"/>
          <dgm:chPref val="0"/>
          <dgm:bulletEnabled val="1"/>
        </dgm:presLayoutVars>
      </dgm:prSet>
      <dgm:spPr/>
    </dgm:pt>
    <dgm:pt modelId="{19C0571E-EEA2-43A3-82D1-89AFAA80FB3E}" type="pres">
      <dgm:prSet presAssocID="{297F27D3-2643-4013-A3EB-38CDF0C660D2}" presName="parTxOnlySpace" presStyleCnt="0"/>
      <dgm:spPr/>
    </dgm:pt>
    <dgm:pt modelId="{9AF31461-C111-4406-A716-BAB31B3E9330}" type="pres">
      <dgm:prSet presAssocID="{32E82ED4-AA07-4484-8DE5-D5E9E02FB7DA}" presName="parTxOnly" presStyleLbl="node1" presStyleIdx="4" presStyleCnt="5" custScaleX="107405">
        <dgm:presLayoutVars>
          <dgm:chMax val="0"/>
          <dgm:chPref val="0"/>
          <dgm:bulletEnabled val="1"/>
        </dgm:presLayoutVars>
      </dgm:prSet>
      <dgm:spPr/>
    </dgm:pt>
  </dgm:ptLst>
  <dgm:cxnLst>
    <dgm:cxn modelId="{6733981C-4EC8-4B78-A553-F7698CC9E051}" srcId="{713FC036-19A7-4494-97E8-68D94647A27E}" destId="{764684CA-C898-4FFD-A4F9-5301644E7540}" srcOrd="0" destOrd="0" parTransId="{5A63C48E-479F-464C-9D10-3E95D3C8BE5D}" sibTransId="{467F102B-6223-4120-9480-6E46C654AE3F}"/>
    <dgm:cxn modelId="{9A565E4C-C246-4610-8A79-881268B83641}" type="presOf" srcId="{F4D460F6-0D99-40CD-BB63-7D4E8C8D3106}" destId="{EFD8B897-33A3-4D25-84CA-0866B420F96F}" srcOrd="0" destOrd="0" presId="urn:microsoft.com/office/officeart/2005/8/layout/chevron1"/>
    <dgm:cxn modelId="{C978855C-43DC-42BF-BDB3-C36A8F3473A5}" srcId="{713FC036-19A7-4494-97E8-68D94647A27E}" destId="{15D702C0-C25C-442B-A46E-0BD0168DA55B}" srcOrd="3" destOrd="0" parTransId="{10B7BDB3-277D-43B6-AE3B-C17A85BE3A65}" sibTransId="{297F27D3-2643-4013-A3EB-38CDF0C660D2}"/>
    <dgm:cxn modelId="{F249416A-965D-4141-ACE1-EDCCD901E6D0}" srcId="{713FC036-19A7-4494-97E8-68D94647A27E}" destId="{32E82ED4-AA07-4484-8DE5-D5E9E02FB7DA}" srcOrd="4" destOrd="0" parTransId="{6D86863A-EEC0-4E66-877C-0A5A5C9B9406}" sibTransId="{3BC855E9-F21C-49D6-88FD-20D346606974}"/>
    <dgm:cxn modelId="{FAC03EA7-9AC4-4C60-8C01-1C1283FB09B1}" type="presOf" srcId="{15D702C0-C25C-442B-A46E-0BD0168DA55B}" destId="{70FAC36A-6932-475D-995D-2F88C3F144EF}" srcOrd="0" destOrd="0" presId="urn:microsoft.com/office/officeart/2005/8/layout/chevron1"/>
    <dgm:cxn modelId="{E50BEECB-85AE-4B0D-BB67-9444B7940FC7}" type="presOf" srcId="{764684CA-C898-4FFD-A4F9-5301644E7540}" destId="{9B52A25B-4A82-4075-8D54-340628BCD449}" srcOrd="0" destOrd="0" presId="urn:microsoft.com/office/officeart/2005/8/layout/chevron1"/>
    <dgm:cxn modelId="{E556A6D5-3D46-4D63-9AE4-EB65F6D56E0B}" type="presOf" srcId="{713FC036-19A7-4494-97E8-68D94647A27E}" destId="{6A6CB1FD-22D7-4479-BE8B-1916D2D4F40B}" srcOrd="0" destOrd="0" presId="urn:microsoft.com/office/officeart/2005/8/layout/chevron1"/>
    <dgm:cxn modelId="{116859DD-A90D-424B-B221-7194882C86C8}" srcId="{713FC036-19A7-4494-97E8-68D94647A27E}" destId="{F4D460F6-0D99-40CD-BB63-7D4E8C8D3106}" srcOrd="1" destOrd="0" parTransId="{CA65F71A-5098-4ABD-9D23-B928B32BCC57}" sibTransId="{7C5FB1CD-0114-4A2B-B7E4-B33FF477EFA9}"/>
    <dgm:cxn modelId="{FFD8C7F1-FA5D-453C-9E50-F8CE4573FD7E}" srcId="{713FC036-19A7-4494-97E8-68D94647A27E}" destId="{17FD9872-2AF0-40E6-9DE9-3E2800BB754C}" srcOrd="2" destOrd="0" parTransId="{6051CAE8-8C03-4B37-83F1-DB11FBD301AA}" sibTransId="{D042A55F-9B93-4A9A-9E8C-BDA5EF47311C}"/>
    <dgm:cxn modelId="{D58267FD-F3C1-48E5-8CF2-89537FCC7AF3}" type="presOf" srcId="{17FD9872-2AF0-40E6-9DE9-3E2800BB754C}" destId="{83B08EB4-61DE-4B2D-A7B0-8D35CEC46550}" srcOrd="0" destOrd="0" presId="urn:microsoft.com/office/officeart/2005/8/layout/chevron1"/>
    <dgm:cxn modelId="{2290EFFE-164E-493E-8E05-4E35018408B9}" type="presOf" srcId="{32E82ED4-AA07-4484-8DE5-D5E9E02FB7DA}" destId="{9AF31461-C111-4406-A716-BAB31B3E9330}" srcOrd="0" destOrd="0" presId="urn:microsoft.com/office/officeart/2005/8/layout/chevron1"/>
    <dgm:cxn modelId="{213A0F84-8056-415F-B488-58F288B7D468}" type="presParOf" srcId="{6A6CB1FD-22D7-4479-BE8B-1916D2D4F40B}" destId="{9B52A25B-4A82-4075-8D54-340628BCD449}" srcOrd="0" destOrd="0" presId="urn:microsoft.com/office/officeart/2005/8/layout/chevron1"/>
    <dgm:cxn modelId="{373D7697-D179-4F69-B1A6-349884E79FFF}" type="presParOf" srcId="{6A6CB1FD-22D7-4479-BE8B-1916D2D4F40B}" destId="{35A8B4D9-347E-4551-AE64-60B15E7F3EE4}" srcOrd="1" destOrd="0" presId="urn:microsoft.com/office/officeart/2005/8/layout/chevron1"/>
    <dgm:cxn modelId="{67FF88EC-7DF3-4B09-9CD3-ACD8EA93E1BB}" type="presParOf" srcId="{6A6CB1FD-22D7-4479-BE8B-1916D2D4F40B}" destId="{EFD8B897-33A3-4D25-84CA-0866B420F96F}" srcOrd="2" destOrd="0" presId="urn:microsoft.com/office/officeart/2005/8/layout/chevron1"/>
    <dgm:cxn modelId="{3FD0CC62-80DE-4551-8641-460095E0CF88}" type="presParOf" srcId="{6A6CB1FD-22D7-4479-BE8B-1916D2D4F40B}" destId="{B43A5E9B-AFD9-420B-A556-E4B659B24AD8}" srcOrd="3" destOrd="0" presId="urn:microsoft.com/office/officeart/2005/8/layout/chevron1"/>
    <dgm:cxn modelId="{389BC97A-E3FF-436E-84DE-724E82AAAC92}" type="presParOf" srcId="{6A6CB1FD-22D7-4479-BE8B-1916D2D4F40B}" destId="{83B08EB4-61DE-4B2D-A7B0-8D35CEC46550}" srcOrd="4" destOrd="0" presId="urn:microsoft.com/office/officeart/2005/8/layout/chevron1"/>
    <dgm:cxn modelId="{FF710722-4026-450F-A0DE-4250012DD7C5}" type="presParOf" srcId="{6A6CB1FD-22D7-4479-BE8B-1916D2D4F40B}" destId="{C760130F-1198-4B1D-A521-7B7806348D00}" srcOrd="5" destOrd="0" presId="urn:microsoft.com/office/officeart/2005/8/layout/chevron1"/>
    <dgm:cxn modelId="{EF2F42EC-90F7-470C-9075-837ABB2B0D19}" type="presParOf" srcId="{6A6CB1FD-22D7-4479-BE8B-1916D2D4F40B}" destId="{70FAC36A-6932-475D-995D-2F88C3F144EF}" srcOrd="6" destOrd="0" presId="urn:microsoft.com/office/officeart/2005/8/layout/chevron1"/>
    <dgm:cxn modelId="{FBFBBBA5-974E-4BD7-B8C0-E802F1CE4D41}" type="presParOf" srcId="{6A6CB1FD-22D7-4479-BE8B-1916D2D4F40B}" destId="{19C0571E-EEA2-43A3-82D1-89AFAA80FB3E}" srcOrd="7" destOrd="0" presId="urn:microsoft.com/office/officeart/2005/8/layout/chevron1"/>
    <dgm:cxn modelId="{0F12E063-DC8F-4BD8-8E37-70F2B65E1B43}" type="presParOf" srcId="{6A6CB1FD-22D7-4479-BE8B-1916D2D4F40B}" destId="{9AF31461-C111-4406-A716-BAB31B3E933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691A2-A347-4C82-A43C-9B36B96D2859}"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id-ID"/>
        </a:p>
      </dgm:t>
    </dgm:pt>
    <dgm:pt modelId="{99A031F9-3731-4972-9A61-15B532D2CE66}">
      <dgm:prSet phldrT="[Text]" custT="1"/>
      <dgm:spPr/>
      <dgm:t>
        <a:bodyPr/>
        <a:lstStyle/>
        <a:p>
          <a:r>
            <a:rPr lang="id-ID" sz="2400">
              <a:solidFill>
                <a:schemeClr val="tx2"/>
              </a:solidFill>
            </a:rPr>
            <a:t>Menyusun </a:t>
          </a:r>
          <a:r>
            <a:rPr lang="en-US" sz="2400">
              <a:solidFill>
                <a:schemeClr val="tx2"/>
              </a:solidFill>
            </a:rPr>
            <a:t>Barang/Jasa</a:t>
          </a:r>
          <a:endParaRPr lang="id-ID" sz="2400" dirty="0">
            <a:solidFill>
              <a:schemeClr val="tx2"/>
            </a:solidFill>
          </a:endParaRPr>
        </a:p>
      </dgm:t>
    </dgm:pt>
    <dgm:pt modelId="{3D282CC6-85AC-4CBD-9323-75A9A0A1CFC7}" type="parTrans" cxnId="{4B70C293-284F-47FB-A4DA-06C3FB6B5DE9}">
      <dgm:prSet/>
      <dgm:spPr/>
      <dgm:t>
        <a:bodyPr/>
        <a:lstStyle/>
        <a:p>
          <a:endParaRPr lang="id-ID"/>
        </a:p>
      </dgm:t>
    </dgm:pt>
    <dgm:pt modelId="{4E2860EF-B70A-4D93-9CD8-73EAC4A7BA1E}" type="sibTrans" cxnId="{4B70C293-284F-47FB-A4DA-06C3FB6B5DE9}">
      <dgm:prSet/>
      <dgm:spPr/>
      <dgm:t>
        <a:bodyPr/>
        <a:lstStyle/>
        <a:p>
          <a:endParaRPr lang="id-ID"/>
        </a:p>
      </dgm:t>
    </dgm:pt>
    <dgm:pt modelId="{F0AA9B09-CD78-41A9-AE17-24560591CA09}">
      <dgm:prSet phldrT="[Text]"/>
      <dgm:spPr/>
      <dgm:t>
        <a:bodyPr/>
        <a:lstStyle/>
        <a:p>
          <a:r>
            <a:rPr lang="en-US"/>
            <a:t>Barang/</a:t>
          </a:r>
          <a:br>
            <a:rPr lang="en-US"/>
          </a:br>
          <a:r>
            <a:rPr lang="en-US"/>
            <a:t>Jasa </a:t>
          </a:r>
          <a:r>
            <a:rPr lang="id-ID"/>
            <a:t>A</a:t>
          </a:r>
          <a:endParaRPr lang="id-ID" dirty="0"/>
        </a:p>
      </dgm:t>
    </dgm:pt>
    <dgm:pt modelId="{43607BC5-347E-4756-9A90-0AA6BC9AC4BD}" type="parTrans" cxnId="{FE271F8D-1FFD-40CA-9653-3E0FDA77846D}">
      <dgm:prSet/>
      <dgm:spPr/>
      <dgm:t>
        <a:bodyPr/>
        <a:lstStyle/>
        <a:p>
          <a:endParaRPr lang="id-ID"/>
        </a:p>
      </dgm:t>
    </dgm:pt>
    <dgm:pt modelId="{9D7D1817-1500-4359-A3CB-63C8D506EB8C}" type="sibTrans" cxnId="{FE271F8D-1FFD-40CA-9653-3E0FDA77846D}">
      <dgm:prSet/>
      <dgm:spPr/>
      <dgm:t>
        <a:bodyPr/>
        <a:lstStyle/>
        <a:p>
          <a:endParaRPr lang="id-ID"/>
        </a:p>
      </dgm:t>
    </dgm:pt>
    <dgm:pt modelId="{855BC97C-5366-4655-9B68-B3CB4904BD28}">
      <dgm:prSet phldrT="[Text]"/>
      <dgm:spPr/>
      <dgm:t>
        <a:bodyPr/>
        <a:lstStyle/>
        <a:p>
          <a:r>
            <a:rPr lang="en-US"/>
            <a:t>Barang/</a:t>
          </a:r>
          <a:br>
            <a:rPr lang="en-US"/>
          </a:br>
          <a:r>
            <a:rPr lang="en-US"/>
            <a:t>Jasa </a:t>
          </a:r>
          <a:r>
            <a:rPr lang="id-ID"/>
            <a:t>B</a:t>
          </a:r>
          <a:endParaRPr lang="id-ID" dirty="0"/>
        </a:p>
      </dgm:t>
    </dgm:pt>
    <dgm:pt modelId="{9BAAFD2A-A334-46AC-A765-1EF9603F5B10}" type="parTrans" cxnId="{9FAF8D50-8EA4-4FC9-8876-C3E8859442A7}">
      <dgm:prSet/>
      <dgm:spPr/>
      <dgm:t>
        <a:bodyPr/>
        <a:lstStyle/>
        <a:p>
          <a:endParaRPr lang="id-ID"/>
        </a:p>
      </dgm:t>
    </dgm:pt>
    <dgm:pt modelId="{D59604E4-B937-443A-A2DA-050A15B0E5C9}" type="sibTrans" cxnId="{9FAF8D50-8EA4-4FC9-8876-C3E8859442A7}">
      <dgm:prSet/>
      <dgm:spPr/>
      <dgm:t>
        <a:bodyPr/>
        <a:lstStyle/>
        <a:p>
          <a:endParaRPr lang="id-ID"/>
        </a:p>
      </dgm:t>
    </dgm:pt>
    <dgm:pt modelId="{27AF6807-DBF1-4AB6-ABFF-3033BFD81AAA}">
      <dgm:prSet phldrT="[Text]"/>
      <dgm:spPr/>
      <dgm:t>
        <a:bodyPr/>
        <a:lstStyle/>
        <a:p>
          <a:r>
            <a:rPr lang="en-US"/>
            <a:t>Barang/</a:t>
          </a:r>
          <a:br>
            <a:rPr lang="en-US"/>
          </a:br>
          <a:r>
            <a:rPr lang="en-US"/>
            <a:t>Jasa </a:t>
          </a:r>
          <a:r>
            <a:rPr lang="id-ID"/>
            <a:t>C</a:t>
          </a:r>
          <a:endParaRPr lang="id-ID" dirty="0"/>
        </a:p>
      </dgm:t>
    </dgm:pt>
    <dgm:pt modelId="{D760C8AE-4DA1-409C-A650-82C5D4B2DB47}" type="parTrans" cxnId="{659C1635-6E3C-47FD-AE23-2A47B1A99F21}">
      <dgm:prSet/>
      <dgm:spPr/>
      <dgm:t>
        <a:bodyPr/>
        <a:lstStyle/>
        <a:p>
          <a:endParaRPr lang="id-ID"/>
        </a:p>
      </dgm:t>
    </dgm:pt>
    <dgm:pt modelId="{F3A733F4-4A51-4B25-8C27-83E89BDF398D}" type="sibTrans" cxnId="{659C1635-6E3C-47FD-AE23-2A47B1A99F21}">
      <dgm:prSet/>
      <dgm:spPr/>
      <dgm:t>
        <a:bodyPr/>
        <a:lstStyle/>
        <a:p>
          <a:endParaRPr lang="id-ID"/>
        </a:p>
      </dgm:t>
    </dgm:pt>
    <dgm:pt modelId="{536064DF-EDC1-4010-AC32-DD867F692088}">
      <dgm:prSet phldrT="[Text]" custT="1"/>
      <dgm:spPr/>
      <dgm:t>
        <a:bodyPr/>
        <a:lstStyle/>
        <a:p>
          <a:r>
            <a:rPr lang="id-ID" sz="2400">
              <a:solidFill>
                <a:schemeClr val="accent6">
                  <a:lumMod val="50000"/>
                </a:schemeClr>
              </a:solidFill>
            </a:rPr>
            <a:t>Prioritas </a:t>
          </a:r>
          <a:r>
            <a:rPr lang="en-US" sz="2400">
              <a:solidFill>
                <a:schemeClr val="accent6">
                  <a:lumMod val="50000"/>
                </a:schemeClr>
              </a:solidFill>
            </a:rPr>
            <a:t>Barang/Jasa</a:t>
          </a:r>
          <a:endParaRPr lang="id-ID" sz="2400" dirty="0">
            <a:solidFill>
              <a:schemeClr val="accent6">
                <a:lumMod val="50000"/>
              </a:schemeClr>
            </a:solidFill>
          </a:endParaRPr>
        </a:p>
      </dgm:t>
    </dgm:pt>
    <dgm:pt modelId="{9B7C4740-B91E-4430-8561-9E1921B49939}" type="parTrans" cxnId="{960AB5C7-2FAE-47A7-84EB-1A0205523AAF}">
      <dgm:prSet/>
      <dgm:spPr/>
      <dgm:t>
        <a:bodyPr/>
        <a:lstStyle/>
        <a:p>
          <a:endParaRPr lang="id-ID"/>
        </a:p>
      </dgm:t>
    </dgm:pt>
    <dgm:pt modelId="{9E2458CC-9BC2-4924-84DF-E05F100A31B2}" type="sibTrans" cxnId="{960AB5C7-2FAE-47A7-84EB-1A0205523AAF}">
      <dgm:prSet/>
      <dgm:spPr/>
      <dgm:t>
        <a:bodyPr/>
        <a:lstStyle/>
        <a:p>
          <a:endParaRPr lang="id-ID"/>
        </a:p>
      </dgm:t>
    </dgm:pt>
    <dgm:pt modelId="{7AFFE1AA-53C7-40D1-BCDA-62FFE67FA73B}">
      <dgm:prSet phldrT="[Text]">
        <dgm:style>
          <a:lnRef idx="1">
            <a:schemeClr val="accent6"/>
          </a:lnRef>
          <a:fillRef idx="2">
            <a:schemeClr val="accent6"/>
          </a:fillRef>
          <a:effectRef idx="1">
            <a:schemeClr val="accent6"/>
          </a:effectRef>
          <a:fontRef idx="minor">
            <a:schemeClr val="dk1"/>
          </a:fontRef>
        </dgm:style>
      </dgm:prSet>
      <dgm:spPr/>
      <dgm:t>
        <a:bodyPr/>
        <a:lstStyle/>
        <a:p>
          <a:r>
            <a:rPr lang="en-US"/>
            <a:t>Barang/</a:t>
          </a:r>
          <a:br>
            <a:rPr lang="en-US"/>
          </a:br>
          <a:r>
            <a:rPr lang="en-US"/>
            <a:t>Jasa </a:t>
          </a:r>
          <a:r>
            <a:rPr lang="id-ID"/>
            <a:t>A (Prioritas 1)</a:t>
          </a:r>
          <a:endParaRPr lang="id-ID" dirty="0"/>
        </a:p>
      </dgm:t>
    </dgm:pt>
    <dgm:pt modelId="{00F81DD3-0C56-487A-91F6-DA611E36208E}" type="parTrans" cxnId="{679088CB-F6F1-434F-989B-5C8BEF9E44B7}">
      <dgm:prSet/>
      <dgm:spPr/>
      <dgm:t>
        <a:bodyPr/>
        <a:lstStyle/>
        <a:p>
          <a:endParaRPr lang="id-ID"/>
        </a:p>
      </dgm:t>
    </dgm:pt>
    <dgm:pt modelId="{D09F9AE1-9BC4-4889-B421-92E6CBFCDFBE}" type="sibTrans" cxnId="{679088CB-F6F1-434F-989B-5C8BEF9E44B7}">
      <dgm:prSet/>
      <dgm:spPr/>
      <dgm:t>
        <a:bodyPr/>
        <a:lstStyle/>
        <a:p>
          <a:endParaRPr lang="id-ID"/>
        </a:p>
      </dgm:t>
    </dgm:pt>
    <dgm:pt modelId="{933B9C25-4AAD-4069-9F2C-4A20C961D183}">
      <dgm:prSet phldrT="[Text]">
        <dgm:style>
          <a:lnRef idx="1">
            <a:schemeClr val="accent6"/>
          </a:lnRef>
          <a:fillRef idx="2">
            <a:schemeClr val="accent6"/>
          </a:fillRef>
          <a:effectRef idx="1">
            <a:schemeClr val="accent6"/>
          </a:effectRef>
          <a:fontRef idx="minor">
            <a:schemeClr val="dk1"/>
          </a:fontRef>
        </dgm:style>
      </dgm:prSet>
      <dgm:spPr/>
      <dgm:t>
        <a:bodyPr/>
        <a:lstStyle/>
        <a:p>
          <a:r>
            <a:rPr lang="en-US"/>
            <a:t>Barang/</a:t>
          </a:r>
          <a:br>
            <a:rPr lang="en-US"/>
          </a:br>
          <a:r>
            <a:rPr lang="en-US"/>
            <a:t>Jasa </a:t>
          </a:r>
          <a:r>
            <a:rPr lang="id-ID"/>
            <a:t>C Prioritas 2)</a:t>
          </a:r>
          <a:endParaRPr lang="id-ID" dirty="0"/>
        </a:p>
      </dgm:t>
    </dgm:pt>
    <dgm:pt modelId="{A8825168-C4BF-41A6-9621-C03F9D3D3EE5}" type="parTrans" cxnId="{93BE0F28-9DB7-4145-B61C-B79F1D866185}">
      <dgm:prSet/>
      <dgm:spPr/>
      <dgm:t>
        <a:bodyPr/>
        <a:lstStyle/>
        <a:p>
          <a:endParaRPr lang="id-ID"/>
        </a:p>
      </dgm:t>
    </dgm:pt>
    <dgm:pt modelId="{BD7A055D-8F60-41C2-8CE2-201B5EBA4499}" type="sibTrans" cxnId="{93BE0F28-9DB7-4145-B61C-B79F1D866185}">
      <dgm:prSet/>
      <dgm:spPr/>
      <dgm:t>
        <a:bodyPr/>
        <a:lstStyle/>
        <a:p>
          <a:endParaRPr lang="id-ID"/>
        </a:p>
      </dgm:t>
    </dgm:pt>
    <dgm:pt modelId="{084EB966-F901-4013-8F55-F61F8116C7D8}" type="pres">
      <dgm:prSet presAssocID="{C23691A2-A347-4C82-A43C-9B36B96D2859}" presName="Name0" presStyleCnt="0">
        <dgm:presLayoutVars>
          <dgm:chMax val="3"/>
          <dgm:chPref val="3"/>
          <dgm:bulletEnabled val="1"/>
          <dgm:dir/>
          <dgm:animLvl val="lvl"/>
        </dgm:presLayoutVars>
      </dgm:prSet>
      <dgm:spPr/>
    </dgm:pt>
    <dgm:pt modelId="{62303684-2E99-477B-A799-934DC1790446}" type="pres">
      <dgm:prSet presAssocID="{C23691A2-A347-4C82-A43C-9B36B96D2859}" presName="arc1" presStyleLbl="node1" presStyleIdx="0" presStyleCnt="2" custLinFactNeighborX="-3117" custLinFactNeighborY="-34280">
        <dgm:style>
          <a:lnRef idx="1">
            <a:schemeClr val="accent1"/>
          </a:lnRef>
          <a:fillRef idx="2">
            <a:schemeClr val="accent1"/>
          </a:fillRef>
          <a:effectRef idx="1">
            <a:schemeClr val="accent1"/>
          </a:effectRef>
          <a:fontRef idx="minor">
            <a:schemeClr val="dk1"/>
          </a:fontRef>
        </dgm:style>
      </dgm:prSet>
      <dgm:spPr/>
    </dgm:pt>
    <dgm:pt modelId="{D5D2CE65-4BBE-46B8-95C3-B12E638FE8B4}" type="pres">
      <dgm:prSet presAssocID="{C23691A2-A347-4C82-A43C-9B36B96D2859}" presName="arc3" presStyleLbl="node1" presStyleIdx="1" presStyleCnt="2" custLinFactNeighborX="-5712" custLinFactNeighborY="-28339">
        <dgm:style>
          <a:lnRef idx="1">
            <a:schemeClr val="accent6"/>
          </a:lnRef>
          <a:fillRef idx="2">
            <a:schemeClr val="accent6"/>
          </a:fillRef>
          <a:effectRef idx="1">
            <a:schemeClr val="accent6"/>
          </a:effectRef>
          <a:fontRef idx="minor">
            <a:schemeClr val="dk1"/>
          </a:fontRef>
        </dgm:style>
      </dgm:prSet>
      <dgm:spPr/>
    </dgm:pt>
    <dgm:pt modelId="{F4EC2896-85CB-4C43-83E6-D75DB8F150C8}" type="pres">
      <dgm:prSet presAssocID="{C23691A2-A347-4C82-A43C-9B36B96D2859}" presName="parentText2" presStyleLbl="revTx" presStyleIdx="0" presStyleCnt="2" custLinFactY="-61588" custLinFactNeighborX="-1788" custLinFactNeighborY="-100000">
        <dgm:presLayoutVars>
          <dgm:chMax val="4"/>
          <dgm:chPref val="3"/>
          <dgm:bulletEnabled val="1"/>
        </dgm:presLayoutVars>
      </dgm:prSet>
      <dgm:spPr/>
    </dgm:pt>
    <dgm:pt modelId="{A5318D61-8208-443F-99D1-AF42AA020D4A}" type="pres">
      <dgm:prSet presAssocID="{C23691A2-A347-4C82-A43C-9B36B96D2859}" presName="middleComposite" presStyleCnt="0"/>
      <dgm:spPr/>
    </dgm:pt>
    <dgm:pt modelId="{677262AB-1928-432B-9220-C2D3112BEDD0}" type="pres">
      <dgm:prSet presAssocID="{7AFFE1AA-53C7-40D1-BCDA-62FFE67FA73B}" presName="circ1" presStyleLbl="vennNode1" presStyleIdx="0" presStyleCnt="8" custScaleX="106519" custScaleY="105617" custLinFactNeighborX="-5914" custLinFactNeighborY="-62700"/>
      <dgm:spPr/>
    </dgm:pt>
    <dgm:pt modelId="{CCB6C4CC-09A5-4119-840E-8F0867A3B55E}" type="pres">
      <dgm:prSet presAssocID="{7AFFE1AA-53C7-40D1-BCDA-62FFE67FA73B}" presName="circ1Tx" presStyleLbl="revTx" presStyleIdx="0" presStyleCnt="2">
        <dgm:presLayoutVars>
          <dgm:chMax val="0"/>
          <dgm:chPref val="0"/>
        </dgm:presLayoutVars>
      </dgm:prSet>
      <dgm:spPr/>
    </dgm:pt>
    <dgm:pt modelId="{B6E72412-669E-4D96-984D-EA9C3EE7307B}" type="pres">
      <dgm:prSet presAssocID="{933B9C25-4AAD-4069-9F2C-4A20C961D183}" presName="circ2" presStyleLbl="vennNode1" presStyleIdx="1" presStyleCnt="8" custScaleX="106519" custScaleY="105617" custLinFactNeighborX="-2247" custLinFactNeighborY="-62700"/>
      <dgm:spPr/>
    </dgm:pt>
    <dgm:pt modelId="{E0AECD56-6CF9-4A25-B477-DAF63BD3606F}" type="pres">
      <dgm:prSet presAssocID="{933B9C25-4AAD-4069-9F2C-4A20C961D183}" presName="circ2Tx" presStyleLbl="revTx" presStyleIdx="0" presStyleCnt="2">
        <dgm:presLayoutVars>
          <dgm:chMax val="0"/>
          <dgm:chPref val="0"/>
        </dgm:presLayoutVars>
      </dgm:prSet>
      <dgm:spPr/>
    </dgm:pt>
    <dgm:pt modelId="{2E92C0A7-FD58-40BD-8684-D88C392CABAC}" type="pres">
      <dgm:prSet presAssocID="{C23691A2-A347-4C82-A43C-9B36B96D2859}" presName="leftComposite" presStyleCnt="0"/>
      <dgm:spPr/>
    </dgm:pt>
    <dgm:pt modelId="{4BEEF3E4-E0F6-4954-B8E6-46308A194115}" type="pres">
      <dgm:prSet presAssocID="{F0AA9B09-CD78-41A9-AE17-24560591CA09}" presName="childText1_1" presStyleLbl="vennNode1" presStyleIdx="2" presStyleCnt="8" custScaleX="123497" custScaleY="123497" custLinFactNeighborX="-81134" custLinFactNeighborY="-42404">
        <dgm:presLayoutVars>
          <dgm:chMax val="0"/>
          <dgm:chPref val="0"/>
        </dgm:presLayoutVars>
      </dgm:prSet>
      <dgm:spPr/>
    </dgm:pt>
    <dgm:pt modelId="{3C150191-E2CE-41D0-98F4-0B443E06E461}" type="pres">
      <dgm:prSet presAssocID="{F0AA9B09-CD78-41A9-AE17-24560591CA09}" presName="ellipse1" presStyleLbl="vennNode1" presStyleIdx="3" presStyleCnt="8" custLinFactX="1261" custLinFactY="-100000" custLinFactNeighborX="100000" custLinFactNeighborY="-108779"/>
      <dgm:spPr/>
    </dgm:pt>
    <dgm:pt modelId="{3C9F23F4-A4D3-452E-84F7-BB1BC13CBB68}" type="pres">
      <dgm:prSet presAssocID="{F0AA9B09-CD78-41A9-AE17-24560591CA09}" presName="ellipse2" presStyleLbl="vennNode1" presStyleIdx="4" presStyleCnt="8" custLinFactY="-145816" custLinFactNeighborY="-200000"/>
      <dgm:spPr/>
    </dgm:pt>
    <dgm:pt modelId="{684AFEC7-7897-4390-9436-FEF6EE59ED9C}" type="pres">
      <dgm:prSet presAssocID="{855BC97C-5366-4655-9B68-B3CB4904BD28}" presName="childText1_2" presStyleLbl="vennNode1" presStyleIdx="5" presStyleCnt="8" custScaleX="123497" custScaleY="123497" custLinFactY="-3404" custLinFactNeighborX="-18296" custLinFactNeighborY="-100000">
        <dgm:presLayoutVars>
          <dgm:chMax val="0"/>
          <dgm:chPref val="0"/>
        </dgm:presLayoutVars>
      </dgm:prSet>
      <dgm:spPr/>
    </dgm:pt>
    <dgm:pt modelId="{0A550013-7979-46F7-B5A3-944487CB195D}" type="pres">
      <dgm:prSet presAssocID="{855BC97C-5366-4655-9B68-B3CB4904BD28}" presName="ellipse3" presStyleLbl="vennNode1" presStyleIdx="6" presStyleCnt="8" custLinFactY="-145816" custLinFactNeighborY="-200000"/>
      <dgm:spPr/>
    </dgm:pt>
    <dgm:pt modelId="{64546C16-8B6C-44F1-B99E-A72EB6D48A5C}" type="pres">
      <dgm:prSet presAssocID="{27AF6807-DBF1-4AB6-ABFF-3033BFD81AAA}" presName="childText1_3" presStyleLbl="vennNode1" presStyleIdx="7" presStyleCnt="8" custScaleX="111483" custScaleY="111483" custLinFactNeighborX="-805" custLinFactNeighborY="-88917">
        <dgm:presLayoutVars>
          <dgm:chMax val="0"/>
          <dgm:chPref val="0"/>
        </dgm:presLayoutVars>
      </dgm:prSet>
      <dgm:spPr/>
    </dgm:pt>
    <dgm:pt modelId="{16503761-D6C5-42F5-9C08-E3D9896410ED}" type="pres">
      <dgm:prSet presAssocID="{C23691A2-A347-4C82-A43C-9B36B96D2859}" presName="parentText1" presStyleLbl="revTx" presStyleIdx="1" presStyleCnt="2" custLinFactY="-70402" custLinFactNeighborX="-2950" custLinFactNeighborY="-100000">
        <dgm:presLayoutVars>
          <dgm:chMax val="4"/>
          <dgm:chPref val="3"/>
          <dgm:bulletEnabled val="1"/>
        </dgm:presLayoutVars>
      </dgm:prSet>
      <dgm:spPr/>
    </dgm:pt>
  </dgm:ptLst>
  <dgm:cxnLst>
    <dgm:cxn modelId="{99998411-1396-48D0-BA36-A19CA8F453CD}" type="presOf" srcId="{933B9C25-4AAD-4069-9F2C-4A20C961D183}" destId="{B6E72412-669E-4D96-984D-EA9C3EE7307B}" srcOrd="0" destOrd="0" presId="urn:microsoft.com/office/officeart/2009/3/layout/PhasedProcess"/>
    <dgm:cxn modelId="{2CD6F017-8212-489D-949A-71B3ACF4E940}" type="presOf" srcId="{536064DF-EDC1-4010-AC32-DD867F692088}" destId="{F4EC2896-85CB-4C43-83E6-D75DB8F150C8}" srcOrd="0" destOrd="0" presId="urn:microsoft.com/office/officeart/2009/3/layout/PhasedProcess"/>
    <dgm:cxn modelId="{93BE0F28-9DB7-4145-B61C-B79F1D866185}" srcId="{536064DF-EDC1-4010-AC32-DD867F692088}" destId="{933B9C25-4AAD-4069-9F2C-4A20C961D183}" srcOrd="1" destOrd="0" parTransId="{A8825168-C4BF-41A6-9621-C03F9D3D3EE5}" sibTransId="{BD7A055D-8F60-41C2-8CE2-201B5EBA4499}"/>
    <dgm:cxn modelId="{1AA1A532-ADE4-462A-841D-1EBBFDC68337}" type="presOf" srcId="{C23691A2-A347-4C82-A43C-9B36B96D2859}" destId="{084EB966-F901-4013-8F55-F61F8116C7D8}" srcOrd="0" destOrd="0" presId="urn:microsoft.com/office/officeart/2009/3/layout/PhasedProcess"/>
    <dgm:cxn modelId="{659C1635-6E3C-47FD-AE23-2A47B1A99F21}" srcId="{99A031F9-3731-4972-9A61-15B532D2CE66}" destId="{27AF6807-DBF1-4AB6-ABFF-3033BFD81AAA}" srcOrd="2" destOrd="0" parTransId="{D760C8AE-4DA1-409C-A650-82C5D4B2DB47}" sibTransId="{F3A733F4-4A51-4B25-8C27-83E89BDF398D}"/>
    <dgm:cxn modelId="{E950983B-1328-4987-A641-2DB74434E0D3}" type="presOf" srcId="{27AF6807-DBF1-4AB6-ABFF-3033BFD81AAA}" destId="{64546C16-8B6C-44F1-B99E-A72EB6D48A5C}" srcOrd="0" destOrd="0" presId="urn:microsoft.com/office/officeart/2009/3/layout/PhasedProcess"/>
    <dgm:cxn modelId="{9FAF8D50-8EA4-4FC9-8876-C3E8859442A7}" srcId="{99A031F9-3731-4972-9A61-15B532D2CE66}" destId="{855BC97C-5366-4655-9B68-B3CB4904BD28}" srcOrd="1" destOrd="0" parTransId="{9BAAFD2A-A334-46AC-A765-1EF9603F5B10}" sibTransId="{D59604E4-B937-443A-A2DA-050A15B0E5C9}"/>
    <dgm:cxn modelId="{D607C775-6F11-409E-AD2B-295DE38DF3B6}" type="presOf" srcId="{7AFFE1AA-53C7-40D1-BCDA-62FFE67FA73B}" destId="{CCB6C4CC-09A5-4119-840E-8F0867A3B55E}" srcOrd="1" destOrd="0" presId="urn:microsoft.com/office/officeart/2009/3/layout/PhasedProcess"/>
    <dgm:cxn modelId="{FE271F8D-1FFD-40CA-9653-3E0FDA77846D}" srcId="{99A031F9-3731-4972-9A61-15B532D2CE66}" destId="{F0AA9B09-CD78-41A9-AE17-24560591CA09}" srcOrd="0" destOrd="0" parTransId="{43607BC5-347E-4756-9A90-0AA6BC9AC4BD}" sibTransId="{9D7D1817-1500-4359-A3CB-63C8D506EB8C}"/>
    <dgm:cxn modelId="{4B70C293-284F-47FB-A4DA-06C3FB6B5DE9}" srcId="{C23691A2-A347-4C82-A43C-9B36B96D2859}" destId="{99A031F9-3731-4972-9A61-15B532D2CE66}" srcOrd="0" destOrd="0" parTransId="{3D282CC6-85AC-4CBD-9323-75A9A0A1CFC7}" sibTransId="{4E2860EF-B70A-4D93-9CD8-73EAC4A7BA1E}"/>
    <dgm:cxn modelId="{BF8177AD-CF61-40F3-A061-155623C2AAE5}" type="presOf" srcId="{7AFFE1AA-53C7-40D1-BCDA-62FFE67FA73B}" destId="{677262AB-1928-432B-9220-C2D3112BEDD0}" srcOrd="0" destOrd="0" presId="urn:microsoft.com/office/officeart/2009/3/layout/PhasedProcess"/>
    <dgm:cxn modelId="{960AB5C7-2FAE-47A7-84EB-1A0205523AAF}" srcId="{C23691A2-A347-4C82-A43C-9B36B96D2859}" destId="{536064DF-EDC1-4010-AC32-DD867F692088}" srcOrd="1" destOrd="0" parTransId="{9B7C4740-B91E-4430-8561-9E1921B49939}" sibTransId="{9E2458CC-9BC2-4924-84DF-E05F100A31B2}"/>
    <dgm:cxn modelId="{679088CB-F6F1-434F-989B-5C8BEF9E44B7}" srcId="{536064DF-EDC1-4010-AC32-DD867F692088}" destId="{7AFFE1AA-53C7-40D1-BCDA-62FFE67FA73B}" srcOrd="0" destOrd="0" parTransId="{00F81DD3-0C56-487A-91F6-DA611E36208E}" sibTransId="{D09F9AE1-9BC4-4889-B421-92E6CBFCDFBE}"/>
    <dgm:cxn modelId="{9070AACE-2E30-4314-BFE9-E93E8E90F4AB}" type="presOf" srcId="{855BC97C-5366-4655-9B68-B3CB4904BD28}" destId="{684AFEC7-7897-4390-9436-FEF6EE59ED9C}" srcOrd="0" destOrd="0" presId="urn:microsoft.com/office/officeart/2009/3/layout/PhasedProcess"/>
    <dgm:cxn modelId="{F85E5FDA-F5BA-4341-B675-A03973292F78}" type="presOf" srcId="{933B9C25-4AAD-4069-9F2C-4A20C961D183}" destId="{E0AECD56-6CF9-4A25-B477-DAF63BD3606F}" srcOrd="1" destOrd="0" presId="urn:microsoft.com/office/officeart/2009/3/layout/PhasedProcess"/>
    <dgm:cxn modelId="{4EC1A8EF-1091-4486-A36E-0AE1DEC29D36}" type="presOf" srcId="{99A031F9-3731-4972-9A61-15B532D2CE66}" destId="{16503761-D6C5-42F5-9C08-E3D9896410ED}" srcOrd="0" destOrd="0" presId="urn:microsoft.com/office/officeart/2009/3/layout/PhasedProcess"/>
    <dgm:cxn modelId="{C284DEF8-F7C7-4D08-B67F-3385E93B3932}" type="presOf" srcId="{F0AA9B09-CD78-41A9-AE17-24560591CA09}" destId="{4BEEF3E4-E0F6-4954-B8E6-46308A194115}" srcOrd="0" destOrd="0" presId="urn:microsoft.com/office/officeart/2009/3/layout/PhasedProcess"/>
    <dgm:cxn modelId="{4DCAABE4-AB30-443F-BCED-7BBA42754F3A}" type="presParOf" srcId="{084EB966-F901-4013-8F55-F61F8116C7D8}" destId="{62303684-2E99-477B-A799-934DC1790446}" srcOrd="0" destOrd="0" presId="urn:microsoft.com/office/officeart/2009/3/layout/PhasedProcess"/>
    <dgm:cxn modelId="{23456A88-B277-4D72-883A-A8030FA5C8F1}" type="presParOf" srcId="{084EB966-F901-4013-8F55-F61F8116C7D8}" destId="{D5D2CE65-4BBE-46B8-95C3-B12E638FE8B4}" srcOrd="1" destOrd="0" presId="urn:microsoft.com/office/officeart/2009/3/layout/PhasedProcess"/>
    <dgm:cxn modelId="{88459372-037B-4430-9356-E17045F66123}" type="presParOf" srcId="{084EB966-F901-4013-8F55-F61F8116C7D8}" destId="{F4EC2896-85CB-4C43-83E6-D75DB8F150C8}" srcOrd="2" destOrd="0" presId="urn:microsoft.com/office/officeart/2009/3/layout/PhasedProcess"/>
    <dgm:cxn modelId="{637321AB-5038-44E9-ADC2-6E79FBCC7C39}" type="presParOf" srcId="{084EB966-F901-4013-8F55-F61F8116C7D8}" destId="{A5318D61-8208-443F-99D1-AF42AA020D4A}" srcOrd="3" destOrd="0" presId="urn:microsoft.com/office/officeart/2009/3/layout/PhasedProcess"/>
    <dgm:cxn modelId="{1B287EC6-19BF-4521-922F-2B68BA6C144A}" type="presParOf" srcId="{A5318D61-8208-443F-99D1-AF42AA020D4A}" destId="{677262AB-1928-432B-9220-C2D3112BEDD0}" srcOrd="0" destOrd="0" presId="urn:microsoft.com/office/officeart/2009/3/layout/PhasedProcess"/>
    <dgm:cxn modelId="{BFA5CE64-3F6F-48AB-93D2-9191C7905F7F}" type="presParOf" srcId="{A5318D61-8208-443F-99D1-AF42AA020D4A}" destId="{CCB6C4CC-09A5-4119-840E-8F0867A3B55E}" srcOrd="1" destOrd="0" presId="urn:microsoft.com/office/officeart/2009/3/layout/PhasedProcess"/>
    <dgm:cxn modelId="{843A0964-C8E7-4696-87E0-F5327C067104}" type="presParOf" srcId="{A5318D61-8208-443F-99D1-AF42AA020D4A}" destId="{B6E72412-669E-4D96-984D-EA9C3EE7307B}" srcOrd="2" destOrd="0" presId="urn:microsoft.com/office/officeart/2009/3/layout/PhasedProcess"/>
    <dgm:cxn modelId="{D847E450-60D8-4D62-A5F9-F3251E857FF8}" type="presParOf" srcId="{A5318D61-8208-443F-99D1-AF42AA020D4A}" destId="{E0AECD56-6CF9-4A25-B477-DAF63BD3606F}" srcOrd="3" destOrd="0" presId="urn:microsoft.com/office/officeart/2009/3/layout/PhasedProcess"/>
    <dgm:cxn modelId="{E3E6B5FF-F955-41DA-9796-7E146BEAD845}" type="presParOf" srcId="{084EB966-F901-4013-8F55-F61F8116C7D8}" destId="{2E92C0A7-FD58-40BD-8684-D88C392CABAC}" srcOrd="4" destOrd="0" presId="urn:microsoft.com/office/officeart/2009/3/layout/PhasedProcess"/>
    <dgm:cxn modelId="{7F50B3BA-7E6E-4F7E-B82F-249EA96BF2E6}" type="presParOf" srcId="{2E92C0A7-FD58-40BD-8684-D88C392CABAC}" destId="{4BEEF3E4-E0F6-4954-B8E6-46308A194115}" srcOrd="0" destOrd="0" presId="urn:microsoft.com/office/officeart/2009/3/layout/PhasedProcess"/>
    <dgm:cxn modelId="{3A4741CF-33F4-4D48-8BE0-518090B8E153}" type="presParOf" srcId="{2E92C0A7-FD58-40BD-8684-D88C392CABAC}" destId="{3C150191-E2CE-41D0-98F4-0B443E06E461}" srcOrd="1" destOrd="0" presId="urn:microsoft.com/office/officeart/2009/3/layout/PhasedProcess"/>
    <dgm:cxn modelId="{F9001958-6164-4EA3-8FB2-DB505D480CE2}" type="presParOf" srcId="{2E92C0A7-FD58-40BD-8684-D88C392CABAC}" destId="{3C9F23F4-A4D3-452E-84F7-BB1BC13CBB68}" srcOrd="2" destOrd="0" presId="urn:microsoft.com/office/officeart/2009/3/layout/PhasedProcess"/>
    <dgm:cxn modelId="{BF9EF7D0-1987-406B-B6C6-2F6DCF17627A}" type="presParOf" srcId="{2E92C0A7-FD58-40BD-8684-D88C392CABAC}" destId="{684AFEC7-7897-4390-9436-FEF6EE59ED9C}" srcOrd="3" destOrd="0" presId="urn:microsoft.com/office/officeart/2009/3/layout/PhasedProcess"/>
    <dgm:cxn modelId="{561A26DA-4AC2-47F5-8DA8-3BD291AF3F90}" type="presParOf" srcId="{2E92C0A7-FD58-40BD-8684-D88C392CABAC}" destId="{0A550013-7979-46F7-B5A3-944487CB195D}" srcOrd="4" destOrd="0" presId="urn:microsoft.com/office/officeart/2009/3/layout/PhasedProcess"/>
    <dgm:cxn modelId="{22E05C61-069B-4A04-A22F-7888DACBCE26}" type="presParOf" srcId="{2E92C0A7-FD58-40BD-8684-D88C392CABAC}" destId="{64546C16-8B6C-44F1-B99E-A72EB6D48A5C}" srcOrd="5" destOrd="0" presId="urn:microsoft.com/office/officeart/2009/3/layout/PhasedProcess"/>
    <dgm:cxn modelId="{0845A226-06EF-4FDA-8958-5133D9D584C8}" type="presParOf" srcId="{084EB966-F901-4013-8F55-F61F8116C7D8}" destId="{16503761-D6C5-42F5-9C08-E3D9896410ED}" srcOrd="5"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DCCEF-A201-4D56-86FB-1DABD3BC2639}"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D1421684-3BCD-4F39-9928-C9C293177FEE}">
      <dgm:prSet phldrT="[Text]" custT="1"/>
      <dgm:spPr/>
      <dgm:t>
        <a:bodyPr anchor="ctr"/>
        <a:lstStyle/>
        <a:p>
          <a:r>
            <a:rPr lang="id-ID" sz="2400" b="1" dirty="0"/>
            <a:t>Perencanaan Pengadaan </a:t>
          </a:r>
        </a:p>
      </dgm:t>
    </dgm:pt>
    <dgm:pt modelId="{B482A56F-2364-45AC-940D-193A12CB9E70}" type="parTrans" cxnId="{DA704DFB-92BF-42CB-8879-DE619727C970}">
      <dgm:prSet/>
      <dgm:spPr/>
      <dgm:t>
        <a:bodyPr/>
        <a:lstStyle/>
        <a:p>
          <a:endParaRPr lang="id-ID" sz="2000"/>
        </a:p>
      </dgm:t>
    </dgm:pt>
    <dgm:pt modelId="{FE01666D-5A1B-4DA7-9E1B-4D22F529B58C}" type="sibTrans" cxnId="{DA704DFB-92BF-42CB-8879-DE619727C970}">
      <dgm:prSet/>
      <dgm:spPr/>
      <dgm:t>
        <a:bodyPr/>
        <a:lstStyle/>
        <a:p>
          <a:endParaRPr lang="id-ID" sz="2000"/>
        </a:p>
      </dgm:t>
    </dgm:pt>
    <dgm:pt modelId="{88943CB3-D083-446F-B1F7-F7FF98E17D06}">
      <dgm:prSet phldrT="[Text]" custT="1"/>
      <dgm:spPr/>
      <dgm:t>
        <a:bodyPr anchor="ctr"/>
        <a:lstStyle/>
        <a:p>
          <a:endParaRPr lang="id-ID" sz="2400" b="1" dirty="0"/>
        </a:p>
        <a:p>
          <a:r>
            <a:rPr lang="id-ID" sz="2400" b="1" dirty="0"/>
            <a:t>Persiapan Pengadaan</a:t>
          </a:r>
        </a:p>
      </dgm:t>
    </dgm:pt>
    <dgm:pt modelId="{1F82146A-B9FD-470D-BC9B-65DEDFA2F8F5}" type="parTrans" cxnId="{DDCDB422-DC15-487A-ACA2-B6B077A17F1A}">
      <dgm:prSet/>
      <dgm:spPr/>
      <dgm:t>
        <a:bodyPr/>
        <a:lstStyle/>
        <a:p>
          <a:endParaRPr lang="id-ID" sz="2000"/>
        </a:p>
      </dgm:t>
    </dgm:pt>
    <dgm:pt modelId="{89DAAB2E-D973-487D-9C1A-CF0BB9B4FAC5}" type="sibTrans" cxnId="{DDCDB422-DC15-487A-ACA2-B6B077A17F1A}">
      <dgm:prSet/>
      <dgm:spPr/>
      <dgm:t>
        <a:bodyPr/>
        <a:lstStyle/>
        <a:p>
          <a:endParaRPr lang="id-ID" sz="2000"/>
        </a:p>
      </dgm:t>
    </dgm:pt>
    <dgm:pt modelId="{2E8F7FAA-14DC-462F-94CC-F73B3272903D}">
      <dgm:prSet custT="1"/>
      <dgm:spPr/>
      <dgm:t>
        <a:bodyPr anchor="ctr"/>
        <a:lstStyle/>
        <a:p>
          <a:r>
            <a:rPr lang="id-ID" sz="2400" b="1" dirty="0"/>
            <a:t>Pelaksanaan </a:t>
          </a:r>
          <a:r>
            <a:rPr lang="en-US" sz="2400" b="1" dirty="0" err="1"/>
            <a:t>Pengadaan</a:t>
          </a:r>
          <a:endParaRPr lang="id-ID" sz="2400" b="1" dirty="0"/>
        </a:p>
      </dgm:t>
    </dgm:pt>
    <dgm:pt modelId="{C6ECF71C-D61F-4764-A98D-3F3247B082F2}" type="parTrans" cxnId="{2C466E87-90D0-4CA4-8765-06CB79E7F1F5}">
      <dgm:prSet/>
      <dgm:spPr/>
      <dgm:t>
        <a:bodyPr/>
        <a:lstStyle/>
        <a:p>
          <a:endParaRPr lang="id-ID" sz="2000"/>
        </a:p>
      </dgm:t>
    </dgm:pt>
    <dgm:pt modelId="{9CE3717D-4016-47BC-9C34-0F26B8DF2541}" type="sibTrans" cxnId="{2C466E87-90D0-4CA4-8765-06CB79E7F1F5}">
      <dgm:prSet/>
      <dgm:spPr/>
      <dgm:t>
        <a:bodyPr/>
        <a:lstStyle/>
        <a:p>
          <a:endParaRPr lang="id-ID" sz="2000"/>
        </a:p>
      </dgm:t>
    </dgm:pt>
    <dgm:pt modelId="{4F2D76FA-ED26-4AF1-B418-A3BF0E8E24EB}" type="pres">
      <dgm:prSet presAssocID="{109DCCEF-A201-4D56-86FB-1DABD3BC2639}" presName="Name0" presStyleCnt="0">
        <dgm:presLayoutVars>
          <dgm:dir/>
          <dgm:resizeHandles val="exact"/>
        </dgm:presLayoutVars>
      </dgm:prSet>
      <dgm:spPr/>
    </dgm:pt>
    <dgm:pt modelId="{4B6DE226-3AD9-47DF-B233-50B235462435}" type="pres">
      <dgm:prSet presAssocID="{109DCCEF-A201-4D56-86FB-1DABD3BC2639}" presName="arrow" presStyleLbl="bgShp" presStyleIdx="0" presStyleCnt="1" custScaleY="143625"/>
      <dgm:spPr/>
    </dgm:pt>
    <dgm:pt modelId="{4C8E8AD0-1F02-4D06-8BC3-264090B459FC}" type="pres">
      <dgm:prSet presAssocID="{109DCCEF-A201-4D56-86FB-1DABD3BC2639}" presName="points" presStyleCnt="0"/>
      <dgm:spPr/>
    </dgm:pt>
    <dgm:pt modelId="{E4F8C2F9-AA0C-4BB2-9DC4-608420DB5BA5}" type="pres">
      <dgm:prSet presAssocID="{D1421684-3BCD-4F39-9928-C9C293177FEE}" presName="compositeA" presStyleCnt="0"/>
      <dgm:spPr/>
    </dgm:pt>
    <dgm:pt modelId="{65B15FF9-5D79-48B7-97D4-94B3FFDBDF85}" type="pres">
      <dgm:prSet presAssocID="{D1421684-3BCD-4F39-9928-C9C293177FEE}" presName="textA" presStyleLbl="revTx" presStyleIdx="0" presStyleCnt="3" custScaleX="79249" custLinFactNeighborX="2512" custLinFactNeighborY="76650">
        <dgm:presLayoutVars>
          <dgm:bulletEnabled val="1"/>
        </dgm:presLayoutVars>
      </dgm:prSet>
      <dgm:spPr/>
    </dgm:pt>
    <dgm:pt modelId="{75CEAF42-D922-499C-8F24-5E573CF1ECDC}" type="pres">
      <dgm:prSet presAssocID="{D1421684-3BCD-4F39-9928-C9C293177FEE}" presName="circleA" presStyleLbl="node1" presStyleIdx="0" presStyleCnt="3" custLinFactX="100000" custLinFactNeighborX="152109" custLinFactNeighborY="22484"/>
      <dgm:spPr/>
    </dgm:pt>
    <dgm:pt modelId="{69A95540-C75B-4149-8E90-E9C37ABF24E3}" type="pres">
      <dgm:prSet presAssocID="{D1421684-3BCD-4F39-9928-C9C293177FEE}" presName="spaceA" presStyleCnt="0"/>
      <dgm:spPr/>
    </dgm:pt>
    <dgm:pt modelId="{EBD830BF-C694-451B-8CDE-04ABF07FA409}" type="pres">
      <dgm:prSet presAssocID="{FE01666D-5A1B-4DA7-9E1B-4D22F529B58C}" presName="space" presStyleCnt="0"/>
      <dgm:spPr/>
    </dgm:pt>
    <dgm:pt modelId="{9D8A2C29-4489-4026-A3A8-602683B5DD3F}" type="pres">
      <dgm:prSet presAssocID="{88943CB3-D083-446F-B1F7-F7FF98E17D06}" presName="compositeB" presStyleCnt="0"/>
      <dgm:spPr/>
    </dgm:pt>
    <dgm:pt modelId="{CDDA1EE7-E176-4EB4-AE7F-B3EE478BBBE8}" type="pres">
      <dgm:prSet presAssocID="{88943CB3-D083-446F-B1F7-F7FF98E17D06}" presName="textB" presStyleLbl="revTx" presStyleIdx="1" presStyleCnt="3" custScaleX="79194" custScaleY="70530" custLinFactNeighborX="-11919" custLinFactNeighborY="-96985">
        <dgm:presLayoutVars>
          <dgm:bulletEnabled val="1"/>
        </dgm:presLayoutVars>
      </dgm:prSet>
      <dgm:spPr/>
    </dgm:pt>
    <dgm:pt modelId="{602DF291-602B-4395-8010-43021B445C2A}" type="pres">
      <dgm:prSet presAssocID="{88943CB3-D083-446F-B1F7-F7FF98E17D06}" presName="circleB" presStyleLbl="node1" presStyleIdx="1" presStyleCnt="3" custLinFactX="71614" custLinFactNeighborX="100000" custLinFactNeighborY="-21106"/>
      <dgm:spPr/>
    </dgm:pt>
    <dgm:pt modelId="{27A02A91-DADC-499D-A6C4-A00F8E7B44DB}" type="pres">
      <dgm:prSet presAssocID="{88943CB3-D083-446F-B1F7-F7FF98E17D06}" presName="spaceB" presStyleCnt="0"/>
      <dgm:spPr/>
    </dgm:pt>
    <dgm:pt modelId="{B65E86C8-3DCA-4F3B-B78A-B5A4CC612373}" type="pres">
      <dgm:prSet presAssocID="{89DAAB2E-D973-487D-9C1A-CF0BB9B4FAC5}" presName="space" presStyleCnt="0"/>
      <dgm:spPr/>
    </dgm:pt>
    <dgm:pt modelId="{8C089289-87E6-4E71-BED9-678B1EA7E63A}" type="pres">
      <dgm:prSet presAssocID="{2E8F7FAA-14DC-462F-94CC-F73B3272903D}" presName="compositeA" presStyleCnt="0"/>
      <dgm:spPr/>
    </dgm:pt>
    <dgm:pt modelId="{DA202A06-501A-4689-AE13-666DECD6803A}" type="pres">
      <dgm:prSet presAssocID="{2E8F7FAA-14DC-462F-94CC-F73B3272903D}" presName="textA" presStyleLbl="revTx" presStyleIdx="2" presStyleCnt="3" custScaleX="86294" custScaleY="59007" custLinFactNeighborX="-28024" custLinFactNeighborY="90541">
        <dgm:presLayoutVars>
          <dgm:bulletEnabled val="1"/>
        </dgm:presLayoutVars>
      </dgm:prSet>
      <dgm:spPr/>
    </dgm:pt>
    <dgm:pt modelId="{E9BA994C-327C-4533-9260-B8E05552FEC1}" type="pres">
      <dgm:prSet presAssocID="{2E8F7FAA-14DC-462F-94CC-F73B3272903D}" presName="circleA" presStyleLbl="node1" presStyleIdx="2" presStyleCnt="3" custLinFactNeighborX="74811" custLinFactNeighborY="58870"/>
      <dgm:spPr/>
    </dgm:pt>
    <dgm:pt modelId="{5DDBE0A9-C35A-4E7A-B866-DDF8DDE2E72C}" type="pres">
      <dgm:prSet presAssocID="{2E8F7FAA-14DC-462F-94CC-F73B3272903D}" presName="spaceA" presStyleCnt="0"/>
      <dgm:spPr/>
    </dgm:pt>
  </dgm:ptLst>
  <dgm:cxnLst>
    <dgm:cxn modelId="{DDCDB422-DC15-487A-ACA2-B6B077A17F1A}" srcId="{109DCCEF-A201-4D56-86FB-1DABD3BC2639}" destId="{88943CB3-D083-446F-B1F7-F7FF98E17D06}" srcOrd="1" destOrd="0" parTransId="{1F82146A-B9FD-470D-BC9B-65DEDFA2F8F5}" sibTransId="{89DAAB2E-D973-487D-9C1A-CF0BB9B4FAC5}"/>
    <dgm:cxn modelId="{BFE7E05E-C9D4-4731-89FC-545CED79E852}" type="presOf" srcId="{88943CB3-D083-446F-B1F7-F7FF98E17D06}" destId="{CDDA1EE7-E176-4EB4-AE7F-B3EE478BBBE8}" srcOrd="0" destOrd="0" presId="urn:microsoft.com/office/officeart/2005/8/layout/hProcess11"/>
    <dgm:cxn modelId="{3B930B60-7161-496F-AAC2-D476E1202EC8}" type="presOf" srcId="{D1421684-3BCD-4F39-9928-C9C293177FEE}" destId="{65B15FF9-5D79-48B7-97D4-94B3FFDBDF85}" srcOrd="0" destOrd="0" presId="urn:microsoft.com/office/officeart/2005/8/layout/hProcess11"/>
    <dgm:cxn modelId="{EA6B9279-3A03-4FFC-8694-5F119938E5CC}" type="presOf" srcId="{109DCCEF-A201-4D56-86FB-1DABD3BC2639}" destId="{4F2D76FA-ED26-4AF1-B418-A3BF0E8E24EB}" srcOrd="0" destOrd="0" presId="urn:microsoft.com/office/officeart/2005/8/layout/hProcess11"/>
    <dgm:cxn modelId="{2C466E87-90D0-4CA4-8765-06CB79E7F1F5}" srcId="{109DCCEF-A201-4D56-86FB-1DABD3BC2639}" destId="{2E8F7FAA-14DC-462F-94CC-F73B3272903D}" srcOrd="2" destOrd="0" parTransId="{C6ECF71C-D61F-4764-A98D-3F3247B082F2}" sibTransId="{9CE3717D-4016-47BC-9C34-0F26B8DF2541}"/>
    <dgm:cxn modelId="{AA370094-98BC-4C14-B6B7-AD30049954E1}" type="presOf" srcId="{2E8F7FAA-14DC-462F-94CC-F73B3272903D}" destId="{DA202A06-501A-4689-AE13-666DECD6803A}" srcOrd="0" destOrd="0" presId="urn:microsoft.com/office/officeart/2005/8/layout/hProcess11"/>
    <dgm:cxn modelId="{DA704DFB-92BF-42CB-8879-DE619727C970}" srcId="{109DCCEF-A201-4D56-86FB-1DABD3BC2639}" destId="{D1421684-3BCD-4F39-9928-C9C293177FEE}" srcOrd="0" destOrd="0" parTransId="{B482A56F-2364-45AC-940D-193A12CB9E70}" sibTransId="{FE01666D-5A1B-4DA7-9E1B-4D22F529B58C}"/>
    <dgm:cxn modelId="{4A40ED52-511A-47CD-B9AE-1201FCF29E0A}" type="presParOf" srcId="{4F2D76FA-ED26-4AF1-B418-A3BF0E8E24EB}" destId="{4B6DE226-3AD9-47DF-B233-50B235462435}" srcOrd="0" destOrd="0" presId="urn:microsoft.com/office/officeart/2005/8/layout/hProcess11"/>
    <dgm:cxn modelId="{2EC5CEEC-B7DE-4353-BB8B-2B66F334B237}" type="presParOf" srcId="{4F2D76FA-ED26-4AF1-B418-A3BF0E8E24EB}" destId="{4C8E8AD0-1F02-4D06-8BC3-264090B459FC}" srcOrd="1" destOrd="0" presId="urn:microsoft.com/office/officeart/2005/8/layout/hProcess11"/>
    <dgm:cxn modelId="{F6A539CF-030A-4295-9D74-2D2B0EBCD2BA}" type="presParOf" srcId="{4C8E8AD0-1F02-4D06-8BC3-264090B459FC}" destId="{E4F8C2F9-AA0C-4BB2-9DC4-608420DB5BA5}" srcOrd="0" destOrd="0" presId="urn:microsoft.com/office/officeart/2005/8/layout/hProcess11"/>
    <dgm:cxn modelId="{4B96983A-7F9E-4731-B7B5-092CCB428A66}" type="presParOf" srcId="{E4F8C2F9-AA0C-4BB2-9DC4-608420DB5BA5}" destId="{65B15FF9-5D79-48B7-97D4-94B3FFDBDF85}" srcOrd="0" destOrd="0" presId="urn:microsoft.com/office/officeart/2005/8/layout/hProcess11"/>
    <dgm:cxn modelId="{46EC8A87-7859-4E2C-B694-8A5A48C63DC7}" type="presParOf" srcId="{E4F8C2F9-AA0C-4BB2-9DC4-608420DB5BA5}" destId="{75CEAF42-D922-499C-8F24-5E573CF1ECDC}" srcOrd="1" destOrd="0" presId="urn:microsoft.com/office/officeart/2005/8/layout/hProcess11"/>
    <dgm:cxn modelId="{57F9863F-8F21-462D-9EF2-2E5941B5B970}" type="presParOf" srcId="{E4F8C2F9-AA0C-4BB2-9DC4-608420DB5BA5}" destId="{69A95540-C75B-4149-8E90-E9C37ABF24E3}" srcOrd="2" destOrd="0" presId="urn:microsoft.com/office/officeart/2005/8/layout/hProcess11"/>
    <dgm:cxn modelId="{BE5F0489-B2C5-4D01-88ED-C2FE02332F0B}" type="presParOf" srcId="{4C8E8AD0-1F02-4D06-8BC3-264090B459FC}" destId="{EBD830BF-C694-451B-8CDE-04ABF07FA409}" srcOrd="1" destOrd="0" presId="urn:microsoft.com/office/officeart/2005/8/layout/hProcess11"/>
    <dgm:cxn modelId="{982A2DBC-8D15-421F-8F41-BD9E08444A0C}" type="presParOf" srcId="{4C8E8AD0-1F02-4D06-8BC3-264090B459FC}" destId="{9D8A2C29-4489-4026-A3A8-602683B5DD3F}" srcOrd="2" destOrd="0" presId="urn:microsoft.com/office/officeart/2005/8/layout/hProcess11"/>
    <dgm:cxn modelId="{90E37E51-950F-4562-8D85-EFB72AF6A2CE}" type="presParOf" srcId="{9D8A2C29-4489-4026-A3A8-602683B5DD3F}" destId="{CDDA1EE7-E176-4EB4-AE7F-B3EE478BBBE8}" srcOrd="0" destOrd="0" presId="urn:microsoft.com/office/officeart/2005/8/layout/hProcess11"/>
    <dgm:cxn modelId="{60BFAAE8-8570-4AB6-BB4F-B9A62002D2EF}" type="presParOf" srcId="{9D8A2C29-4489-4026-A3A8-602683B5DD3F}" destId="{602DF291-602B-4395-8010-43021B445C2A}" srcOrd="1" destOrd="0" presId="urn:microsoft.com/office/officeart/2005/8/layout/hProcess11"/>
    <dgm:cxn modelId="{5110ACD8-2561-45D2-AE78-3DC79937A838}" type="presParOf" srcId="{9D8A2C29-4489-4026-A3A8-602683B5DD3F}" destId="{27A02A91-DADC-499D-A6C4-A00F8E7B44DB}" srcOrd="2" destOrd="0" presId="urn:microsoft.com/office/officeart/2005/8/layout/hProcess11"/>
    <dgm:cxn modelId="{3583CF76-A819-4908-89FE-45CC4DAFABFA}" type="presParOf" srcId="{4C8E8AD0-1F02-4D06-8BC3-264090B459FC}" destId="{B65E86C8-3DCA-4F3B-B78A-B5A4CC612373}" srcOrd="3" destOrd="0" presId="urn:microsoft.com/office/officeart/2005/8/layout/hProcess11"/>
    <dgm:cxn modelId="{E7F64A6E-6568-4D12-9460-3A839EAB9CD8}" type="presParOf" srcId="{4C8E8AD0-1F02-4D06-8BC3-264090B459FC}" destId="{8C089289-87E6-4E71-BED9-678B1EA7E63A}" srcOrd="4" destOrd="0" presId="urn:microsoft.com/office/officeart/2005/8/layout/hProcess11"/>
    <dgm:cxn modelId="{C7B4126A-5134-46B3-A393-F0B6FD87EB7F}" type="presParOf" srcId="{8C089289-87E6-4E71-BED9-678B1EA7E63A}" destId="{DA202A06-501A-4689-AE13-666DECD6803A}" srcOrd="0" destOrd="0" presId="urn:microsoft.com/office/officeart/2005/8/layout/hProcess11"/>
    <dgm:cxn modelId="{18818A86-1762-4A9C-9331-F5FE082676FB}" type="presParOf" srcId="{8C089289-87E6-4E71-BED9-678B1EA7E63A}" destId="{E9BA994C-327C-4533-9260-B8E05552FEC1}" srcOrd="1" destOrd="0" presId="urn:microsoft.com/office/officeart/2005/8/layout/hProcess11"/>
    <dgm:cxn modelId="{80815C2A-D55A-49C6-85B5-C9DF50BEF936}" type="presParOf" srcId="{8C089289-87E6-4E71-BED9-678B1EA7E63A}" destId="{5DDBE0A9-C35A-4E7A-B866-DDF8DDE2E72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A3C839-4B4C-4FAC-BDE6-7DC6E094517E}"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US"/>
        </a:p>
      </dgm:t>
    </dgm:pt>
    <dgm:pt modelId="{98EE231B-1AD9-4CFA-A559-806807CFB767}">
      <dgm:prSet phldrT="[Text]" custT="1"/>
      <dgm:spPr/>
      <dgm:t>
        <a:bodyPr/>
        <a:lstStyle/>
        <a:p>
          <a:pPr algn="ctr"/>
          <a:r>
            <a:rPr lang="id-ID" sz="2400"/>
            <a:t>Penetapan tipe swakelola</a:t>
          </a:r>
          <a:endParaRPr lang="en-US" sz="2400"/>
        </a:p>
      </dgm:t>
    </dgm:pt>
    <dgm:pt modelId="{0857C71B-C84A-4227-BD7B-A668BEAF50B2}" type="parTrans" cxnId="{AF175646-2722-45AD-B376-02ED39BA6A2B}">
      <dgm:prSet/>
      <dgm:spPr/>
      <dgm:t>
        <a:bodyPr/>
        <a:lstStyle/>
        <a:p>
          <a:endParaRPr lang="en-US" sz="2400"/>
        </a:p>
      </dgm:t>
    </dgm:pt>
    <dgm:pt modelId="{AA57E81C-6CE4-4104-8FD4-31048BE368DD}" type="sibTrans" cxnId="{AF175646-2722-45AD-B376-02ED39BA6A2B}">
      <dgm:prSet/>
      <dgm:spPr/>
      <dgm:t>
        <a:bodyPr/>
        <a:lstStyle/>
        <a:p>
          <a:endParaRPr lang="en-US" sz="2400"/>
        </a:p>
      </dgm:t>
    </dgm:pt>
    <dgm:pt modelId="{1548973E-B2DA-47AE-8BBB-18C933E06499}">
      <dgm:prSet phldrT="[Text]" custT="1"/>
      <dgm:spPr/>
      <dgm:t>
        <a:bodyPr/>
        <a:lstStyle/>
        <a:p>
          <a:pPr algn="ctr"/>
          <a:r>
            <a:rPr lang="id-ID" sz="2400"/>
            <a:t>Penyusunan spesifikasi teknis/KAK;</a:t>
          </a:r>
          <a:endParaRPr lang="en-US" sz="2400"/>
        </a:p>
      </dgm:t>
    </dgm:pt>
    <dgm:pt modelId="{E5DFE03B-C99A-4010-B8F0-31570001EA56}" type="parTrans" cxnId="{C7D22C52-6DC4-4A57-B370-8592CC6774CD}">
      <dgm:prSet/>
      <dgm:spPr/>
      <dgm:t>
        <a:bodyPr/>
        <a:lstStyle/>
        <a:p>
          <a:endParaRPr lang="en-US" sz="2400"/>
        </a:p>
      </dgm:t>
    </dgm:pt>
    <dgm:pt modelId="{071C1B9F-CDD6-4541-9294-3D7457BD46DE}" type="sibTrans" cxnId="{C7D22C52-6DC4-4A57-B370-8592CC6774CD}">
      <dgm:prSet/>
      <dgm:spPr/>
      <dgm:t>
        <a:bodyPr/>
        <a:lstStyle/>
        <a:p>
          <a:endParaRPr lang="en-US" sz="2400"/>
        </a:p>
      </dgm:t>
    </dgm:pt>
    <dgm:pt modelId="{9574F1CA-1C77-447A-975D-ED1FBFC0D640}">
      <dgm:prSet phldrT="[Text]" custT="1"/>
      <dgm:spPr/>
      <dgm:t>
        <a:bodyPr/>
        <a:lstStyle/>
        <a:p>
          <a:pPr algn="ctr"/>
          <a:r>
            <a:rPr lang="id-ID" sz="2400"/>
            <a:t>Penyusunan perkiraan biaya / Rencana Anggaran Biaya (RAB)</a:t>
          </a:r>
          <a:endParaRPr lang="en-US" sz="2400"/>
        </a:p>
      </dgm:t>
    </dgm:pt>
    <dgm:pt modelId="{D998494D-0529-4CE9-BC95-9728033E0ABC}" type="parTrans" cxnId="{7E318EFA-1002-4955-94EE-65C8C8A7BE61}">
      <dgm:prSet/>
      <dgm:spPr/>
      <dgm:t>
        <a:bodyPr/>
        <a:lstStyle/>
        <a:p>
          <a:endParaRPr lang="en-US" sz="2400"/>
        </a:p>
      </dgm:t>
    </dgm:pt>
    <dgm:pt modelId="{B8F88132-0116-4B7F-8E83-33E5CE9E1117}" type="sibTrans" cxnId="{7E318EFA-1002-4955-94EE-65C8C8A7BE61}">
      <dgm:prSet/>
      <dgm:spPr/>
      <dgm:t>
        <a:bodyPr/>
        <a:lstStyle/>
        <a:p>
          <a:endParaRPr lang="en-US" sz="2400"/>
        </a:p>
      </dgm:t>
    </dgm:pt>
    <dgm:pt modelId="{B221C5C0-D3CA-4886-A383-541514CE123C}" type="pres">
      <dgm:prSet presAssocID="{C3A3C839-4B4C-4FAC-BDE6-7DC6E094517E}" presName="Name0" presStyleCnt="0">
        <dgm:presLayoutVars>
          <dgm:dir/>
          <dgm:resizeHandles val="exact"/>
        </dgm:presLayoutVars>
      </dgm:prSet>
      <dgm:spPr/>
    </dgm:pt>
    <dgm:pt modelId="{92ED1264-F076-4DF1-8D0C-C02FBA99A581}" type="pres">
      <dgm:prSet presAssocID="{98EE231B-1AD9-4CFA-A559-806807CFB767}" presName="composite" presStyleCnt="0"/>
      <dgm:spPr/>
    </dgm:pt>
    <dgm:pt modelId="{20218D1D-44AC-4AB1-A215-DF075FF233C6}" type="pres">
      <dgm:prSet presAssocID="{98EE231B-1AD9-4CFA-A559-806807CFB767}" presName="rect1" presStyleLbl="trAlignAcc1" presStyleIdx="0" presStyleCnt="3">
        <dgm:presLayoutVars>
          <dgm:bulletEnabled val="1"/>
        </dgm:presLayoutVars>
      </dgm:prSet>
      <dgm:spPr/>
    </dgm:pt>
    <dgm:pt modelId="{315AA364-3730-4639-844C-C04FB0F2E590}" type="pres">
      <dgm:prSet presAssocID="{98EE231B-1AD9-4CFA-A559-806807CFB767}" presName="rect2" presStyleLbl="fgImgPlace1" presStyleIdx="0" presStyleCnt="3"/>
      <dgm:spPr>
        <a:solidFill>
          <a:schemeClr val="bg1">
            <a:lumMod val="95000"/>
          </a:schemeClr>
        </a:solidFill>
      </dgm:spPr>
    </dgm:pt>
    <dgm:pt modelId="{41A95C0A-2CE4-4C16-89A5-4E5492585BE1}" type="pres">
      <dgm:prSet presAssocID="{AA57E81C-6CE4-4104-8FD4-31048BE368DD}" presName="sibTrans" presStyleCnt="0"/>
      <dgm:spPr/>
    </dgm:pt>
    <dgm:pt modelId="{98801914-6906-4305-89E9-CEA09D3DD5D7}" type="pres">
      <dgm:prSet presAssocID="{1548973E-B2DA-47AE-8BBB-18C933E06499}" presName="composite" presStyleCnt="0"/>
      <dgm:spPr/>
    </dgm:pt>
    <dgm:pt modelId="{6E8A09D3-6032-4B26-A3C0-930ECD7887AA}" type="pres">
      <dgm:prSet presAssocID="{1548973E-B2DA-47AE-8BBB-18C933E06499}" presName="rect1" presStyleLbl="trAlignAcc1" presStyleIdx="1" presStyleCnt="3">
        <dgm:presLayoutVars>
          <dgm:bulletEnabled val="1"/>
        </dgm:presLayoutVars>
      </dgm:prSet>
      <dgm:spPr/>
    </dgm:pt>
    <dgm:pt modelId="{3CBF60A0-10C6-4745-BB5E-DFB7B5F52CA5}" type="pres">
      <dgm:prSet presAssocID="{1548973E-B2DA-47AE-8BBB-18C933E06499}" presName="rect2" presStyleLbl="fgImgPlace1" presStyleIdx="1" presStyleCnt="3"/>
      <dgm:spPr>
        <a:solidFill>
          <a:schemeClr val="bg1">
            <a:lumMod val="95000"/>
          </a:schemeClr>
        </a:solidFill>
      </dgm:spPr>
    </dgm:pt>
    <dgm:pt modelId="{BCD15CE7-A98A-45E9-8923-E45894FC0445}" type="pres">
      <dgm:prSet presAssocID="{071C1B9F-CDD6-4541-9294-3D7457BD46DE}" presName="sibTrans" presStyleCnt="0"/>
      <dgm:spPr/>
    </dgm:pt>
    <dgm:pt modelId="{DEECBF64-82F1-4F4B-A111-C5B84004F31B}" type="pres">
      <dgm:prSet presAssocID="{9574F1CA-1C77-447A-975D-ED1FBFC0D640}" presName="composite" presStyleCnt="0"/>
      <dgm:spPr/>
    </dgm:pt>
    <dgm:pt modelId="{5FFBF5FE-7A0F-4200-AE41-A959CAFFE861}" type="pres">
      <dgm:prSet presAssocID="{9574F1CA-1C77-447A-975D-ED1FBFC0D640}" presName="rect1" presStyleLbl="trAlignAcc1" presStyleIdx="2" presStyleCnt="3">
        <dgm:presLayoutVars>
          <dgm:bulletEnabled val="1"/>
        </dgm:presLayoutVars>
      </dgm:prSet>
      <dgm:spPr/>
    </dgm:pt>
    <dgm:pt modelId="{84130FDE-57FB-42EB-9281-45A63322DFBB}" type="pres">
      <dgm:prSet presAssocID="{9574F1CA-1C77-447A-975D-ED1FBFC0D640}" presName="rect2" presStyleLbl="fgImgPlace1" presStyleIdx="2" presStyleCnt="3"/>
      <dgm:spPr>
        <a:solidFill>
          <a:schemeClr val="bg1">
            <a:lumMod val="95000"/>
          </a:schemeClr>
        </a:solidFill>
      </dgm:spPr>
    </dgm:pt>
  </dgm:ptLst>
  <dgm:cxnLst>
    <dgm:cxn modelId="{AF175646-2722-45AD-B376-02ED39BA6A2B}" srcId="{C3A3C839-4B4C-4FAC-BDE6-7DC6E094517E}" destId="{98EE231B-1AD9-4CFA-A559-806807CFB767}" srcOrd="0" destOrd="0" parTransId="{0857C71B-C84A-4227-BD7B-A668BEAF50B2}" sibTransId="{AA57E81C-6CE4-4104-8FD4-31048BE368DD}"/>
    <dgm:cxn modelId="{62CF194D-9B81-483A-B849-1634A6953C45}" type="presOf" srcId="{1548973E-B2DA-47AE-8BBB-18C933E06499}" destId="{6E8A09D3-6032-4B26-A3C0-930ECD7887AA}" srcOrd="0" destOrd="0" presId="urn:microsoft.com/office/officeart/2008/layout/PictureStrips"/>
    <dgm:cxn modelId="{C7D22C52-6DC4-4A57-B370-8592CC6774CD}" srcId="{C3A3C839-4B4C-4FAC-BDE6-7DC6E094517E}" destId="{1548973E-B2DA-47AE-8BBB-18C933E06499}" srcOrd="1" destOrd="0" parTransId="{E5DFE03B-C99A-4010-B8F0-31570001EA56}" sibTransId="{071C1B9F-CDD6-4541-9294-3D7457BD46DE}"/>
    <dgm:cxn modelId="{0CDBA273-99C1-4ACC-A34E-4D2210014FF2}" type="presOf" srcId="{98EE231B-1AD9-4CFA-A559-806807CFB767}" destId="{20218D1D-44AC-4AB1-A215-DF075FF233C6}" srcOrd="0" destOrd="0" presId="urn:microsoft.com/office/officeart/2008/layout/PictureStrips"/>
    <dgm:cxn modelId="{B6F4FFBB-FB2C-43E9-8ADE-25DEB90399A8}" type="presOf" srcId="{9574F1CA-1C77-447A-975D-ED1FBFC0D640}" destId="{5FFBF5FE-7A0F-4200-AE41-A959CAFFE861}" srcOrd="0" destOrd="0" presId="urn:microsoft.com/office/officeart/2008/layout/PictureStrips"/>
    <dgm:cxn modelId="{F0AE80E3-CEAC-4934-ADAE-033D6E51CA68}" type="presOf" srcId="{C3A3C839-4B4C-4FAC-BDE6-7DC6E094517E}" destId="{B221C5C0-D3CA-4886-A383-541514CE123C}" srcOrd="0" destOrd="0" presId="urn:microsoft.com/office/officeart/2008/layout/PictureStrips"/>
    <dgm:cxn modelId="{7E318EFA-1002-4955-94EE-65C8C8A7BE61}" srcId="{C3A3C839-4B4C-4FAC-BDE6-7DC6E094517E}" destId="{9574F1CA-1C77-447A-975D-ED1FBFC0D640}" srcOrd="2" destOrd="0" parTransId="{D998494D-0529-4CE9-BC95-9728033E0ABC}" sibTransId="{B8F88132-0116-4B7F-8E83-33E5CE9E1117}"/>
    <dgm:cxn modelId="{3021BB11-5341-4740-BB0E-4C69CFA3018D}" type="presParOf" srcId="{B221C5C0-D3CA-4886-A383-541514CE123C}" destId="{92ED1264-F076-4DF1-8D0C-C02FBA99A581}" srcOrd="0" destOrd="0" presId="urn:microsoft.com/office/officeart/2008/layout/PictureStrips"/>
    <dgm:cxn modelId="{7331EB9B-CDB4-412B-B26E-CD9D5026DB92}" type="presParOf" srcId="{92ED1264-F076-4DF1-8D0C-C02FBA99A581}" destId="{20218D1D-44AC-4AB1-A215-DF075FF233C6}" srcOrd="0" destOrd="0" presId="urn:microsoft.com/office/officeart/2008/layout/PictureStrips"/>
    <dgm:cxn modelId="{2F349850-F372-493A-A0C5-AA82942CCED1}" type="presParOf" srcId="{92ED1264-F076-4DF1-8D0C-C02FBA99A581}" destId="{315AA364-3730-4639-844C-C04FB0F2E590}" srcOrd="1" destOrd="0" presId="urn:microsoft.com/office/officeart/2008/layout/PictureStrips"/>
    <dgm:cxn modelId="{BD89C037-64F0-4A3C-8085-8684661AE28C}" type="presParOf" srcId="{B221C5C0-D3CA-4886-A383-541514CE123C}" destId="{41A95C0A-2CE4-4C16-89A5-4E5492585BE1}" srcOrd="1" destOrd="0" presId="urn:microsoft.com/office/officeart/2008/layout/PictureStrips"/>
    <dgm:cxn modelId="{F3E53B7C-BE08-42CC-9A54-A11928C6E64D}" type="presParOf" srcId="{B221C5C0-D3CA-4886-A383-541514CE123C}" destId="{98801914-6906-4305-89E9-CEA09D3DD5D7}" srcOrd="2" destOrd="0" presId="urn:microsoft.com/office/officeart/2008/layout/PictureStrips"/>
    <dgm:cxn modelId="{4C57D368-E2EA-4C13-A982-40D2EE52C4CE}" type="presParOf" srcId="{98801914-6906-4305-89E9-CEA09D3DD5D7}" destId="{6E8A09D3-6032-4B26-A3C0-930ECD7887AA}" srcOrd="0" destOrd="0" presId="urn:microsoft.com/office/officeart/2008/layout/PictureStrips"/>
    <dgm:cxn modelId="{3E8008DD-1086-4D29-A57A-2B4D7B628BF7}" type="presParOf" srcId="{98801914-6906-4305-89E9-CEA09D3DD5D7}" destId="{3CBF60A0-10C6-4745-BB5E-DFB7B5F52CA5}" srcOrd="1" destOrd="0" presId="urn:microsoft.com/office/officeart/2008/layout/PictureStrips"/>
    <dgm:cxn modelId="{4F567B09-8B61-4B1B-8452-E08777C4A67B}" type="presParOf" srcId="{B221C5C0-D3CA-4886-A383-541514CE123C}" destId="{BCD15CE7-A98A-45E9-8923-E45894FC0445}" srcOrd="3" destOrd="0" presId="urn:microsoft.com/office/officeart/2008/layout/PictureStrips"/>
    <dgm:cxn modelId="{A84B37B5-BB42-4113-8149-C27D041CD73E}" type="presParOf" srcId="{B221C5C0-D3CA-4886-A383-541514CE123C}" destId="{DEECBF64-82F1-4F4B-A111-C5B84004F31B}" srcOrd="4" destOrd="0" presId="urn:microsoft.com/office/officeart/2008/layout/PictureStrips"/>
    <dgm:cxn modelId="{FF0F9014-90F7-4624-8628-7F5ABD3C80DE}" type="presParOf" srcId="{DEECBF64-82F1-4F4B-A111-C5B84004F31B}" destId="{5FFBF5FE-7A0F-4200-AE41-A959CAFFE861}" srcOrd="0" destOrd="0" presId="urn:microsoft.com/office/officeart/2008/layout/PictureStrips"/>
    <dgm:cxn modelId="{BC9E7D8E-19CA-4453-B40F-11ED1AA19B25}" type="presParOf" srcId="{DEECBF64-82F1-4F4B-A111-C5B84004F31B}" destId="{84130FDE-57FB-42EB-9281-45A63322DFBB}"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CBCE8F-27B4-4DAD-8C5B-A41BBD669346}" type="doc">
      <dgm:prSet loTypeId="urn:microsoft.com/office/officeart/2005/8/layout/pList2" loCatId="list" qsTypeId="urn:microsoft.com/office/officeart/2005/8/quickstyle/simple1" qsCatId="simple" csTypeId="urn:microsoft.com/office/officeart/2005/8/colors/accent1_1" csCatId="accent1" phldr="1"/>
      <dgm:spPr/>
    </dgm:pt>
    <dgm:pt modelId="{610B4BF5-3AD5-47AF-96EE-18E60D1D18A7}">
      <dgm:prSet phldrT="[Text]" custT="1"/>
      <dgm:spPr>
        <a:ln>
          <a:solidFill>
            <a:schemeClr val="bg1">
              <a:lumMod val="75000"/>
            </a:schemeClr>
          </a:solidFill>
        </a:ln>
      </dgm:spPr>
      <dgm:t>
        <a:bodyPr/>
        <a:lstStyle/>
        <a:p>
          <a:r>
            <a:rPr lang="id-ID" sz="2400" b="1" dirty="0"/>
            <a:t>Tipe I</a:t>
          </a:r>
        </a:p>
        <a:p>
          <a:r>
            <a:rPr lang="id-ID" sz="1600"/>
            <a:t>Direncanakan</a:t>
          </a:r>
          <a:r>
            <a:rPr lang="en-US" sz="1600"/>
            <a:t>,</a:t>
          </a:r>
          <a:r>
            <a:rPr lang="id-ID" sz="1600"/>
            <a:t>dilaksanakan </a:t>
          </a:r>
          <a:r>
            <a:rPr lang="en-US" sz="1600"/>
            <a:t>&amp; d</a:t>
          </a:r>
          <a:r>
            <a:rPr lang="id-ID" sz="1600"/>
            <a:t>iawasi </a:t>
          </a:r>
          <a:r>
            <a:rPr lang="id-ID" sz="1600" b="0"/>
            <a:t>oleh</a:t>
          </a:r>
          <a:r>
            <a:rPr lang="id-ID" sz="1600" b="1"/>
            <a:t>  </a:t>
          </a:r>
          <a:r>
            <a:rPr lang="id-ID" sz="2000" b="1"/>
            <a:t>K/L/P</a:t>
          </a:r>
          <a:r>
            <a:rPr lang="en-US" sz="2000" b="1"/>
            <a:t>erangkat </a:t>
          </a:r>
          <a:r>
            <a:rPr lang="id-ID" sz="2000" b="1"/>
            <a:t>D</a:t>
          </a:r>
          <a:r>
            <a:rPr lang="en-US" sz="2000" b="1"/>
            <a:t>aerah</a:t>
          </a:r>
          <a:r>
            <a:rPr lang="id-ID" sz="2000" b="1"/>
            <a:t> </a:t>
          </a:r>
          <a:r>
            <a:rPr lang="id-ID" sz="2000" b="1" dirty="0"/>
            <a:t>Penanggung Jawab Anggaran</a:t>
          </a:r>
        </a:p>
      </dgm:t>
    </dgm:pt>
    <dgm:pt modelId="{FAA6C826-C723-460A-834E-A389BDB1E51E}" type="parTrans" cxnId="{1FFFFC2F-32DC-4B99-8D20-D26B9D35CCFF}">
      <dgm:prSet/>
      <dgm:spPr/>
      <dgm:t>
        <a:bodyPr/>
        <a:lstStyle/>
        <a:p>
          <a:endParaRPr lang="id-ID"/>
        </a:p>
      </dgm:t>
    </dgm:pt>
    <dgm:pt modelId="{08082C62-9A78-4AE8-A554-40E9DDBCAD9B}" type="sibTrans" cxnId="{1FFFFC2F-32DC-4B99-8D20-D26B9D35CCFF}">
      <dgm:prSet/>
      <dgm:spPr/>
      <dgm:t>
        <a:bodyPr/>
        <a:lstStyle/>
        <a:p>
          <a:endParaRPr lang="id-ID"/>
        </a:p>
      </dgm:t>
    </dgm:pt>
    <dgm:pt modelId="{CD01D2DE-024B-4EC3-B967-B4D78BC8DA67}">
      <dgm:prSet phldrT="[Text]" custT="1"/>
      <dgm:spPr>
        <a:ln>
          <a:solidFill>
            <a:schemeClr val="bg1">
              <a:lumMod val="75000"/>
            </a:schemeClr>
          </a:solidFill>
        </a:ln>
      </dgm:spPr>
      <dgm:t>
        <a:bodyPr/>
        <a:lstStyle/>
        <a:p>
          <a:r>
            <a:rPr lang="id-ID" sz="2400" b="1" dirty="0"/>
            <a:t>Tipe II</a:t>
          </a:r>
        </a:p>
        <a:p>
          <a:r>
            <a:rPr lang="id-ID" sz="1600"/>
            <a:t>Direncanakan </a:t>
          </a:r>
          <a:r>
            <a:rPr lang="en-US" sz="1600"/>
            <a:t>&amp; </a:t>
          </a:r>
          <a:r>
            <a:rPr lang="id-ID" sz="1600"/>
            <a:t>diawasi </a:t>
          </a:r>
          <a:r>
            <a:rPr lang="id-ID" sz="1600" dirty="0"/>
            <a:t>oleh </a:t>
          </a:r>
          <a:r>
            <a:rPr lang="id-ID" sz="1600"/>
            <a:t>K/L </a:t>
          </a:r>
          <a:r>
            <a:rPr lang="en-US" sz="1600"/>
            <a:t>Perangkat Daerah </a:t>
          </a:r>
          <a:r>
            <a:rPr lang="id-ID" sz="1600"/>
            <a:t>Penanggung </a:t>
          </a:r>
          <a:r>
            <a:rPr lang="id-ID" sz="1600" dirty="0"/>
            <a:t>Jawab </a:t>
          </a:r>
          <a:r>
            <a:rPr lang="id-ID" sz="1600"/>
            <a:t>Anggaran </a:t>
          </a:r>
          <a:r>
            <a:rPr lang="en-US" sz="1600"/>
            <a:t>&amp; </a:t>
          </a:r>
          <a:r>
            <a:rPr lang="id-ID" sz="1600"/>
            <a:t>dilaksanakan </a:t>
          </a:r>
          <a:r>
            <a:rPr lang="id-ID" sz="1600" dirty="0"/>
            <a:t>oleh </a:t>
          </a:r>
          <a:r>
            <a:rPr lang="id-ID" sz="2000" b="1" dirty="0"/>
            <a:t>K/L/PD</a:t>
          </a:r>
          <a:r>
            <a:rPr lang="id-ID" sz="2000" dirty="0"/>
            <a:t> </a:t>
          </a:r>
          <a:r>
            <a:rPr lang="id-ID" sz="2000" b="1" dirty="0"/>
            <a:t>Pelaksana Swakelola</a:t>
          </a:r>
        </a:p>
      </dgm:t>
    </dgm:pt>
    <dgm:pt modelId="{C3C03170-C0F1-429B-B1BC-392EA4F990C4}" type="parTrans" cxnId="{9D5245C9-4EFB-43F5-9115-C1E99E78C259}">
      <dgm:prSet/>
      <dgm:spPr/>
      <dgm:t>
        <a:bodyPr/>
        <a:lstStyle/>
        <a:p>
          <a:endParaRPr lang="id-ID"/>
        </a:p>
      </dgm:t>
    </dgm:pt>
    <dgm:pt modelId="{68E1DEE9-A94D-4A86-86BF-CF1033328217}" type="sibTrans" cxnId="{9D5245C9-4EFB-43F5-9115-C1E99E78C259}">
      <dgm:prSet/>
      <dgm:spPr/>
      <dgm:t>
        <a:bodyPr/>
        <a:lstStyle/>
        <a:p>
          <a:endParaRPr lang="id-ID"/>
        </a:p>
      </dgm:t>
    </dgm:pt>
    <dgm:pt modelId="{A4D7ED47-41E3-4E7B-AD4A-511DA3B949FF}">
      <dgm:prSet phldrT="[Text]" custT="1"/>
      <dgm:spPr>
        <a:ln>
          <a:solidFill>
            <a:schemeClr val="bg1">
              <a:lumMod val="75000"/>
            </a:schemeClr>
          </a:solidFill>
        </a:ln>
      </dgm:spPr>
      <dgm:t>
        <a:bodyPr/>
        <a:lstStyle/>
        <a:p>
          <a:r>
            <a:rPr lang="id-ID" sz="2400" b="1" dirty="0"/>
            <a:t>Tipe III</a:t>
          </a:r>
        </a:p>
        <a:p>
          <a:r>
            <a:rPr lang="id-ID" sz="1600"/>
            <a:t>Direncanakan </a:t>
          </a:r>
          <a:r>
            <a:rPr lang="en-US" sz="1600"/>
            <a:t>&amp; </a:t>
          </a:r>
          <a:r>
            <a:rPr lang="id-ID" sz="1600"/>
            <a:t>diawasi oleh K/L/P</a:t>
          </a:r>
          <a:r>
            <a:rPr lang="en-US" sz="1600"/>
            <a:t>erangkat Daerah</a:t>
          </a:r>
          <a:r>
            <a:rPr lang="id-ID" sz="1600"/>
            <a:t>  </a:t>
          </a:r>
          <a:r>
            <a:rPr lang="id-ID" sz="1600" dirty="0"/>
            <a:t>Penanggung Jawab </a:t>
          </a:r>
          <a:r>
            <a:rPr lang="id-ID" sz="1600"/>
            <a:t>Anggaran </a:t>
          </a:r>
          <a:r>
            <a:rPr lang="en-US" sz="1600"/>
            <a:t>&amp; </a:t>
          </a:r>
          <a:r>
            <a:rPr lang="id-ID" sz="1600"/>
            <a:t>dilaksanakan</a:t>
          </a:r>
          <a:r>
            <a:rPr lang="en-US" sz="1600"/>
            <a:t> oleh</a:t>
          </a:r>
          <a:r>
            <a:rPr lang="id-ID" sz="1600"/>
            <a:t> </a:t>
          </a:r>
          <a:r>
            <a:rPr lang="id-ID" sz="2000" b="1"/>
            <a:t>Organisasi Kemasyara</a:t>
          </a:r>
          <a:r>
            <a:rPr lang="en-US" sz="2000" b="1"/>
            <a:t>-</a:t>
          </a:r>
          <a:r>
            <a:rPr lang="id-ID" sz="2000" b="1"/>
            <a:t>katan </a:t>
          </a:r>
          <a:endParaRPr lang="id-ID" sz="1800" b="1" dirty="0"/>
        </a:p>
      </dgm:t>
    </dgm:pt>
    <dgm:pt modelId="{8E878DF6-EB21-420B-82C4-372AE088D5F8}" type="parTrans" cxnId="{D894456B-55A5-40C9-B101-F64693E1AD97}">
      <dgm:prSet/>
      <dgm:spPr/>
      <dgm:t>
        <a:bodyPr/>
        <a:lstStyle/>
        <a:p>
          <a:endParaRPr lang="id-ID"/>
        </a:p>
      </dgm:t>
    </dgm:pt>
    <dgm:pt modelId="{50412BF1-5F14-420A-99C7-71E9B8A28E61}" type="sibTrans" cxnId="{D894456B-55A5-40C9-B101-F64693E1AD97}">
      <dgm:prSet/>
      <dgm:spPr/>
      <dgm:t>
        <a:bodyPr/>
        <a:lstStyle/>
        <a:p>
          <a:endParaRPr lang="id-ID"/>
        </a:p>
      </dgm:t>
    </dgm:pt>
    <dgm:pt modelId="{4A06AB29-2D4C-42B2-A9F3-0C925206F5D1}">
      <dgm:prSet custT="1"/>
      <dgm:spPr>
        <a:ln>
          <a:solidFill>
            <a:schemeClr val="bg1">
              <a:lumMod val="75000"/>
            </a:schemeClr>
          </a:solidFill>
        </a:ln>
      </dgm:spPr>
      <dgm:t>
        <a:bodyPr/>
        <a:lstStyle/>
        <a:p>
          <a:r>
            <a:rPr lang="id-ID" sz="2400" b="1" dirty="0"/>
            <a:t>Tipe IV</a:t>
          </a:r>
        </a:p>
        <a:p>
          <a:r>
            <a:rPr lang="id-ID" sz="1600"/>
            <a:t>Direncanakan sendir</a:t>
          </a:r>
          <a:r>
            <a:rPr lang="en-US" sz="1600"/>
            <a:t>i</a:t>
          </a:r>
          <a:r>
            <a:rPr lang="id-ID" sz="1600"/>
            <a:t> oleh K/L/</a:t>
          </a:r>
          <a:r>
            <a:rPr lang="en-US" sz="1600"/>
            <a:t>Perangkat Daerah</a:t>
          </a:r>
          <a:r>
            <a:rPr lang="id-ID" sz="1600"/>
            <a:t>  </a:t>
          </a:r>
          <a:r>
            <a:rPr lang="id-ID" sz="1600" dirty="0"/>
            <a:t>Penanggung Jawab </a:t>
          </a:r>
          <a:r>
            <a:rPr lang="id-ID" sz="1600"/>
            <a:t>dan/atau </a:t>
          </a:r>
          <a:r>
            <a:rPr lang="en-US" sz="1600"/>
            <a:t>&amp; </a:t>
          </a:r>
          <a:r>
            <a:rPr lang="id-ID" sz="1600"/>
            <a:t>dilaksanakan </a:t>
          </a:r>
          <a:r>
            <a:rPr lang="id-ID" sz="1600" dirty="0"/>
            <a:t>serta diawasi oleh </a:t>
          </a:r>
          <a:r>
            <a:rPr lang="id-ID" sz="2000" b="1" dirty="0"/>
            <a:t>Kelompok Masyarakat </a:t>
          </a:r>
        </a:p>
      </dgm:t>
    </dgm:pt>
    <dgm:pt modelId="{2CC33407-267C-4533-9393-D144752F584A}" type="parTrans" cxnId="{3CE204B9-0978-4919-8122-317BC3F460F3}">
      <dgm:prSet/>
      <dgm:spPr/>
      <dgm:t>
        <a:bodyPr/>
        <a:lstStyle/>
        <a:p>
          <a:endParaRPr lang="id-ID"/>
        </a:p>
      </dgm:t>
    </dgm:pt>
    <dgm:pt modelId="{2428A347-9861-459C-A318-FA10F8454C49}" type="sibTrans" cxnId="{3CE204B9-0978-4919-8122-317BC3F460F3}">
      <dgm:prSet/>
      <dgm:spPr/>
      <dgm:t>
        <a:bodyPr/>
        <a:lstStyle/>
        <a:p>
          <a:endParaRPr lang="id-ID"/>
        </a:p>
      </dgm:t>
    </dgm:pt>
    <dgm:pt modelId="{8B46EDC2-B78E-4FEE-9021-5A30607E899E}" type="pres">
      <dgm:prSet presAssocID="{43CBCE8F-27B4-4DAD-8C5B-A41BBD669346}" presName="Name0" presStyleCnt="0">
        <dgm:presLayoutVars>
          <dgm:dir/>
          <dgm:resizeHandles val="exact"/>
        </dgm:presLayoutVars>
      </dgm:prSet>
      <dgm:spPr/>
    </dgm:pt>
    <dgm:pt modelId="{4A8FFE78-79DC-43F7-9545-F9F921BD415A}" type="pres">
      <dgm:prSet presAssocID="{43CBCE8F-27B4-4DAD-8C5B-A41BBD669346}" presName="bkgdShp" presStyleLbl="alignAccFollowNode1" presStyleIdx="0" presStyleCnt="1" custScaleX="98143" custScaleY="54431" custLinFactNeighborY="-16736"/>
      <dgm:spPr>
        <a:ln>
          <a:solidFill>
            <a:schemeClr val="bg1">
              <a:alpha val="90000"/>
            </a:schemeClr>
          </a:solidFill>
        </a:ln>
      </dgm:spPr>
    </dgm:pt>
    <dgm:pt modelId="{DE36DFD0-C50D-451E-BFB4-A14509259D97}" type="pres">
      <dgm:prSet presAssocID="{43CBCE8F-27B4-4DAD-8C5B-A41BBD669346}" presName="linComp" presStyleCnt="0"/>
      <dgm:spPr/>
    </dgm:pt>
    <dgm:pt modelId="{A5AC6DAC-68AB-45E2-BEEC-AD6EE0C18E00}" type="pres">
      <dgm:prSet presAssocID="{610B4BF5-3AD5-47AF-96EE-18E60D1D18A7}" presName="compNode" presStyleCnt="0"/>
      <dgm:spPr/>
    </dgm:pt>
    <dgm:pt modelId="{EEA2CE36-3238-45ED-AE05-4B9FA7B3272E}" type="pres">
      <dgm:prSet presAssocID="{610B4BF5-3AD5-47AF-96EE-18E60D1D18A7}" presName="node" presStyleLbl="node1" presStyleIdx="0" presStyleCnt="4" custScaleX="103911" custScaleY="140771" custLinFactNeighborY="-7604">
        <dgm:presLayoutVars>
          <dgm:bulletEnabled val="1"/>
        </dgm:presLayoutVars>
      </dgm:prSet>
      <dgm:spPr/>
    </dgm:pt>
    <dgm:pt modelId="{400F8259-FAE3-41F6-B394-0DE066727D6F}" type="pres">
      <dgm:prSet presAssocID="{610B4BF5-3AD5-47AF-96EE-18E60D1D18A7}" presName="invisiNode" presStyleLbl="node1" presStyleIdx="0" presStyleCnt="4"/>
      <dgm:spPr/>
    </dgm:pt>
    <dgm:pt modelId="{84DBE1DE-9E82-4B4A-9D57-256A15661422}" type="pres">
      <dgm:prSet presAssocID="{610B4BF5-3AD5-47AF-96EE-18E60D1D18A7}" presName="imagNode" presStyleLbl="fgImgPlace1" presStyleIdx="0" presStyleCnt="4" custScaleY="54431" custLinFactNeighborY="-1415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040DE48-2DE9-4618-B22F-15327D047C41}" type="pres">
      <dgm:prSet presAssocID="{08082C62-9A78-4AE8-A554-40E9DDBCAD9B}" presName="sibTrans" presStyleLbl="sibTrans2D1" presStyleIdx="0" presStyleCnt="0"/>
      <dgm:spPr/>
    </dgm:pt>
    <dgm:pt modelId="{1318B3A8-2472-4F43-B955-D3C7B086AEDB}" type="pres">
      <dgm:prSet presAssocID="{CD01D2DE-024B-4EC3-B967-B4D78BC8DA67}" presName="compNode" presStyleCnt="0"/>
      <dgm:spPr/>
    </dgm:pt>
    <dgm:pt modelId="{9B425A58-921C-43FE-B709-B68FB27D9326}" type="pres">
      <dgm:prSet presAssocID="{CD01D2DE-024B-4EC3-B967-B4D78BC8DA67}" presName="node" presStyleLbl="node1" presStyleIdx="1" presStyleCnt="4" custScaleY="140771" custLinFactNeighborY="-7604">
        <dgm:presLayoutVars>
          <dgm:bulletEnabled val="1"/>
        </dgm:presLayoutVars>
      </dgm:prSet>
      <dgm:spPr/>
    </dgm:pt>
    <dgm:pt modelId="{49507770-30BF-4067-896A-E51EE26E15CF}" type="pres">
      <dgm:prSet presAssocID="{CD01D2DE-024B-4EC3-B967-B4D78BC8DA67}" presName="invisiNode" presStyleLbl="node1" presStyleIdx="1" presStyleCnt="4"/>
      <dgm:spPr/>
    </dgm:pt>
    <dgm:pt modelId="{D30CC549-AE5D-4EB8-B60A-E05C1A2844F4}" type="pres">
      <dgm:prSet presAssocID="{CD01D2DE-024B-4EC3-B967-B4D78BC8DA67}" presName="imagNode" presStyleLbl="fgImgPlace1" presStyleIdx="1" presStyleCnt="4" custScaleY="54431" custLinFactNeighborY="-14150"/>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60B8CFDB-AD6D-4AC3-AE50-05463675C5DE}" type="pres">
      <dgm:prSet presAssocID="{68E1DEE9-A94D-4A86-86BF-CF1033328217}" presName="sibTrans" presStyleLbl="sibTrans2D1" presStyleIdx="0" presStyleCnt="0"/>
      <dgm:spPr/>
    </dgm:pt>
    <dgm:pt modelId="{6FC8C5DF-42E1-41C6-B5DE-640C0DD44EE7}" type="pres">
      <dgm:prSet presAssocID="{A4D7ED47-41E3-4E7B-AD4A-511DA3B949FF}" presName="compNode" presStyleCnt="0"/>
      <dgm:spPr/>
    </dgm:pt>
    <dgm:pt modelId="{054A26E7-A9F5-4374-BAA9-5D6938D07060}" type="pres">
      <dgm:prSet presAssocID="{A4D7ED47-41E3-4E7B-AD4A-511DA3B949FF}" presName="node" presStyleLbl="node1" presStyleIdx="2" presStyleCnt="4" custScaleY="140771" custLinFactNeighborY="-7604">
        <dgm:presLayoutVars>
          <dgm:bulletEnabled val="1"/>
        </dgm:presLayoutVars>
      </dgm:prSet>
      <dgm:spPr/>
    </dgm:pt>
    <dgm:pt modelId="{088E7073-BF94-4FA2-A0E1-1643D681CF6B}" type="pres">
      <dgm:prSet presAssocID="{A4D7ED47-41E3-4E7B-AD4A-511DA3B949FF}" presName="invisiNode" presStyleLbl="node1" presStyleIdx="2" presStyleCnt="4"/>
      <dgm:spPr/>
    </dgm:pt>
    <dgm:pt modelId="{539A65ED-D9D1-4CFF-A194-72E44D797A20}" type="pres">
      <dgm:prSet presAssocID="{A4D7ED47-41E3-4E7B-AD4A-511DA3B949FF}" presName="imagNode" presStyleLbl="fgImgPlace1" presStyleIdx="2" presStyleCnt="4" custScaleY="54431" custLinFactNeighborY="-14150"/>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B641B074-35FD-4319-99D4-0116FBD11D5E}" type="pres">
      <dgm:prSet presAssocID="{50412BF1-5F14-420A-99C7-71E9B8A28E61}" presName="sibTrans" presStyleLbl="sibTrans2D1" presStyleIdx="0" presStyleCnt="0"/>
      <dgm:spPr/>
    </dgm:pt>
    <dgm:pt modelId="{8B4E6ECD-99A5-4F54-977C-7A6E8827A1A4}" type="pres">
      <dgm:prSet presAssocID="{4A06AB29-2D4C-42B2-A9F3-0C925206F5D1}" presName="compNode" presStyleCnt="0"/>
      <dgm:spPr/>
    </dgm:pt>
    <dgm:pt modelId="{A4A3A8E2-94CC-4F62-802A-38490C89FEC7}" type="pres">
      <dgm:prSet presAssocID="{4A06AB29-2D4C-42B2-A9F3-0C925206F5D1}" presName="node" presStyleLbl="node1" presStyleIdx="3" presStyleCnt="4" custScaleX="121456" custScaleY="140771" custLinFactNeighborX="-3130" custLinFactNeighborY="-7604">
        <dgm:presLayoutVars>
          <dgm:bulletEnabled val="1"/>
        </dgm:presLayoutVars>
      </dgm:prSet>
      <dgm:spPr/>
    </dgm:pt>
    <dgm:pt modelId="{210C0340-35CE-45FA-B346-311E7EB1D5AA}" type="pres">
      <dgm:prSet presAssocID="{4A06AB29-2D4C-42B2-A9F3-0C925206F5D1}" presName="invisiNode" presStyleLbl="node1" presStyleIdx="3" presStyleCnt="4"/>
      <dgm:spPr/>
    </dgm:pt>
    <dgm:pt modelId="{7D4B83C8-1181-4C90-82A6-D070D5A645B9}" type="pres">
      <dgm:prSet presAssocID="{4A06AB29-2D4C-42B2-A9F3-0C925206F5D1}" presName="imagNode" presStyleLbl="fgImgPlace1" presStyleIdx="3" presStyleCnt="4" custScaleX="115767" custScaleY="54431" custLinFactNeighborX="-4631" custLinFactNeighborY="-15245"/>
      <dgm:spPr>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dgm:spPr>
    </dgm:pt>
  </dgm:ptLst>
  <dgm:cxnLst>
    <dgm:cxn modelId="{F74E780A-574F-459F-8799-B2BFF6C203BE}" type="presOf" srcId="{50412BF1-5F14-420A-99C7-71E9B8A28E61}" destId="{B641B074-35FD-4319-99D4-0116FBD11D5E}" srcOrd="0" destOrd="0" presId="urn:microsoft.com/office/officeart/2005/8/layout/pList2"/>
    <dgm:cxn modelId="{A356071B-5513-4ED8-BCEF-E8513F1CEB8B}" type="presOf" srcId="{A4D7ED47-41E3-4E7B-AD4A-511DA3B949FF}" destId="{054A26E7-A9F5-4374-BAA9-5D6938D07060}" srcOrd="0" destOrd="0" presId="urn:microsoft.com/office/officeart/2005/8/layout/pList2"/>
    <dgm:cxn modelId="{1FFFFC2F-32DC-4B99-8D20-D26B9D35CCFF}" srcId="{43CBCE8F-27B4-4DAD-8C5B-A41BBD669346}" destId="{610B4BF5-3AD5-47AF-96EE-18E60D1D18A7}" srcOrd="0" destOrd="0" parTransId="{FAA6C826-C723-460A-834E-A389BDB1E51E}" sibTransId="{08082C62-9A78-4AE8-A554-40E9DDBCAD9B}"/>
    <dgm:cxn modelId="{1C886042-4D92-4157-A287-63B802AC10FD}" type="presOf" srcId="{610B4BF5-3AD5-47AF-96EE-18E60D1D18A7}" destId="{EEA2CE36-3238-45ED-AE05-4B9FA7B3272E}" srcOrd="0" destOrd="0" presId="urn:microsoft.com/office/officeart/2005/8/layout/pList2"/>
    <dgm:cxn modelId="{D894456B-55A5-40C9-B101-F64693E1AD97}" srcId="{43CBCE8F-27B4-4DAD-8C5B-A41BBD669346}" destId="{A4D7ED47-41E3-4E7B-AD4A-511DA3B949FF}" srcOrd="2" destOrd="0" parTransId="{8E878DF6-EB21-420B-82C4-372AE088D5F8}" sibTransId="{50412BF1-5F14-420A-99C7-71E9B8A28E61}"/>
    <dgm:cxn modelId="{2A14617B-6828-4693-A438-49F559393949}" type="presOf" srcId="{68E1DEE9-A94D-4A86-86BF-CF1033328217}" destId="{60B8CFDB-AD6D-4AC3-AE50-05463675C5DE}" srcOrd="0" destOrd="0" presId="urn:microsoft.com/office/officeart/2005/8/layout/pList2"/>
    <dgm:cxn modelId="{817C1D80-CCED-47CF-8041-8B4694E6E43A}" type="presOf" srcId="{4A06AB29-2D4C-42B2-A9F3-0C925206F5D1}" destId="{A4A3A8E2-94CC-4F62-802A-38490C89FEC7}" srcOrd="0" destOrd="0" presId="urn:microsoft.com/office/officeart/2005/8/layout/pList2"/>
    <dgm:cxn modelId="{3CE204B9-0978-4919-8122-317BC3F460F3}" srcId="{43CBCE8F-27B4-4DAD-8C5B-A41BBD669346}" destId="{4A06AB29-2D4C-42B2-A9F3-0C925206F5D1}" srcOrd="3" destOrd="0" parTransId="{2CC33407-267C-4533-9393-D144752F584A}" sibTransId="{2428A347-9861-459C-A318-FA10F8454C49}"/>
    <dgm:cxn modelId="{285011C7-F6E9-4EA0-88FF-B0BAD72011F9}" type="presOf" srcId="{CD01D2DE-024B-4EC3-B967-B4D78BC8DA67}" destId="{9B425A58-921C-43FE-B709-B68FB27D9326}" srcOrd="0" destOrd="0" presId="urn:microsoft.com/office/officeart/2005/8/layout/pList2"/>
    <dgm:cxn modelId="{9D5245C9-4EFB-43F5-9115-C1E99E78C259}" srcId="{43CBCE8F-27B4-4DAD-8C5B-A41BBD669346}" destId="{CD01D2DE-024B-4EC3-B967-B4D78BC8DA67}" srcOrd="1" destOrd="0" parTransId="{C3C03170-C0F1-429B-B1BC-392EA4F990C4}" sibTransId="{68E1DEE9-A94D-4A86-86BF-CF1033328217}"/>
    <dgm:cxn modelId="{77BBE9DE-3742-4677-B9E7-7EE99FD3B0B6}" type="presOf" srcId="{43CBCE8F-27B4-4DAD-8C5B-A41BBD669346}" destId="{8B46EDC2-B78E-4FEE-9021-5A30607E899E}" srcOrd="0" destOrd="0" presId="urn:microsoft.com/office/officeart/2005/8/layout/pList2"/>
    <dgm:cxn modelId="{3F1C90E2-59FA-441F-A11D-C82ADF8D6FF7}" type="presOf" srcId="{08082C62-9A78-4AE8-A554-40E9DDBCAD9B}" destId="{D040DE48-2DE9-4618-B22F-15327D047C41}" srcOrd="0" destOrd="0" presId="urn:microsoft.com/office/officeart/2005/8/layout/pList2"/>
    <dgm:cxn modelId="{83D89433-AD19-49B9-89D9-5A9391B5E13E}" type="presParOf" srcId="{8B46EDC2-B78E-4FEE-9021-5A30607E899E}" destId="{4A8FFE78-79DC-43F7-9545-F9F921BD415A}" srcOrd="0" destOrd="0" presId="urn:microsoft.com/office/officeart/2005/8/layout/pList2"/>
    <dgm:cxn modelId="{092BDF7D-081B-46A0-99F1-99BC595CC266}" type="presParOf" srcId="{8B46EDC2-B78E-4FEE-9021-5A30607E899E}" destId="{DE36DFD0-C50D-451E-BFB4-A14509259D97}" srcOrd="1" destOrd="0" presId="urn:microsoft.com/office/officeart/2005/8/layout/pList2"/>
    <dgm:cxn modelId="{482B3CD3-04DD-493F-8E6E-E0071CB6A7E4}" type="presParOf" srcId="{DE36DFD0-C50D-451E-BFB4-A14509259D97}" destId="{A5AC6DAC-68AB-45E2-BEEC-AD6EE0C18E00}" srcOrd="0" destOrd="0" presId="urn:microsoft.com/office/officeart/2005/8/layout/pList2"/>
    <dgm:cxn modelId="{6972A250-E753-4655-9AFF-8F64423A6B8F}" type="presParOf" srcId="{A5AC6DAC-68AB-45E2-BEEC-AD6EE0C18E00}" destId="{EEA2CE36-3238-45ED-AE05-4B9FA7B3272E}" srcOrd="0" destOrd="0" presId="urn:microsoft.com/office/officeart/2005/8/layout/pList2"/>
    <dgm:cxn modelId="{E4B6F153-5F69-4EA3-AACB-341045415068}" type="presParOf" srcId="{A5AC6DAC-68AB-45E2-BEEC-AD6EE0C18E00}" destId="{400F8259-FAE3-41F6-B394-0DE066727D6F}" srcOrd="1" destOrd="0" presId="urn:microsoft.com/office/officeart/2005/8/layout/pList2"/>
    <dgm:cxn modelId="{08AB4C09-6937-4033-8643-C2F9CC9EACBB}" type="presParOf" srcId="{A5AC6DAC-68AB-45E2-BEEC-AD6EE0C18E00}" destId="{84DBE1DE-9E82-4B4A-9D57-256A15661422}" srcOrd="2" destOrd="0" presId="urn:microsoft.com/office/officeart/2005/8/layout/pList2"/>
    <dgm:cxn modelId="{CCB287C5-D24C-442D-8402-6061F2A6C597}" type="presParOf" srcId="{DE36DFD0-C50D-451E-BFB4-A14509259D97}" destId="{D040DE48-2DE9-4618-B22F-15327D047C41}" srcOrd="1" destOrd="0" presId="urn:microsoft.com/office/officeart/2005/8/layout/pList2"/>
    <dgm:cxn modelId="{3FBEF052-5B1B-4E57-9647-6E467006D28D}" type="presParOf" srcId="{DE36DFD0-C50D-451E-BFB4-A14509259D97}" destId="{1318B3A8-2472-4F43-B955-D3C7B086AEDB}" srcOrd="2" destOrd="0" presId="urn:microsoft.com/office/officeart/2005/8/layout/pList2"/>
    <dgm:cxn modelId="{1F995DD6-602F-4F17-A32A-C23C0BC55B2A}" type="presParOf" srcId="{1318B3A8-2472-4F43-B955-D3C7B086AEDB}" destId="{9B425A58-921C-43FE-B709-B68FB27D9326}" srcOrd="0" destOrd="0" presId="urn:microsoft.com/office/officeart/2005/8/layout/pList2"/>
    <dgm:cxn modelId="{192BF092-A6EF-4D07-952A-FFBA50E15A9A}" type="presParOf" srcId="{1318B3A8-2472-4F43-B955-D3C7B086AEDB}" destId="{49507770-30BF-4067-896A-E51EE26E15CF}" srcOrd="1" destOrd="0" presId="urn:microsoft.com/office/officeart/2005/8/layout/pList2"/>
    <dgm:cxn modelId="{CA1DF132-5CED-47A9-A5E0-DF97BD06A517}" type="presParOf" srcId="{1318B3A8-2472-4F43-B955-D3C7B086AEDB}" destId="{D30CC549-AE5D-4EB8-B60A-E05C1A2844F4}" srcOrd="2" destOrd="0" presId="urn:microsoft.com/office/officeart/2005/8/layout/pList2"/>
    <dgm:cxn modelId="{3B7B3682-5B85-4154-A1D0-C703209A255C}" type="presParOf" srcId="{DE36DFD0-C50D-451E-BFB4-A14509259D97}" destId="{60B8CFDB-AD6D-4AC3-AE50-05463675C5DE}" srcOrd="3" destOrd="0" presId="urn:microsoft.com/office/officeart/2005/8/layout/pList2"/>
    <dgm:cxn modelId="{89E4746B-8170-4DAC-8A11-1FAEB08684E5}" type="presParOf" srcId="{DE36DFD0-C50D-451E-BFB4-A14509259D97}" destId="{6FC8C5DF-42E1-41C6-B5DE-640C0DD44EE7}" srcOrd="4" destOrd="0" presId="urn:microsoft.com/office/officeart/2005/8/layout/pList2"/>
    <dgm:cxn modelId="{83D1BC8D-CC53-4F12-A33D-A4D669FFC076}" type="presParOf" srcId="{6FC8C5DF-42E1-41C6-B5DE-640C0DD44EE7}" destId="{054A26E7-A9F5-4374-BAA9-5D6938D07060}" srcOrd="0" destOrd="0" presId="urn:microsoft.com/office/officeart/2005/8/layout/pList2"/>
    <dgm:cxn modelId="{69372976-2B71-4A53-91F3-9D570BA46793}" type="presParOf" srcId="{6FC8C5DF-42E1-41C6-B5DE-640C0DD44EE7}" destId="{088E7073-BF94-4FA2-A0E1-1643D681CF6B}" srcOrd="1" destOrd="0" presId="urn:microsoft.com/office/officeart/2005/8/layout/pList2"/>
    <dgm:cxn modelId="{F5B7DCB9-ECE6-4B9F-A2F4-0F869485867D}" type="presParOf" srcId="{6FC8C5DF-42E1-41C6-B5DE-640C0DD44EE7}" destId="{539A65ED-D9D1-4CFF-A194-72E44D797A20}" srcOrd="2" destOrd="0" presId="urn:microsoft.com/office/officeart/2005/8/layout/pList2"/>
    <dgm:cxn modelId="{50BA375E-A192-40A7-BA94-6F350DBB91A3}" type="presParOf" srcId="{DE36DFD0-C50D-451E-BFB4-A14509259D97}" destId="{B641B074-35FD-4319-99D4-0116FBD11D5E}" srcOrd="5" destOrd="0" presId="urn:microsoft.com/office/officeart/2005/8/layout/pList2"/>
    <dgm:cxn modelId="{98F702A4-B869-4A01-8264-8494274D3F1F}" type="presParOf" srcId="{DE36DFD0-C50D-451E-BFB4-A14509259D97}" destId="{8B4E6ECD-99A5-4F54-977C-7A6E8827A1A4}" srcOrd="6" destOrd="0" presId="urn:microsoft.com/office/officeart/2005/8/layout/pList2"/>
    <dgm:cxn modelId="{61584C0A-2AFA-408C-B0DE-7385B5FB7270}" type="presParOf" srcId="{8B4E6ECD-99A5-4F54-977C-7A6E8827A1A4}" destId="{A4A3A8E2-94CC-4F62-802A-38490C89FEC7}" srcOrd="0" destOrd="0" presId="urn:microsoft.com/office/officeart/2005/8/layout/pList2"/>
    <dgm:cxn modelId="{FEF80B2E-8B2A-4934-A17E-B084CAC33634}" type="presParOf" srcId="{8B4E6ECD-99A5-4F54-977C-7A6E8827A1A4}" destId="{210C0340-35CE-45FA-B346-311E7EB1D5AA}" srcOrd="1" destOrd="0" presId="urn:microsoft.com/office/officeart/2005/8/layout/pList2"/>
    <dgm:cxn modelId="{2D37DB41-2FE3-444B-9CA1-987D44F6EAA8}" type="presParOf" srcId="{8B4E6ECD-99A5-4F54-977C-7A6E8827A1A4}" destId="{7D4B83C8-1181-4C90-82A6-D070D5A645B9}"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4E902A-4131-450C-9A22-A3DDB17F5F1C}"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id-ID"/>
        </a:p>
      </dgm:t>
    </dgm:pt>
    <dgm:pt modelId="{B776A4FC-A105-43DE-8441-DFCA6CA43AAC}">
      <dgm:prSet phldrT="[Text]" custT="1"/>
      <dgm:spPr>
        <a:solidFill>
          <a:schemeClr val="bg1">
            <a:lumMod val="95000"/>
          </a:schemeClr>
        </a:solidFill>
      </dgm:spPr>
      <dgm:t>
        <a:bodyPr/>
        <a:lstStyle/>
        <a:p>
          <a:r>
            <a:rPr lang="id-ID" sz="2400">
              <a:solidFill>
                <a:schemeClr val="tx1"/>
              </a:solidFill>
            </a:rPr>
            <a:t>Penyusunan Spesifikasi teknis/KAK </a:t>
          </a:r>
          <a:endParaRPr lang="id-ID" sz="2400" b="0" dirty="0">
            <a:solidFill>
              <a:schemeClr val="tx1"/>
            </a:solidFill>
          </a:endParaRPr>
        </a:p>
      </dgm:t>
    </dgm:pt>
    <dgm:pt modelId="{A2C724AD-115E-4B59-A83F-5B952E30FD02}" type="parTrans" cxnId="{2D2B34E0-CF30-4B05-9682-803244E1DDD6}">
      <dgm:prSet/>
      <dgm:spPr/>
      <dgm:t>
        <a:bodyPr/>
        <a:lstStyle/>
        <a:p>
          <a:endParaRPr lang="id-ID" sz="2400" b="0">
            <a:solidFill>
              <a:schemeClr val="tx1"/>
            </a:solidFill>
          </a:endParaRPr>
        </a:p>
      </dgm:t>
    </dgm:pt>
    <dgm:pt modelId="{6BC20465-E0BD-4639-A4CB-9CF026F9B983}" type="sibTrans" cxnId="{2D2B34E0-CF30-4B05-9682-803244E1DDD6}">
      <dgm:prSet/>
      <dgm:spPr/>
      <dgm:t>
        <a:bodyPr/>
        <a:lstStyle/>
        <a:p>
          <a:endParaRPr lang="id-ID" sz="2400" b="0">
            <a:solidFill>
              <a:schemeClr val="tx1"/>
            </a:solidFill>
          </a:endParaRPr>
        </a:p>
      </dgm:t>
    </dgm:pt>
    <dgm:pt modelId="{040CCF33-806A-4C8E-AFA7-4617A3373D47}">
      <dgm:prSet phldrT="[Text]" custT="1"/>
      <dgm:spPr>
        <a:solidFill>
          <a:schemeClr val="bg1">
            <a:lumMod val="95000"/>
          </a:schemeClr>
        </a:solidFill>
      </dgm:spPr>
      <dgm:t>
        <a:bodyPr/>
        <a:lstStyle/>
        <a:p>
          <a:r>
            <a:rPr lang="id-ID" sz="2400">
              <a:solidFill>
                <a:schemeClr val="tx1"/>
              </a:solidFill>
            </a:rPr>
            <a:t>Penyusunan Perkiraan Biaya/RAB</a:t>
          </a:r>
          <a:endParaRPr lang="id-ID" sz="2400" b="0" dirty="0">
            <a:solidFill>
              <a:schemeClr val="tx1"/>
            </a:solidFill>
          </a:endParaRPr>
        </a:p>
      </dgm:t>
    </dgm:pt>
    <dgm:pt modelId="{404D0891-9E58-4C23-9F64-AE56ECB3A11D}" type="parTrans" cxnId="{F45AB010-8AE5-4479-9330-BF4277416C7A}">
      <dgm:prSet/>
      <dgm:spPr/>
      <dgm:t>
        <a:bodyPr/>
        <a:lstStyle/>
        <a:p>
          <a:endParaRPr lang="id-ID" sz="2400" b="0">
            <a:solidFill>
              <a:schemeClr val="tx1"/>
            </a:solidFill>
          </a:endParaRPr>
        </a:p>
      </dgm:t>
    </dgm:pt>
    <dgm:pt modelId="{C03E617A-1B84-4F90-BE43-6AF84E8E87F8}" type="sibTrans" cxnId="{F45AB010-8AE5-4479-9330-BF4277416C7A}">
      <dgm:prSet/>
      <dgm:spPr/>
      <dgm:t>
        <a:bodyPr/>
        <a:lstStyle/>
        <a:p>
          <a:endParaRPr lang="id-ID" sz="2400" b="0">
            <a:solidFill>
              <a:schemeClr val="tx1"/>
            </a:solidFill>
          </a:endParaRPr>
        </a:p>
      </dgm:t>
    </dgm:pt>
    <dgm:pt modelId="{99C42E02-2D1A-437C-ACBF-6033CB32012F}">
      <dgm:prSet phldrT="[Text]" custT="1"/>
      <dgm:spPr>
        <a:solidFill>
          <a:schemeClr val="bg1">
            <a:lumMod val="95000"/>
          </a:schemeClr>
        </a:solidFill>
      </dgm:spPr>
      <dgm:t>
        <a:bodyPr/>
        <a:lstStyle/>
        <a:p>
          <a:r>
            <a:rPr lang="id-ID" sz="2400">
              <a:solidFill>
                <a:schemeClr val="tx1"/>
              </a:solidFill>
            </a:rPr>
            <a:t>Pemaketan</a:t>
          </a:r>
          <a:r>
            <a:rPr lang="en-US" sz="2400">
              <a:solidFill>
                <a:schemeClr val="tx1"/>
              </a:solidFill>
            </a:rPr>
            <a:t> </a:t>
          </a:r>
          <a:r>
            <a:rPr lang="id-ID" sz="2400">
              <a:solidFill>
                <a:schemeClr val="tx1"/>
              </a:solidFill>
            </a:rPr>
            <a:t>Pengadaan Barang/Jasa </a:t>
          </a:r>
          <a:endParaRPr lang="id-ID" sz="2400" b="0" dirty="0">
            <a:solidFill>
              <a:schemeClr val="tx1"/>
            </a:solidFill>
          </a:endParaRPr>
        </a:p>
      </dgm:t>
    </dgm:pt>
    <dgm:pt modelId="{37BC84E9-E5EE-45DF-BFCB-40EA78DBD096}" type="parTrans" cxnId="{7F742D15-4C64-4181-B3C7-61785FB5AD1C}">
      <dgm:prSet/>
      <dgm:spPr/>
      <dgm:t>
        <a:bodyPr/>
        <a:lstStyle/>
        <a:p>
          <a:endParaRPr lang="id-ID" sz="2400" b="0">
            <a:solidFill>
              <a:schemeClr val="tx1"/>
            </a:solidFill>
          </a:endParaRPr>
        </a:p>
      </dgm:t>
    </dgm:pt>
    <dgm:pt modelId="{49282DAB-1B5A-4DA2-B0D2-4CE52A5E4584}" type="sibTrans" cxnId="{7F742D15-4C64-4181-B3C7-61785FB5AD1C}">
      <dgm:prSet/>
      <dgm:spPr/>
      <dgm:t>
        <a:bodyPr/>
        <a:lstStyle/>
        <a:p>
          <a:endParaRPr lang="id-ID" sz="2400" b="0">
            <a:solidFill>
              <a:schemeClr val="tx1"/>
            </a:solidFill>
          </a:endParaRPr>
        </a:p>
      </dgm:t>
    </dgm:pt>
    <dgm:pt modelId="{CBD3E6F8-79F2-48AD-855F-D267BEDDF2B0}">
      <dgm:prSet custT="1"/>
      <dgm:spPr>
        <a:solidFill>
          <a:schemeClr val="bg1">
            <a:lumMod val="95000"/>
          </a:schemeClr>
        </a:solidFill>
      </dgm:spPr>
      <dgm:t>
        <a:bodyPr/>
        <a:lstStyle/>
        <a:p>
          <a:r>
            <a:rPr lang="id-ID" sz="2400">
              <a:solidFill>
                <a:schemeClr val="tx1"/>
              </a:solidFill>
            </a:rPr>
            <a:t>Konsolidasi Pengadaan Barang/Jasa</a:t>
          </a:r>
          <a:endParaRPr lang="id-ID" sz="2400" b="0" dirty="0">
            <a:solidFill>
              <a:schemeClr val="tx1"/>
            </a:solidFill>
          </a:endParaRPr>
        </a:p>
      </dgm:t>
    </dgm:pt>
    <dgm:pt modelId="{F1C385EF-3835-4477-A2E9-583C38625B46}" type="parTrans" cxnId="{652A7882-B11B-4258-8FD6-35255A51CC1B}">
      <dgm:prSet/>
      <dgm:spPr/>
      <dgm:t>
        <a:bodyPr/>
        <a:lstStyle/>
        <a:p>
          <a:endParaRPr lang="id-ID" sz="2400" b="0">
            <a:solidFill>
              <a:schemeClr val="tx1"/>
            </a:solidFill>
          </a:endParaRPr>
        </a:p>
      </dgm:t>
    </dgm:pt>
    <dgm:pt modelId="{B88B2BCF-C497-4B3F-A013-40B248DBF3E1}" type="sibTrans" cxnId="{652A7882-B11B-4258-8FD6-35255A51CC1B}">
      <dgm:prSet/>
      <dgm:spPr/>
      <dgm:t>
        <a:bodyPr/>
        <a:lstStyle/>
        <a:p>
          <a:endParaRPr lang="id-ID" sz="2400" b="0">
            <a:solidFill>
              <a:schemeClr val="tx1"/>
            </a:solidFill>
          </a:endParaRPr>
        </a:p>
      </dgm:t>
    </dgm:pt>
    <dgm:pt modelId="{262CA9F4-3BA6-4D03-8DAB-049BFD189C84}">
      <dgm:prSet custT="1"/>
      <dgm:spPr>
        <a:solidFill>
          <a:schemeClr val="bg1">
            <a:lumMod val="95000"/>
          </a:schemeClr>
        </a:solidFill>
      </dgm:spPr>
      <dgm:t>
        <a:bodyPr/>
        <a:lstStyle/>
        <a:p>
          <a:r>
            <a:rPr lang="id-ID" sz="2400">
              <a:solidFill>
                <a:schemeClr val="tx1"/>
              </a:solidFill>
            </a:rPr>
            <a:t>Penyusunan </a:t>
          </a:r>
          <a:r>
            <a:rPr lang="en-US" sz="2400">
              <a:solidFill>
                <a:schemeClr val="tx1"/>
              </a:solidFill>
            </a:rPr>
            <a:t>B</a:t>
          </a:r>
          <a:r>
            <a:rPr lang="id-ID" sz="2400">
              <a:solidFill>
                <a:schemeClr val="tx1"/>
              </a:solidFill>
            </a:rPr>
            <a:t>iaya </a:t>
          </a:r>
          <a:r>
            <a:rPr lang="en-US" sz="2400">
              <a:solidFill>
                <a:schemeClr val="tx1"/>
              </a:solidFill>
            </a:rPr>
            <a:t>P</a:t>
          </a:r>
          <a:r>
            <a:rPr lang="id-ID" sz="2400">
              <a:solidFill>
                <a:schemeClr val="tx1"/>
              </a:solidFill>
            </a:rPr>
            <a:t>endukung</a:t>
          </a:r>
          <a:endParaRPr lang="id-ID" sz="2400" b="0" dirty="0">
            <a:solidFill>
              <a:schemeClr val="tx1"/>
            </a:solidFill>
          </a:endParaRPr>
        </a:p>
      </dgm:t>
    </dgm:pt>
    <dgm:pt modelId="{B752C571-60E6-4CDD-BB0C-AFF71C323A8C}" type="parTrans" cxnId="{01DF748D-BEA9-428D-B0C8-3153DF9202B8}">
      <dgm:prSet/>
      <dgm:spPr/>
      <dgm:t>
        <a:bodyPr/>
        <a:lstStyle/>
        <a:p>
          <a:endParaRPr lang="id-ID" sz="2400" b="0">
            <a:solidFill>
              <a:schemeClr val="tx1"/>
            </a:solidFill>
          </a:endParaRPr>
        </a:p>
      </dgm:t>
    </dgm:pt>
    <dgm:pt modelId="{21E1E5F6-8E7C-41DF-AE72-8D3B5838822F}" type="sibTrans" cxnId="{01DF748D-BEA9-428D-B0C8-3153DF9202B8}">
      <dgm:prSet/>
      <dgm:spPr/>
      <dgm:t>
        <a:bodyPr/>
        <a:lstStyle/>
        <a:p>
          <a:endParaRPr lang="id-ID" sz="2400" b="0">
            <a:solidFill>
              <a:schemeClr val="tx1"/>
            </a:solidFill>
          </a:endParaRPr>
        </a:p>
      </dgm:t>
    </dgm:pt>
    <dgm:pt modelId="{34C53AE6-DDD4-444C-8C81-5C26236F2601}" type="pres">
      <dgm:prSet presAssocID="{9B4E902A-4131-450C-9A22-A3DDB17F5F1C}" presName="outerComposite" presStyleCnt="0">
        <dgm:presLayoutVars>
          <dgm:chMax val="5"/>
          <dgm:dir/>
          <dgm:resizeHandles val="exact"/>
        </dgm:presLayoutVars>
      </dgm:prSet>
      <dgm:spPr/>
    </dgm:pt>
    <dgm:pt modelId="{B13CF543-5EE2-4389-87B1-90B0125BAFCF}" type="pres">
      <dgm:prSet presAssocID="{9B4E902A-4131-450C-9A22-A3DDB17F5F1C}" presName="dummyMaxCanvas" presStyleCnt="0">
        <dgm:presLayoutVars/>
      </dgm:prSet>
      <dgm:spPr/>
    </dgm:pt>
    <dgm:pt modelId="{50771D79-1763-446E-9647-168CA2BCBACB}" type="pres">
      <dgm:prSet presAssocID="{9B4E902A-4131-450C-9A22-A3DDB17F5F1C}" presName="FiveNodes_1" presStyleLbl="node1" presStyleIdx="0" presStyleCnt="5">
        <dgm:presLayoutVars>
          <dgm:bulletEnabled val="1"/>
        </dgm:presLayoutVars>
      </dgm:prSet>
      <dgm:spPr/>
    </dgm:pt>
    <dgm:pt modelId="{15746C52-8276-41D1-812F-C6546B3CC3FA}" type="pres">
      <dgm:prSet presAssocID="{9B4E902A-4131-450C-9A22-A3DDB17F5F1C}" presName="FiveNodes_2" presStyleLbl="node1" presStyleIdx="1" presStyleCnt="5">
        <dgm:presLayoutVars>
          <dgm:bulletEnabled val="1"/>
        </dgm:presLayoutVars>
      </dgm:prSet>
      <dgm:spPr/>
    </dgm:pt>
    <dgm:pt modelId="{8ADA41A2-943D-42B4-9BEA-678294BEC671}" type="pres">
      <dgm:prSet presAssocID="{9B4E902A-4131-450C-9A22-A3DDB17F5F1C}" presName="FiveNodes_3" presStyleLbl="node1" presStyleIdx="2" presStyleCnt="5">
        <dgm:presLayoutVars>
          <dgm:bulletEnabled val="1"/>
        </dgm:presLayoutVars>
      </dgm:prSet>
      <dgm:spPr/>
    </dgm:pt>
    <dgm:pt modelId="{693AE05D-2702-4A22-B157-0F73C6828CB1}" type="pres">
      <dgm:prSet presAssocID="{9B4E902A-4131-450C-9A22-A3DDB17F5F1C}" presName="FiveNodes_4" presStyleLbl="node1" presStyleIdx="3" presStyleCnt="5">
        <dgm:presLayoutVars>
          <dgm:bulletEnabled val="1"/>
        </dgm:presLayoutVars>
      </dgm:prSet>
      <dgm:spPr/>
    </dgm:pt>
    <dgm:pt modelId="{F993DDC0-6D69-42E7-902C-A087DCCB6D5E}" type="pres">
      <dgm:prSet presAssocID="{9B4E902A-4131-450C-9A22-A3DDB17F5F1C}" presName="FiveNodes_5" presStyleLbl="node1" presStyleIdx="4" presStyleCnt="5">
        <dgm:presLayoutVars>
          <dgm:bulletEnabled val="1"/>
        </dgm:presLayoutVars>
      </dgm:prSet>
      <dgm:spPr/>
    </dgm:pt>
    <dgm:pt modelId="{B99EF8FD-F81D-4FE0-8D56-B0F52EC19E2B}" type="pres">
      <dgm:prSet presAssocID="{9B4E902A-4131-450C-9A22-A3DDB17F5F1C}" presName="FiveConn_1-2" presStyleLbl="fgAccFollowNode1" presStyleIdx="0" presStyleCnt="4">
        <dgm:presLayoutVars>
          <dgm:bulletEnabled val="1"/>
        </dgm:presLayoutVars>
      </dgm:prSet>
      <dgm:spPr/>
    </dgm:pt>
    <dgm:pt modelId="{A2F96882-CFB5-4376-B520-227E0C3FEB63}" type="pres">
      <dgm:prSet presAssocID="{9B4E902A-4131-450C-9A22-A3DDB17F5F1C}" presName="FiveConn_2-3" presStyleLbl="fgAccFollowNode1" presStyleIdx="1" presStyleCnt="4">
        <dgm:presLayoutVars>
          <dgm:bulletEnabled val="1"/>
        </dgm:presLayoutVars>
      </dgm:prSet>
      <dgm:spPr/>
    </dgm:pt>
    <dgm:pt modelId="{68DDBBD4-369A-448F-85CA-2146E150737E}" type="pres">
      <dgm:prSet presAssocID="{9B4E902A-4131-450C-9A22-A3DDB17F5F1C}" presName="FiveConn_3-4" presStyleLbl="fgAccFollowNode1" presStyleIdx="2" presStyleCnt="4">
        <dgm:presLayoutVars>
          <dgm:bulletEnabled val="1"/>
        </dgm:presLayoutVars>
      </dgm:prSet>
      <dgm:spPr/>
    </dgm:pt>
    <dgm:pt modelId="{5595E5E7-C8DD-4427-ABBA-4CB39F1C4829}" type="pres">
      <dgm:prSet presAssocID="{9B4E902A-4131-450C-9A22-A3DDB17F5F1C}" presName="FiveConn_4-5" presStyleLbl="fgAccFollowNode1" presStyleIdx="3" presStyleCnt="4">
        <dgm:presLayoutVars>
          <dgm:bulletEnabled val="1"/>
        </dgm:presLayoutVars>
      </dgm:prSet>
      <dgm:spPr/>
    </dgm:pt>
    <dgm:pt modelId="{642F2936-EF6E-4762-86C1-9ABB82DC1BB7}" type="pres">
      <dgm:prSet presAssocID="{9B4E902A-4131-450C-9A22-A3DDB17F5F1C}" presName="FiveNodes_1_text" presStyleLbl="node1" presStyleIdx="4" presStyleCnt="5">
        <dgm:presLayoutVars>
          <dgm:bulletEnabled val="1"/>
        </dgm:presLayoutVars>
      </dgm:prSet>
      <dgm:spPr/>
    </dgm:pt>
    <dgm:pt modelId="{DB164D92-10B1-4C84-8791-FD46860610B7}" type="pres">
      <dgm:prSet presAssocID="{9B4E902A-4131-450C-9A22-A3DDB17F5F1C}" presName="FiveNodes_2_text" presStyleLbl="node1" presStyleIdx="4" presStyleCnt="5">
        <dgm:presLayoutVars>
          <dgm:bulletEnabled val="1"/>
        </dgm:presLayoutVars>
      </dgm:prSet>
      <dgm:spPr/>
    </dgm:pt>
    <dgm:pt modelId="{A53BACAB-4504-4EB7-807E-645E9DBD9123}" type="pres">
      <dgm:prSet presAssocID="{9B4E902A-4131-450C-9A22-A3DDB17F5F1C}" presName="FiveNodes_3_text" presStyleLbl="node1" presStyleIdx="4" presStyleCnt="5">
        <dgm:presLayoutVars>
          <dgm:bulletEnabled val="1"/>
        </dgm:presLayoutVars>
      </dgm:prSet>
      <dgm:spPr/>
    </dgm:pt>
    <dgm:pt modelId="{0B3CEEDD-B26B-445A-8F1D-0116E1574D56}" type="pres">
      <dgm:prSet presAssocID="{9B4E902A-4131-450C-9A22-A3DDB17F5F1C}" presName="FiveNodes_4_text" presStyleLbl="node1" presStyleIdx="4" presStyleCnt="5">
        <dgm:presLayoutVars>
          <dgm:bulletEnabled val="1"/>
        </dgm:presLayoutVars>
      </dgm:prSet>
      <dgm:spPr/>
    </dgm:pt>
    <dgm:pt modelId="{D8A4965F-91EC-4F15-9037-B003F4721AEE}" type="pres">
      <dgm:prSet presAssocID="{9B4E902A-4131-450C-9A22-A3DDB17F5F1C}" presName="FiveNodes_5_text" presStyleLbl="node1" presStyleIdx="4" presStyleCnt="5">
        <dgm:presLayoutVars>
          <dgm:bulletEnabled val="1"/>
        </dgm:presLayoutVars>
      </dgm:prSet>
      <dgm:spPr/>
    </dgm:pt>
  </dgm:ptLst>
  <dgm:cxnLst>
    <dgm:cxn modelId="{D0627601-1550-4C05-A395-6EE4EB41A7FB}" type="presOf" srcId="{CBD3E6F8-79F2-48AD-855F-D267BEDDF2B0}" destId="{0B3CEEDD-B26B-445A-8F1D-0116E1574D56}" srcOrd="1" destOrd="0" presId="urn:microsoft.com/office/officeart/2005/8/layout/vProcess5"/>
    <dgm:cxn modelId="{00C7050B-6809-45C2-8A7C-92C1A8E37482}" type="presOf" srcId="{262CA9F4-3BA6-4D03-8DAB-049BFD189C84}" destId="{F993DDC0-6D69-42E7-902C-A087DCCB6D5E}" srcOrd="0" destOrd="0" presId="urn:microsoft.com/office/officeart/2005/8/layout/vProcess5"/>
    <dgm:cxn modelId="{62B70B0D-458B-41DA-86A6-2FB8A9694E6B}" type="presOf" srcId="{9B4E902A-4131-450C-9A22-A3DDB17F5F1C}" destId="{34C53AE6-DDD4-444C-8C81-5C26236F2601}" srcOrd="0" destOrd="0" presId="urn:microsoft.com/office/officeart/2005/8/layout/vProcess5"/>
    <dgm:cxn modelId="{F45AB010-8AE5-4479-9330-BF4277416C7A}" srcId="{9B4E902A-4131-450C-9A22-A3DDB17F5F1C}" destId="{040CCF33-806A-4C8E-AFA7-4617A3373D47}" srcOrd="1" destOrd="0" parTransId="{404D0891-9E58-4C23-9F64-AE56ECB3A11D}" sibTransId="{C03E617A-1B84-4F90-BE43-6AF84E8E87F8}"/>
    <dgm:cxn modelId="{7F742D15-4C64-4181-B3C7-61785FB5AD1C}" srcId="{9B4E902A-4131-450C-9A22-A3DDB17F5F1C}" destId="{99C42E02-2D1A-437C-ACBF-6033CB32012F}" srcOrd="2" destOrd="0" parTransId="{37BC84E9-E5EE-45DF-BFCB-40EA78DBD096}" sibTransId="{49282DAB-1B5A-4DA2-B0D2-4CE52A5E4584}"/>
    <dgm:cxn modelId="{014AD519-6AAD-49FA-80C3-EC68F387DEB1}" type="presOf" srcId="{B88B2BCF-C497-4B3F-A013-40B248DBF3E1}" destId="{5595E5E7-C8DD-4427-ABBA-4CB39F1C4829}" srcOrd="0" destOrd="0" presId="urn:microsoft.com/office/officeart/2005/8/layout/vProcess5"/>
    <dgm:cxn modelId="{1E2AA91B-C1B1-4CA8-8209-F017FE8FDCCC}" type="presOf" srcId="{6BC20465-E0BD-4639-A4CB-9CF026F9B983}" destId="{B99EF8FD-F81D-4FE0-8D56-B0F52EC19E2B}" srcOrd="0" destOrd="0" presId="urn:microsoft.com/office/officeart/2005/8/layout/vProcess5"/>
    <dgm:cxn modelId="{706F7424-B478-4F22-B4AE-0A8043C37B25}" type="presOf" srcId="{99C42E02-2D1A-437C-ACBF-6033CB32012F}" destId="{A53BACAB-4504-4EB7-807E-645E9DBD9123}" srcOrd="1" destOrd="0" presId="urn:microsoft.com/office/officeart/2005/8/layout/vProcess5"/>
    <dgm:cxn modelId="{7C7F2355-01C2-40A3-9F27-4A274868EB1A}" type="presOf" srcId="{49282DAB-1B5A-4DA2-B0D2-4CE52A5E4584}" destId="{68DDBBD4-369A-448F-85CA-2146E150737E}" srcOrd="0" destOrd="0" presId="urn:microsoft.com/office/officeart/2005/8/layout/vProcess5"/>
    <dgm:cxn modelId="{652A7882-B11B-4258-8FD6-35255A51CC1B}" srcId="{9B4E902A-4131-450C-9A22-A3DDB17F5F1C}" destId="{CBD3E6F8-79F2-48AD-855F-D267BEDDF2B0}" srcOrd="3" destOrd="0" parTransId="{F1C385EF-3835-4477-A2E9-583C38625B46}" sibTransId="{B88B2BCF-C497-4B3F-A013-40B248DBF3E1}"/>
    <dgm:cxn modelId="{0D682B83-CD3A-46E6-AF11-AA9F8C2B57DA}" type="presOf" srcId="{CBD3E6F8-79F2-48AD-855F-D267BEDDF2B0}" destId="{693AE05D-2702-4A22-B157-0F73C6828CB1}" srcOrd="0" destOrd="0" presId="urn:microsoft.com/office/officeart/2005/8/layout/vProcess5"/>
    <dgm:cxn modelId="{13D84584-5C75-4BF3-963F-AA80B48D6F3E}" type="presOf" srcId="{C03E617A-1B84-4F90-BE43-6AF84E8E87F8}" destId="{A2F96882-CFB5-4376-B520-227E0C3FEB63}" srcOrd="0" destOrd="0" presId="urn:microsoft.com/office/officeart/2005/8/layout/vProcess5"/>
    <dgm:cxn modelId="{01DF748D-BEA9-428D-B0C8-3153DF9202B8}" srcId="{9B4E902A-4131-450C-9A22-A3DDB17F5F1C}" destId="{262CA9F4-3BA6-4D03-8DAB-049BFD189C84}" srcOrd="4" destOrd="0" parTransId="{B752C571-60E6-4CDD-BB0C-AFF71C323A8C}" sibTransId="{21E1E5F6-8E7C-41DF-AE72-8D3B5838822F}"/>
    <dgm:cxn modelId="{2F51419F-FC7E-440E-90F3-6BB9194CC73F}" type="presOf" srcId="{040CCF33-806A-4C8E-AFA7-4617A3373D47}" destId="{15746C52-8276-41D1-812F-C6546B3CC3FA}" srcOrd="0" destOrd="0" presId="urn:microsoft.com/office/officeart/2005/8/layout/vProcess5"/>
    <dgm:cxn modelId="{25967AA5-DBE6-4EC1-B5C9-E553A5E94EEC}" type="presOf" srcId="{99C42E02-2D1A-437C-ACBF-6033CB32012F}" destId="{8ADA41A2-943D-42B4-9BEA-678294BEC671}" srcOrd="0" destOrd="0" presId="urn:microsoft.com/office/officeart/2005/8/layout/vProcess5"/>
    <dgm:cxn modelId="{65780DA8-644E-4991-8CED-6B70861265F3}" type="presOf" srcId="{262CA9F4-3BA6-4D03-8DAB-049BFD189C84}" destId="{D8A4965F-91EC-4F15-9037-B003F4721AEE}" srcOrd="1" destOrd="0" presId="urn:microsoft.com/office/officeart/2005/8/layout/vProcess5"/>
    <dgm:cxn modelId="{F40B76C3-2E8D-4161-AD67-BD59B0CC77BB}" type="presOf" srcId="{040CCF33-806A-4C8E-AFA7-4617A3373D47}" destId="{DB164D92-10B1-4C84-8791-FD46860610B7}" srcOrd="1" destOrd="0" presId="urn:microsoft.com/office/officeart/2005/8/layout/vProcess5"/>
    <dgm:cxn modelId="{63082CDF-6BC2-46F7-992E-31869B1E5866}" type="presOf" srcId="{B776A4FC-A105-43DE-8441-DFCA6CA43AAC}" destId="{50771D79-1763-446E-9647-168CA2BCBACB}" srcOrd="0" destOrd="0" presId="urn:microsoft.com/office/officeart/2005/8/layout/vProcess5"/>
    <dgm:cxn modelId="{2D2B34E0-CF30-4B05-9682-803244E1DDD6}" srcId="{9B4E902A-4131-450C-9A22-A3DDB17F5F1C}" destId="{B776A4FC-A105-43DE-8441-DFCA6CA43AAC}" srcOrd="0" destOrd="0" parTransId="{A2C724AD-115E-4B59-A83F-5B952E30FD02}" sibTransId="{6BC20465-E0BD-4639-A4CB-9CF026F9B983}"/>
    <dgm:cxn modelId="{78C2E8F4-A8AC-4D19-BC17-446B77044B25}" type="presOf" srcId="{B776A4FC-A105-43DE-8441-DFCA6CA43AAC}" destId="{642F2936-EF6E-4762-86C1-9ABB82DC1BB7}" srcOrd="1" destOrd="0" presId="urn:microsoft.com/office/officeart/2005/8/layout/vProcess5"/>
    <dgm:cxn modelId="{5AC16DB1-86A6-4FC4-8C18-5984B21749DC}" type="presParOf" srcId="{34C53AE6-DDD4-444C-8C81-5C26236F2601}" destId="{B13CF543-5EE2-4389-87B1-90B0125BAFCF}" srcOrd="0" destOrd="0" presId="urn:microsoft.com/office/officeart/2005/8/layout/vProcess5"/>
    <dgm:cxn modelId="{F40531A3-69C7-48BE-8E88-1679AB416BAC}" type="presParOf" srcId="{34C53AE6-DDD4-444C-8C81-5C26236F2601}" destId="{50771D79-1763-446E-9647-168CA2BCBACB}" srcOrd="1" destOrd="0" presId="urn:microsoft.com/office/officeart/2005/8/layout/vProcess5"/>
    <dgm:cxn modelId="{5265A899-E992-4259-B841-673A89D0508D}" type="presParOf" srcId="{34C53AE6-DDD4-444C-8C81-5C26236F2601}" destId="{15746C52-8276-41D1-812F-C6546B3CC3FA}" srcOrd="2" destOrd="0" presId="urn:microsoft.com/office/officeart/2005/8/layout/vProcess5"/>
    <dgm:cxn modelId="{9D2DCD37-1E96-47BF-8440-C2EC364067B4}" type="presParOf" srcId="{34C53AE6-DDD4-444C-8C81-5C26236F2601}" destId="{8ADA41A2-943D-42B4-9BEA-678294BEC671}" srcOrd="3" destOrd="0" presId="urn:microsoft.com/office/officeart/2005/8/layout/vProcess5"/>
    <dgm:cxn modelId="{76443C43-12FF-4304-9BE1-D412CCB6C881}" type="presParOf" srcId="{34C53AE6-DDD4-444C-8C81-5C26236F2601}" destId="{693AE05D-2702-4A22-B157-0F73C6828CB1}" srcOrd="4" destOrd="0" presId="urn:microsoft.com/office/officeart/2005/8/layout/vProcess5"/>
    <dgm:cxn modelId="{5EB47CF9-FEC2-4B44-8FAD-9795CFFB710B}" type="presParOf" srcId="{34C53AE6-DDD4-444C-8C81-5C26236F2601}" destId="{F993DDC0-6D69-42E7-902C-A087DCCB6D5E}" srcOrd="5" destOrd="0" presId="urn:microsoft.com/office/officeart/2005/8/layout/vProcess5"/>
    <dgm:cxn modelId="{99CC01C9-030C-4C87-AC75-91E6F9D2E139}" type="presParOf" srcId="{34C53AE6-DDD4-444C-8C81-5C26236F2601}" destId="{B99EF8FD-F81D-4FE0-8D56-B0F52EC19E2B}" srcOrd="6" destOrd="0" presId="urn:microsoft.com/office/officeart/2005/8/layout/vProcess5"/>
    <dgm:cxn modelId="{BA8C9F65-1E58-4B00-AC5C-0478044D9CD3}" type="presParOf" srcId="{34C53AE6-DDD4-444C-8C81-5C26236F2601}" destId="{A2F96882-CFB5-4376-B520-227E0C3FEB63}" srcOrd="7" destOrd="0" presId="urn:microsoft.com/office/officeart/2005/8/layout/vProcess5"/>
    <dgm:cxn modelId="{7A024414-E8E8-4156-8B56-E56D2EE5533C}" type="presParOf" srcId="{34C53AE6-DDD4-444C-8C81-5C26236F2601}" destId="{68DDBBD4-369A-448F-85CA-2146E150737E}" srcOrd="8" destOrd="0" presId="urn:microsoft.com/office/officeart/2005/8/layout/vProcess5"/>
    <dgm:cxn modelId="{908F8345-CAFC-4070-9CD3-DBA97A726B83}" type="presParOf" srcId="{34C53AE6-DDD4-444C-8C81-5C26236F2601}" destId="{5595E5E7-C8DD-4427-ABBA-4CB39F1C4829}" srcOrd="9" destOrd="0" presId="urn:microsoft.com/office/officeart/2005/8/layout/vProcess5"/>
    <dgm:cxn modelId="{976030C9-E7E2-491D-BD5C-77F54371FDB3}" type="presParOf" srcId="{34C53AE6-DDD4-444C-8C81-5C26236F2601}" destId="{642F2936-EF6E-4762-86C1-9ABB82DC1BB7}" srcOrd="10" destOrd="0" presId="urn:microsoft.com/office/officeart/2005/8/layout/vProcess5"/>
    <dgm:cxn modelId="{47537651-4025-4560-84C6-8EBF7E118B8F}" type="presParOf" srcId="{34C53AE6-DDD4-444C-8C81-5C26236F2601}" destId="{DB164D92-10B1-4C84-8791-FD46860610B7}" srcOrd="11" destOrd="0" presId="urn:microsoft.com/office/officeart/2005/8/layout/vProcess5"/>
    <dgm:cxn modelId="{BF683A5F-D03A-4FC5-8557-4D10BD107D6D}" type="presParOf" srcId="{34C53AE6-DDD4-444C-8C81-5C26236F2601}" destId="{A53BACAB-4504-4EB7-807E-645E9DBD9123}" srcOrd="12" destOrd="0" presId="urn:microsoft.com/office/officeart/2005/8/layout/vProcess5"/>
    <dgm:cxn modelId="{358A765C-13E8-4615-9EFE-CE95BB74ACF1}" type="presParOf" srcId="{34C53AE6-DDD4-444C-8C81-5C26236F2601}" destId="{0B3CEEDD-B26B-445A-8F1D-0116E1574D56}" srcOrd="13" destOrd="0" presId="urn:microsoft.com/office/officeart/2005/8/layout/vProcess5"/>
    <dgm:cxn modelId="{B3BECD5B-4974-4BF5-A0A8-ABA3A056A4F8}" type="presParOf" srcId="{34C53AE6-DDD4-444C-8C81-5C26236F2601}" destId="{D8A4965F-91EC-4F15-9037-B003F4721AE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E7C80A-50ED-42E0-A34C-0D521115F66E}" type="doc">
      <dgm:prSet loTypeId="urn:microsoft.com/office/officeart/2005/8/layout/vList3" loCatId="picture" qsTypeId="urn:microsoft.com/office/officeart/2005/8/quickstyle/simple1" qsCatId="simple" csTypeId="urn:microsoft.com/office/officeart/2005/8/colors/accent0_2" csCatId="mainScheme" phldr="1"/>
      <dgm:spPr/>
    </dgm:pt>
    <dgm:pt modelId="{0A2116EF-83C4-4442-986C-42542B6AECBC}">
      <dgm:prSet phldrT="[Text]" custT="1"/>
      <dgm:spPr/>
      <dgm:t>
        <a:bodyPr/>
        <a:lstStyle/>
        <a:p>
          <a:r>
            <a:rPr lang="id-ID" sz="2400" dirty="0">
              <a:solidFill>
                <a:schemeClr val="tx1"/>
              </a:solidFill>
            </a:rPr>
            <a:t>Menggunakan Produk Dalam Negeri</a:t>
          </a:r>
        </a:p>
      </dgm:t>
    </dgm:pt>
    <dgm:pt modelId="{34BA2D20-B48E-4347-AE1C-F1FAF0E285FA}" type="parTrans" cxnId="{3736F92A-B503-4FA1-B922-09AF5289C451}">
      <dgm:prSet/>
      <dgm:spPr/>
      <dgm:t>
        <a:bodyPr/>
        <a:lstStyle/>
        <a:p>
          <a:endParaRPr lang="id-ID">
            <a:solidFill>
              <a:schemeClr val="tx1"/>
            </a:solidFill>
          </a:endParaRPr>
        </a:p>
      </dgm:t>
    </dgm:pt>
    <dgm:pt modelId="{D1415C1A-2C1F-471D-BC59-77EC356BAFB8}" type="sibTrans" cxnId="{3736F92A-B503-4FA1-B922-09AF5289C451}">
      <dgm:prSet/>
      <dgm:spPr/>
      <dgm:t>
        <a:bodyPr/>
        <a:lstStyle/>
        <a:p>
          <a:endParaRPr lang="id-ID">
            <a:solidFill>
              <a:schemeClr val="tx1"/>
            </a:solidFill>
          </a:endParaRPr>
        </a:p>
      </dgm:t>
    </dgm:pt>
    <dgm:pt modelId="{D7CF32E2-80AD-423B-A6AE-5463A83DDD2B}">
      <dgm:prSet phldrT="[Text]" custT="1"/>
      <dgm:spPr/>
      <dgm:t>
        <a:bodyPr/>
        <a:lstStyle/>
        <a:p>
          <a:pPr marL="271463" indent="0" algn="l"/>
          <a:r>
            <a:rPr lang="id-ID" sz="2400" dirty="0">
              <a:solidFill>
                <a:schemeClr val="tx1"/>
              </a:solidFill>
            </a:rPr>
            <a:t>Menggunakan Produk bersertifikat SNI</a:t>
          </a:r>
        </a:p>
      </dgm:t>
    </dgm:pt>
    <dgm:pt modelId="{FCC9C082-7EE5-4F4E-B72B-1607AB8FA551}" type="parTrans" cxnId="{AB02BF97-D78F-4429-BBC7-70A693CCFD0F}">
      <dgm:prSet/>
      <dgm:spPr/>
      <dgm:t>
        <a:bodyPr/>
        <a:lstStyle/>
        <a:p>
          <a:endParaRPr lang="id-ID">
            <a:solidFill>
              <a:schemeClr val="tx1"/>
            </a:solidFill>
          </a:endParaRPr>
        </a:p>
      </dgm:t>
    </dgm:pt>
    <dgm:pt modelId="{F1AA4437-FCE3-4658-9B0D-B63E8237748F}" type="sibTrans" cxnId="{AB02BF97-D78F-4429-BBC7-70A693CCFD0F}">
      <dgm:prSet/>
      <dgm:spPr/>
      <dgm:t>
        <a:bodyPr/>
        <a:lstStyle/>
        <a:p>
          <a:endParaRPr lang="id-ID">
            <a:solidFill>
              <a:schemeClr val="tx1"/>
            </a:solidFill>
          </a:endParaRPr>
        </a:p>
      </dgm:t>
    </dgm:pt>
    <dgm:pt modelId="{2F26F9CF-EF81-46E5-AF3E-23C8D64E288A}">
      <dgm:prSet phldrT="[Text]"/>
      <dgm:spPr/>
      <dgm:t>
        <a:bodyPr/>
        <a:lstStyle/>
        <a:p>
          <a:pPr marL="180975" indent="0" algn="l"/>
          <a:r>
            <a:rPr lang="id-ID" dirty="0">
              <a:solidFill>
                <a:schemeClr val="tx1"/>
              </a:solidFill>
            </a:rPr>
            <a:t>Memaksimalkan penggunaan produk industri hijau</a:t>
          </a:r>
        </a:p>
      </dgm:t>
    </dgm:pt>
    <dgm:pt modelId="{CF3C4A1E-50D8-4186-B1B4-8F16D543A257}" type="parTrans" cxnId="{E3ADB9FA-B8DB-4535-9E39-1F4DEB913C5D}">
      <dgm:prSet/>
      <dgm:spPr/>
      <dgm:t>
        <a:bodyPr/>
        <a:lstStyle/>
        <a:p>
          <a:endParaRPr lang="id-ID">
            <a:solidFill>
              <a:schemeClr val="tx1"/>
            </a:solidFill>
          </a:endParaRPr>
        </a:p>
      </dgm:t>
    </dgm:pt>
    <dgm:pt modelId="{39781501-6BC8-429A-94C9-197784AFA5EA}" type="sibTrans" cxnId="{E3ADB9FA-B8DB-4535-9E39-1F4DEB913C5D}">
      <dgm:prSet/>
      <dgm:spPr/>
      <dgm:t>
        <a:bodyPr/>
        <a:lstStyle/>
        <a:p>
          <a:endParaRPr lang="id-ID">
            <a:solidFill>
              <a:schemeClr val="tx1"/>
            </a:solidFill>
          </a:endParaRPr>
        </a:p>
      </dgm:t>
    </dgm:pt>
    <dgm:pt modelId="{1114A335-9A83-4B41-BE07-DB7A8C315433}" type="pres">
      <dgm:prSet presAssocID="{57E7C80A-50ED-42E0-A34C-0D521115F66E}" presName="linearFlow" presStyleCnt="0">
        <dgm:presLayoutVars>
          <dgm:dir/>
          <dgm:resizeHandles val="exact"/>
        </dgm:presLayoutVars>
      </dgm:prSet>
      <dgm:spPr/>
    </dgm:pt>
    <dgm:pt modelId="{9F20CE13-512E-4279-8500-BB4A9506B84E}" type="pres">
      <dgm:prSet presAssocID="{0A2116EF-83C4-4442-986C-42542B6AECBC}" presName="composite" presStyleCnt="0"/>
      <dgm:spPr/>
    </dgm:pt>
    <dgm:pt modelId="{CA8C9618-AD19-4094-B132-888E37E7DE17}" type="pres">
      <dgm:prSet presAssocID="{0A2116EF-83C4-4442-986C-42542B6AECB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9C394A95-B31F-417D-B754-F6D546F2B9A0}" type="pres">
      <dgm:prSet presAssocID="{0A2116EF-83C4-4442-986C-42542B6AECBC}" presName="txShp" presStyleLbl="node1" presStyleIdx="0" presStyleCnt="3" custScaleX="107395">
        <dgm:presLayoutVars>
          <dgm:bulletEnabled val="1"/>
        </dgm:presLayoutVars>
      </dgm:prSet>
      <dgm:spPr/>
    </dgm:pt>
    <dgm:pt modelId="{2D617CFF-E127-4EE5-800F-406D61C84AF6}" type="pres">
      <dgm:prSet presAssocID="{D1415C1A-2C1F-471D-BC59-77EC356BAFB8}" presName="spacing" presStyleCnt="0"/>
      <dgm:spPr/>
    </dgm:pt>
    <dgm:pt modelId="{4667BA4D-7772-4402-B044-7E5B67EBACA4}" type="pres">
      <dgm:prSet presAssocID="{D7CF32E2-80AD-423B-A6AE-5463A83DDD2B}" presName="composite" presStyleCnt="0"/>
      <dgm:spPr/>
    </dgm:pt>
    <dgm:pt modelId="{00935D86-0B6A-4DEA-B604-C8C5BDD96E0A}" type="pres">
      <dgm:prSet presAssocID="{D7CF32E2-80AD-423B-A6AE-5463A83DDD2B}"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1C6ACF10-FAA1-4205-8792-F9A3F03B0E7F}" type="pres">
      <dgm:prSet presAssocID="{D7CF32E2-80AD-423B-A6AE-5463A83DDD2B}" presName="txShp" presStyleLbl="node1" presStyleIdx="1" presStyleCnt="3" custScaleX="112496">
        <dgm:presLayoutVars>
          <dgm:bulletEnabled val="1"/>
        </dgm:presLayoutVars>
      </dgm:prSet>
      <dgm:spPr/>
    </dgm:pt>
    <dgm:pt modelId="{AD8084FD-2661-454C-AC8C-9EF8E792DEE4}" type="pres">
      <dgm:prSet presAssocID="{F1AA4437-FCE3-4658-9B0D-B63E8237748F}" presName="spacing" presStyleCnt="0"/>
      <dgm:spPr/>
    </dgm:pt>
    <dgm:pt modelId="{29A8B82D-CD5C-451D-AD02-845165CE8C6C}" type="pres">
      <dgm:prSet presAssocID="{2F26F9CF-EF81-46E5-AF3E-23C8D64E288A}" presName="composite" presStyleCnt="0"/>
      <dgm:spPr/>
    </dgm:pt>
    <dgm:pt modelId="{D85402F6-B03A-40CA-A63F-C1EE3AB623AF}" type="pres">
      <dgm:prSet presAssocID="{2F26F9CF-EF81-46E5-AF3E-23C8D64E288A}"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6ED76A6C-F135-46D1-A5BF-D9A38597746D}" type="pres">
      <dgm:prSet presAssocID="{2F26F9CF-EF81-46E5-AF3E-23C8D64E288A}" presName="txShp" presStyleLbl="node1" presStyleIdx="2" presStyleCnt="3" custScaleX="110233">
        <dgm:presLayoutVars>
          <dgm:bulletEnabled val="1"/>
        </dgm:presLayoutVars>
      </dgm:prSet>
      <dgm:spPr/>
    </dgm:pt>
  </dgm:ptLst>
  <dgm:cxnLst>
    <dgm:cxn modelId="{F4F74E1E-175F-498D-BF02-14D8FDB1E824}" type="presOf" srcId="{D7CF32E2-80AD-423B-A6AE-5463A83DDD2B}" destId="{1C6ACF10-FAA1-4205-8792-F9A3F03B0E7F}" srcOrd="0" destOrd="0" presId="urn:microsoft.com/office/officeart/2005/8/layout/vList3"/>
    <dgm:cxn modelId="{3736F92A-B503-4FA1-B922-09AF5289C451}" srcId="{57E7C80A-50ED-42E0-A34C-0D521115F66E}" destId="{0A2116EF-83C4-4442-986C-42542B6AECBC}" srcOrd="0" destOrd="0" parTransId="{34BA2D20-B48E-4347-AE1C-F1FAF0E285FA}" sibTransId="{D1415C1A-2C1F-471D-BC59-77EC356BAFB8}"/>
    <dgm:cxn modelId="{A552883B-868C-4A1A-9845-8277BC26DB10}" type="presOf" srcId="{0A2116EF-83C4-4442-986C-42542B6AECBC}" destId="{9C394A95-B31F-417D-B754-F6D546F2B9A0}" srcOrd="0" destOrd="0" presId="urn:microsoft.com/office/officeart/2005/8/layout/vList3"/>
    <dgm:cxn modelId="{3774946D-FFE6-46C6-BB15-F979FC426B42}" type="presOf" srcId="{2F26F9CF-EF81-46E5-AF3E-23C8D64E288A}" destId="{6ED76A6C-F135-46D1-A5BF-D9A38597746D}" srcOrd="0" destOrd="0" presId="urn:microsoft.com/office/officeart/2005/8/layout/vList3"/>
    <dgm:cxn modelId="{1249DC96-A719-4E56-A05F-1466A14BF8CC}" type="presOf" srcId="{57E7C80A-50ED-42E0-A34C-0D521115F66E}" destId="{1114A335-9A83-4B41-BE07-DB7A8C315433}" srcOrd="0" destOrd="0" presId="urn:microsoft.com/office/officeart/2005/8/layout/vList3"/>
    <dgm:cxn modelId="{AB02BF97-D78F-4429-BBC7-70A693CCFD0F}" srcId="{57E7C80A-50ED-42E0-A34C-0D521115F66E}" destId="{D7CF32E2-80AD-423B-A6AE-5463A83DDD2B}" srcOrd="1" destOrd="0" parTransId="{FCC9C082-7EE5-4F4E-B72B-1607AB8FA551}" sibTransId="{F1AA4437-FCE3-4658-9B0D-B63E8237748F}"/>
    <dgm:cxn modelId="{E3ADB9FA-B8DB-4535-9E39-1F4DEB913C5D}" srcId="{57E7C80A-50ED-42E0-A34C-0D521115F66E}" destId="{2F26F9CF-EF81-46E5-AF3E-23C8D64E288A}" srcOrd="2" destOrd="0" parTransId="{CF3C4A1E-50D8-4186-B1B4-8F16D543A257}" sibTransId="{39781501-6BC8-429A-94C9-197784AFA5EA}"/>
    <dgm:cxn modelId="{E45011ED-9364-418B-BFBD-C717DCBC5063}" type="presParOf" srcId="{1114A335-9A83-4B41-BE07-DB7A8C315433}" destId="{9F20CE13-512E-4279-8500-BB4A9506B84E}" srcOrd="0" destOrd="0" presId="urn:microsoft.com/office/officeart/2005/8/layout/vList3"/>
    <dgm:cxn modelId="{06A4FC0D-5300-4678-AB48-338D706150C3}" type="presParOf" srcId="{9F20CE13-512E-4279-8500-BB4A9506B84E}" destId="{CA8C9618-AD19-4094-B132-888E37E7DE17}" srcOrd="0" destOrd="0" presId="urn:microsoft.com/office/officeart/2005/8/layout/vList3"/>
    <dgm:cxn modelId="{9F004386-7EDD-4720-98DA-3C5C8978E9F2}" type="presParOf" srcId="{9F20CE13-512E-4279-8500-BB4A9506B84E}" destId="{9C394A95-B31F-417D-B754-F6D546F2B9A0}" srcOrd="1" destOrd="0" presId="urn:microsoft.com/office/officeart/2005/8/layout/vList3"/>
    <dgm:cxn modelId="{F836D673-4FEB-4D48-AA0A-9E09BF50E68D}" type="presParOf" srcId="{1114A335-9A83-4B41-BE07-DB7A8C315433}" destId="{2D617CFF-E127-4EE5-800F-406D61C84AF6}" srcOrd="1" destOrd="0" presId="urn:microsoft.com/office/officeart/2005/8/layout/vList3"/>
    <dgm:cxn modelId="{5129B5FD-3827-40C2-99CB-02882477FCE0}" type="presParOf" srcId="{1114A335-9A83-4B41-BE07-DB7A8C315433}" destId="{4667BA4D-7772-4402-B044-7E5B67EBACA4}" srcOrd="2" destOrd="0" presId="urn:microsoft.com/office/officeart/2005/8/layout/vList3"/>
    <dgm:cxn modelId="{226F5948-7521-4719-A166-BF8B6A603C5D}" type="presParOf" srcId="{4667BA4D-7772-4402-B044-7E5B67EBACA4}" destId="{00935D86-0B6A-4DEA-B604-C8C5BDD96E0A}" srcOrd="0" destOrd="0" presId="urn:microsoft.com/office/officeart/2005/8/layout/vList3"/>
    <dgm:cxn modelId="{A12DAC40-6CA0-4393-8397-7E5359325DEA}" type="presParOf" srcId="{4667BA4D-7772-4402-B044-7E5B67EBACA4}" destId="{1C6ACF10-FAA1-4205-8792-F9A3F03B0E7F}" srcOrd="1" destOrd="0" presId="urn:microsoft.com/office/officeart/2005/8/layout/vList3"/>
    <dgm:cxn modelId="{AD9AB21A-BC7D-44F6-A7BF-DDA26FDDBD0B}" type="presParOf" srcId="{1114A335-9A83-4B41-BE07-DB7A8C315433}" destId="{AD8084FD-2661-454C-AC8C-9EF8E792DEE4}" srcOrd="3" destOrd="0" presId="urn:microsoft.com/office/officeart/2005/8/layout/vList3"/>
    <dgm:cxn modelId="{DD839A2F-DD75-4D4E-B777-D52D41177565}" type="presParOf" srcId="{1114A335-9A83-4B41-BE07-DB7A8C315433}" destId="{29A8B82D-CD5C-451D-AD02-845165CE8C6C}" srcOrd="4" destOrd="0" presId="urn:microsoft.com/office/officeart/2005/8/layout/vList3"/>
    <dgm:cxn modelId="{E24A0303-7226-4F96-A9E3-7D7118B04F30}" type="presParOf" srcId="{29A8B82D-CD5C-451D-AD02-845165CE8C6C}" destId="{D85402F6-B03A-40CA-A63F-C1EE3AB623AF}" srcOrd="0" destOrd="0" presId="urn:microsoft.com/office/officeart/2005/8/layout/vList3"/>
    <dgm:cxn modelId="{97F74D22-8C08-48CA-9B31-022FC2DBFFE7}" type="presParOf" srcId="{29A8B82D-CD5C-451D-AD02-845165CE8C6C}" destId="{6ED76A6C-F135-46D1-A5BF-D9A38597746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828D3-3467-4FB5-A240-68F7AE381F5E}">
      <dsp:nvSpPr>
        <dsp:cNvPr id="0" name=""/>
        <dsp:cNvSpPr/>
      </dsp:nvSpPr>
      <dsp:spPr>
        <a:xfrm>
          <a:off x="0" y="0"/>
          <a:ext cx="4669658" cy="120226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7584" tIns="227584" rIns="227584" bIns="121920" numCol="1" spcCol="1270" anchor="t" anchorCtr="0">
          <a:noAutofit/>
        </a:bodyPr>
        <a:lstStyle/>
        <a:p>
          <a:pPr marL="0" lvl="0" indent="0" algn="ctr" defTabSz="1422400">
            <a:lnSpc>
              <a:spcPct val="90000"/>
            </a:lnSpc>
            <a:spcBef>
              <a:spcPct val="0"/>
            </a:spcBef>
            <a:spcAft>
              <a:spcPct val="35000"/>
            </a:spcAft>
            <a:buNone/>
          </a:pPr>
          <a:r>
            <a:rPr lang="en-US" sz="3200" b="1" kern="1200"/>
            <a:t>Perencanaan Pengadaan</a:t>
          </a:r>
        </a:p>
      </dsp:txBody>
      <dsp:txXfrm>
        <a:off x="0" y="0"/>
        <a:ext cx="4669658" cy="801512"/>
      </dsp:txXfrm>
    </dsp:sp>
    <dsp:sp modelId="{68DE307E-B9EA-4C91-B080-5C8FBB84F7C9}">
      <dsp:nvSpPr>
        <dsp:cNvPr id="0" name=""/>
        <dsp:cNvSpPr/>
      </dsp:nvSpPr>
      <dsp:spPr>
        <a:xfrm>
          <a:off x="956435" y="825680"/>
          <a:ext cx="4669658" cy="1382400"/>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474B7-9701-4D02-BA69-879D5273A146}">
      <dsp:nvSpPr>
        <dsp:cNvPr id="0" name=""/>
        <dsp:cNvSpPr/>
      </dsp:nvSpPr>
      <dsp:spPr>
        <a:xfrm>
          <a:off x="1496265" y="178075"/>
          <a:ext cx="3475709" cy="10861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2"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dirty="0"/>
            <a:t>Komponen barang/jasa</a:t>
          </a:r>
        </a:p>
      </dsp:txBody>
      <dsp:txXfrm>
        <a:off x="1496265" y="178075"/>
        <a:ext cx="3475709" cy="1086159"/>
      </dsp:txXfrm>
    </dsp:sp>
    <dsp:sp modelId="{2B6C007B-4640-48B9-9BBE-6145842804A0}">
      <dsp:nvSpPr>
        <dsp:cNvPr id="0" name=""/>
        <dsp:cNvSpPr/>
      </dsp:nvSpPr>
      <dsp:spPr>
        <a:xfrm>
          <a:off x="1351444" y="21185"/>
          <a:ext cx="760311" cy="1140467"/>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D0A5E-DFB8-4FD4-A35A-C30031510B59}">
      <dsp:nvSpPr>
        <dsp:cNvPr id="0" name=""/>
        <dsp:cNvSpPr/>
      </dsp:nvSpPr>
      <dsp:spPr>
        <a:xfrm>
          <a:off x="5261073" y="178075"/>
          <a:ext cx="3475709" cy="10861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2"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dirty="0"/>
            <a:t>Suku Cadang</a:t>
          </a:r>
        </a:p>
      </dsp:txBody>
      <dsp:txXfrm>
        <a:off x="5261073" y="178075"/>
        <a:ext cx="3475709" cy="1086159"/>
      </dsp:txXfrm>
    </dsp:sp>
    <dsp:sp modelId="{084410D3-6834-4043-8544-EB0298095DDB}">
      <dsp:nvSpPr>
        <dsp:cNvPr id="0" name=""/>
        <dsp:cNvSpPr/>
      </dsp:nvSpPr>
      <dsp:spPr>
        <a:xfrm>
          <a:off x="5116252" y="21185"/>
          <a:ext cx="760311" cy="1140467"/>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C4071-D039-4D1F-BD3B-1F5A678367F1}">
      <dsp:nvSpPr>
        <dsp:cNvPr id="0" name=""/>
        <dsp:cNvSpPr/>
      </dsp:nvSpPr>
      <dsp:spPr>
        <a:xfrm>
          <a:off x="1496265" y="1545429"/>
          <a:ext cx="3475709" cy="10861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2"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dirty="0"/>
            <a:t>Bagian dari sistem yang sudah ada</a:t>
          </a:r>
        </a:p>
      </dsp:txBody>
      <dsp:txXfrm>
        <a:off x="1496265" y="1545429"/>
        <a:ext cx="3475709" cy="1086159"/>
      </dsp:txXfrm>
    </dsp:sp>
    <dsp:sp modelId="{4B926331-737A-40D2-8F0A-0885FD2B3225}">
      <dsp:nvSpPr>
        <dsp:cNvPr id="0" name=""/>
        <dsp:cNvSpPr/>
      </dsp:nvSpPr>
      <dsp:spPr>
        <a:xfrm>
          <a:off x="1351444" y="1388539"/>
          <a:ext cx="760311" cy="1140467"/>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A4B50-2462-42E3-8703-EE03A4A5D3A8}">
      <dsp:nvSpPr>
        <dsp:cNvPr id="0" name=""/>
        <dsp:cNvSpPr/>
      </dsp:nvSpPr>
      <dsp:spPr>
        <a:xfrm>
          <a:off x="5261073" y="1545429"/>
          <a:ext cx="3475709" cy="10861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2"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t>Barang/Jasa dalam</a:t>
          </a:r>
          <a:br>
            <a:rPr lang="en-US" sz="2400" kern="1200"/>
          </a:br>
          <a:r>
            <a:rPr lang="id-ID" sz="2400" kern="1200"/>
            <a:t>e-katalog</a:t>
          </a:r>
          <a:endParaRPr lang="id-ID" sz="2400" kern="1200" dirty="0"/>
        </a:p>
      </dsp:txBody>
      <dsp:txXfrm>
        <a:off x="5261073" y="1545429"/>
        <a:ext cx="3475709" cy="1086159"/>
      </dsp:txXfrm>
    </dsp:sp>
    <dsp:sp modelId="{6A0FBCA8-F0B4-4D8A-8EB6-A0EE4D8D23E5}">
      <dsp:nvSpPr>
        <dsp:cNvPr id="0" name=""/>
        <dsp:cNvSpPr/>
      </dsp:nvSpPr>
      <dsp:spPr>
        <a:xfrm>
          <a:off x="5116252" y="1388539"/>
          <a:ext cx="760311" cy="1140467"/>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291FF-8FDE-499B-9DBB-2D9F25B31666}">
      <dsp:nvSpPr>
        <dsp:cNvPr id="0" name=""/>
        <dsp:cNvSpPr/>
      </dsp:nvSpPr>
      <dsp:spPr>
        <a:xfrm>
          <a:off x="3378669" y="2912782"/>
          <a:ext cx="3475709" cy="10861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2"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dirty="0"/>
            <a:t>Barang/Jasa pada tender cepat</a:t>
          </a:r>
        </a:p>
      </dsp:txBody>
      <dsp:txXfrm>
        <a:off x="3378669" y="2912782"/>
        <a:ext cx="3475709" cy="1086159"/>
      </dsp:txXfrm>
    </dsp:sp>
    <dsp:sp modelId="{FFF198F6-B1E4-4B3C-898A-E66B96945193}">
      <dsp:nvSpPr>
        <dsp:cNvPr id="0" name=""/>
        <dsp:cNvSpPr/>
      </dsp:nvSpPr>
      <dsp:spPr>
        <a:xfrm>
          <a:off x="3233848" y="2755893"/>
          <a:ext cx="760311" cy="114046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08E19-53E4-4DAE-9386-F7A89869B0C4}">
      <dsp:nvSpPr>
        <dsp:cNvPr id="0" name=""/>
        <dsp:cNvSpPr/>
      </dsp:nvSpPr>
      <dsp:spPr>
        <a:xfrm>
          <a:off x="2422095" y="608115"/>
          <a:ext cx="468509" cy="91440"/>
        </a:xfrm>
        <a:custGeom>
          <a:avLst/>
          <a:gdLst/>
          <a:ahLst/>
          <a:cxnLst/>
          <a:rect l="0" t="0" r="0" b="0"/>
          <a:pathLst>
            <a:path>
              <a:moveTo>
                <a:pt x="0" y="45720"/>
              </a:moveTo>
              <a:lnTo>
                <a:pt x="46850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id-ID" sz="2000" kern="1200">
            <a:latin typeface="+mj-lt"/>
          </a:endParaRPr>
        </a:p>
      </dsp:txBody>
      <dsp:txXfrm>
        <a:off x="2643872" y="651337"/>
        <a:ext cx="24955" cy="4995"/>
      </dsp:txXfrm>
    </dsp:sp>
    <dsp:sp modelId="{94BBAD49-12AF-4BE7-89B3-7E3115430094}">
      <dsp:nvSpPr>
        <dsp:cNvPr id="0" name=""/>
        <dsp:cNvSpPr/>
      </dsp:nvSpPr>
      <dsp:spPr>
        <a:xfrm>
          <a:off x="253853" y="2823"/>
          <a:ext cx="2170041" cy="13020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tx1"/>
              </a:solidFill>
              <a:latin typeface="+mj-lt"/>
            </a:rPr>
            <a:t>Membuat spesifikasi teknis /KAK</a:t>
          </a:r>
        </a:p>
      </dsp:txBody>
      <dsp:txXfrm>
        <a:off x="253853" y="2823"/>
        <a:ext cx="2170041" cy="1302024"/>
      </dsp:txXfrm>
    </dsp:sp>
    <dsp:sp modelId="{92F64BF7-119F-4919-9FEF-E884B4CE1706}">
      <dsp:nvSpPr>
        <dsp:cNvPr id="0" name=""/>
        <dsp:cNvSpPr/>
      </dsp:nvSpPr>
      <dsp:spPr>
        <a:xfrm>
          <a:off x="5252067" y="608115"/>
          <a:ext cx="468509" cy="91440"/>
        </a:xfrm>
        <a:custGeom>
          <a:avLst/>
          <a:gdLst/>
          <a:ahLst/>
          <a:cxnLst/>
          <a:rect l="0" t="0" r="0" b="0"/>
          <a:pathLst>
            <a:path>
              <a:moveTo>
                <a:pt x="0" y="45720"/>
              </a:moveTo>
              <a:lnTo>
                <a:pt x="46850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id-ID" sz="2000" kern="1200">
            <a:latin typeface="+mj-lt"/>
          </a:endParaRPr>
        </a:p>
      </dsp:txBody>
      <dsp:txXfrm>
        <a:off x="5473845" y="651337"/>
        <a:ext cx="24955" cy="4995"/>
      </dsp:txXfrm>
    </dsp:sp>
    <dsp:sp modelId="{32F48898-06C0-4183-BFDD-0C8B8A283A3B}">
      <dsp:nvSpPr>
        <dsp:cNvPr id="0" name=""/>
        <dsp:cNvSpPr/>
      </dsp:nvSpPr>
      <dsp:spPr>
        <a:xfrm>
          <a:off x="2923004" y="2823"/>
          <a:ext cx="2330863" cy="13020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tx1"/>
              </a:solidFill>
              <a:latin typeface="+mj-lt"/>
            </a:rPr>
            <a:t>Membuat spesifikasi bahan dan peralatan </a:t>
          </a:r>
        </a:p>
      </dsp:txBody>
      <dsp:txXfrm>
        <a:off x="2923004" y="2823"/>
        <a:ext cx="2330863" cy="1302024"/>
      </dsp:txXfrm>
    </dsp:sp>
    <dsp:sp modelId="{2C4D9411-AB73-4A61-8EEA-902A1E9C1C58}">
      <dsp:nvSpPr>
        <dsp:cNvPr id="0" name=""/>
        <dsp:cNvSpPr/>
      </dsp:nvSpPr>
      <dsp:spPr>
        <a:xfrm>
          <a:off x="1338874" y="1303048"/>
          <a:ext cx="5639384" cy="468509"/>
        </a:xfrm>
        <a:custGeom>
          <a:avLst/>
          <a:gdLst/>
          <a:ahLst/>
          <a:cxnLst/>
          <a:rect l="0" t="0" r="0" b="0"/>
          <a:pathLst>
            <a:path>
              <a:moveTo>
                <a:pt x="5639384" y="0"/>
              </a:moveTo>
              <a:lnTo>
                <a:pt x="5639384" y="251354"/>
              </a:lnTo>
              <a:lnTo>
                <a:pt x="0" y="251354"/>
              </a:lnTo>
              <a:lnTo>
                <a:pt x="0" y="46850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id-ID" sz="2000" kern="1200">
            <a:latin typeface="+mj-lt"/>
          </a:endParaRPr>
        </a:p>
      </dsp:txBody>
      <dsp:txXfrm>
        <a:off x="4017030" y="1534804"/>
        <a:ext cx="283071" cy="4995"/>
      </dsp:txXfrm>
    </dsp:sp>
    <dsp:sp modelId="{620C704B-85B9-4F9F-B7A0-AD8B9AF59813}">
      <dsp:nvSpPr>
        <dsp:cNvPr id="0" name=""/>
        <dsp:cNvSpPr/>
      </dsp:nvSpPr>
      <dsp:spPr>
        <a:xfrm>
          <a:off x="5752977" y="2823"/>
          <a:ext cx="2450562" cy="13020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b="1" kern="1200">
              <a:solidFill>
                <a:schemeClr val="tx1"/>
              </a:solidFill>
              <a:latin typeface="+mj-lt"/>
            </a:rPr>
            <a:t>Membuat daftar rincian  pekerjaan (aktifitas-aktifitas) </a:t>
          </a:r>
          <a:endParaRPr lang="id-ID" sz="2000" b="1" kern="1200" dirty="0">
            <a:solidFill>
              <a:schemeClr val="tx1"/>
            </a:solidFill>
            <a:latin typeface="+mj-lt"/>
          </a:endParaRPr>
        </a:p>
      </dsp:txBody>
      <dsp:txXfrm>
        <a:off x="5752977" y="2823"/>
        <a:ext cx="2450562" cy="1302024"/>
      </dsp:txXfrm>
    </dsp:sp>
    <dsp:sp modelId="{2ADC5DC3-4203-4E19-8994-E6C281A85269}">
      <dsp:nvSpPr>
        <dsp:cNvPr id="0" name=""/>
        <dsp:cNvSpPr/>
      </dsp:nvSpPr>
      <dsp:spPr>
        <a:xfrm>
          <a:off x="2422095" y="2405357"/>
          <a:ext cx="479967" cy="91440"/>
        </a:xfrm>
        <a:custGeom>
          <a:avLst/>
          <a:gdLst/>
          <a:ahLst/>
          <a:cxnLst/>
          <a:rect l="0" t="0" r="0" b="0"/>
          <a:pathLst>
            <a:path>
              <a:moveTo>
                <a:pt x="0" y="49613"/>
              </a:moveTo>
              <a:lnTo>
                <a:pt x="257083" y="49613"/>
              </a:lnTo>
              <a:lnTo>
                <a:pt x="257083" y="45720"/>
              </a:lnTo>
              <a:lnTo>
                <a:pt x="47996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id-ID" sz="2000" kern="1200">
            <a:latin typeface="+mj-lt"/>
          </a:endParaRPr>
        </a:p>
      </dsp:txBody>
      <dsp:txXfrm>
        <a:off x="2649314" y="2448579"/>
        <a:ext cx="25529" cy="4995"/>
      </dsp:txXfrm>
    </dsp:sp>
    <dsp:sp modelId="{160BDEBE-ACA6-4229-B377-D0AE2C3416E2}">
      <dsp:nvSpPr>
        <dsp:cNvPr id="0" name=""/>
        <dsp:cNvSpPr/>
      </dsp:nvSpPr>
      <dsp:spPr>
        <a:xfrm>
          <a:off x="253853" y="1803957"/>
          <a:ext cx="2170041" cy="13020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tx1"/>
              </a:solidFill>
              <a:latin typeface="+mj-lt"/>
            </a:rPr>
            <a:t>Menghitung volume tiap-tiap pekerjaan </a:t>
          </a:r>
        </a:p>
      </dsp:txBody>
      <dsp:txXfrm>
        <a:off x="253853" y="1803957"/>
        <a:ext cx="2170041" cy="1302024"/>
      </dsp:txXfrm>
    </dsp:sp>
    <dsp:sp modelId="{6132328C-0B05-4529-863B-9B9669EADDDC}">
      <dsp:nvSpPr>
        <dsp:cNvPr id="0" name=""/>
        <dsp:cNvSpPr/>
      </dsp:nvSpPr>
      <dsp:spPr>
        <a:xfrm>
          <a:off x="5347029" y="2405357"/>
          <a:ext cx="457051" cy="91440"/>
        </a:xfrm>
        <a:custGeom>
          <a:avLst/>
          <a:gdLst/>
          <a:ahLst/>
          <a:cxnLst/>
          <a:rect l="0" t="0" r="0" b="0"/>
          <a:pathLst>
            <a:path>
              <a:moveTo>
                <a:pt x="0" y="45720"/>
              </a:moveTo>
              <a:lnTo>
                <a:pt x="245625" y="45720"/>
              </a:lnTo>
              <a:lnTo>
                <a:pt x="245625" y="49613"/>
              </a:lnTo>
              <a:lnTo>
                <a:pt x="457051" y="4961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id-ID" sz="2000" kern="1200">
            <a:latin typeface="+mj-lt"/>
          </a:endParaRPr>
        </a:p>
      </dsp:txBody>
      <dsp:txXfrm>
        <a:off x="5563363" y="2448579"/>
        <a:ext cx="24383" cy="4995"/>
      </dsp:txXfrm>
    </dsp:sp>
    <dsp:sp modelId="{E04B2FD4-9CF7-433F-B7A8-0726D3F54138}">
      <dsp:nvSpPr>
        <dsp:cNvPr id="0" name=""/>
        <dsp:cNvSpPr/>
      </dsp:nvSpPr>
      <dsp:spPr>
        <a:xfrm>
          <a:off x="2934462" y="1800064"/>
          <a:ext cx="2414366" cy="13020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tx1"/>
              </a:solidFill>
              <a:latin typeface="+mj-lt"/>
            </a:rPr>
            <a:t>Mendapatkan harga barang atau biaya upa</a:t>
          </a:r>
          <a:r>
            <a:rPr lang="en-US" sz="2000" kern="1200" dirty="0">
              <a:solidFill>
                <a:schemeClr val="tx1"/>
              </a:solidFill>
              <a:latin typeface="+mj-lt"/>
            </a:rPr>
            <a:t>h</a:t>
          </a:r>
          <a:endParaRPr lang="id-ID" sz="2000" kern="1200" dirty="0">
            <a:solidFill>
              <a:schemeClr val="tx1"/>
            </a:solidFill>
            <a:latin typeface="+mj-lt"/>
          </a:endParaRPr>
        </a:p>
      </dsp:txBody>
      <dsp:txXfrm>
        <a:off x="2934462" y="1800064"/>
        <a:ext cx="2414366" cy="1302024"/>
      </dsp:txXfrm>
    </dsp:sp>
    <dsp:sp modelId="{71F70D1B-D446-40F9-89D9-BBD722EF68A9}">
      <dsp:nvSpPr>
        <dsp:cNvPr id="0" name=""/>
        <dsp:cNvSpPr/>
      </dsp:nvSpPr>
      <dsp:spPr>
        <a:xfrm>
          <a:off x="4224888" y="3104182"/>
          <a:ext cx="2696612" cy="372862"/>
        </a:xfrm>
        <a:custGeom>
          <a:avLst/>
          <a:gdLst/>
          <a:ahLst/>
          <a:cxnLst/>
          <a:rect l="0" t="0" r="0" b="0"/>
          <a:pathLst>
            <a:path>
              <a:moveTo>
                <a:pt x="2696612" y="0"/>
              </a:moveTo>
              <a:lnTo>
                <a:pt x="2696612" y="203531"/>
              </a:lnTo>
              <a:lnTo>
                <a:pt x="0" y="203531"/>
              </a:lnTo>
              <a:lnTo>
                <a:pt x="0" y="3728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id-ID" sz="2000" kern="1200">
            <a:latin typeface="+mj-lt"/>
          </a:endParaRPr>
        </a:p>
      </dsp:txBody>
      <dsp:txXfrm>
        <a:off x="5505029" y="3288115"/>
        <a:ext cx="136331" cy="4995"/>
      </dsp:txXfrm>
    </dsp:sp>
    <dsp:sp modelId="{EBB2AFCB-1996-45F5-A016-D577F84ACFDC}">
      <dsp:nvSpPr>
        <dsp:cNvPr id="0" name=""/>
        <dsp:cNvSpPr/>
      </dsp:nvSpPr>
      <dsp:spPr>
        <a:xfrm>
          <a:off x="5836480" y="1803957"/>
          <a:ext cx="2170041" cy="13020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kern="1200">
              <a:solidFill>
                <a:schemeClr val="tx1"/>
              </a:solidFill>
              <a:latin typeface="+mj-lt"/>
            </a:rPr>
            <a:t>Menghitung harga satuan dan volume</a:t>
          </a:r>
        </a:p>
      </dsp:txBody>
      <dsp:txXfrm>
        <a:off x="5836480" y="1803957"/>
        <a:ext cx="2170041" cy="1302024"/>
      </dsp:txXfrm>
    </dsp:sp>
    <dsp:sp modelId="{89BB4613-86C7-4E53-9FAC-3FE25489F19D}">
      <dsp:nvSpPr>
        <dsp:cNvPr id="0" name=""/>
        <dsp:cNvSpPr/>
      </dsp:nvSpPr>
      <dsp:spPr>
        <a:xfrm>
          <a:off x="322058" y="3509445"/>
          <a:ext cx="7805660" cy="549597"/>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kern="1200">
              <a:solidFill>
                <a:schemeClr val="tx1"/>
              </a:solidFill>
              <a:latin typeface="+mj-lt"/>
            </a:rPr>
            <a:t>Menyusun RAB dalam format yang berlaku  untuk pengesahan</a:t>
          </a:r>
        </a:p>
      </dsp:txBody>
      <dsp:txXfrm>
        <a:off x="322058" y="3509445"/>
        <a:ext cx="7805660" cy="5495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474B7-9701-4D02-BA69-879D5273A146}">
      <dsp:nvSpPr>
        <dsp:cNvPr id="0" name=""/>
        <dsp:cNvSpPr/>
      </dsp:nvSpPr>
      <dsp:spPr>
        <a:xfrm>
          <a:off x="1182107" y="175671"/>
          <a:ext cx="3285381" cy="1026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406" tIns="91440" rIns="91440" bIns="91440" numCol="1" spcCol="1270" anchor="ctr" anchorCtr="0">
          <a:noAutofit/>
        </a:bodyPr>
        <a:lstStyle/>
        <a:p>
          <a:pPr marL="0" lvl="0" indent="0" algn="l" defTabSz="1066800">
            <a:lnSpc>
              <a:spcPct val="90000"/>
            </a:lnSpc>
            <a:spcBef>
              <a:spcPct val="0"/>
            </a:spcBef>
            <a:spcAft>
              <a:spcPct val="35000"/>
            </a:spcAft>
            <a:buNone/>
          </a:pPr>
          <a:r>
            <a:rPr lang="id-ID" sz="2400" b="0" kern="1200">
              <a:solidFill>
                <a:schemeClr val="tx1"/>
              </a:solidFill>
            </a:rPr>
            <a:t>keluaran </a:t>
          </a:r>
          <a:r>
            <a:rPr lang="en-US" sz="2400" b="0" kern="1200">
              <a:solidFill>
                <a:schemeClr val="tx1"/>
              </a:solidFill>
            </a:rPr>
            <a:t>/ </a:t>
          </a:r>
          <a:r>
            <a:rPr lang="id-ID" sz="2400" b="0" kern="1200">
              <a:solidFill>
                <a:schemeClr val="tx1"/>
              </a:solidFill>
            </a:rPr>
            <a:t>hasil</a:t>
          </a:r>
          <a:endParaRPr lang="id-ID" sz="2400" b="0" kern="1200" dirty="0">
            <a:solidFill>
              <a:schemeClr val="tx1"/>
            </a:solidFill>
          </a:endParaRPr>
        </a:p>
      </dsp:txBody>
      <dsp:txXfrm>
        <a:off x="1182107" y="175671"/>
        <a:ext cx="3285381" cy="1026681"/>
      </dsp:txXfrm>
    </dsp:sp>
    <dsp:sp modelId="{2B6C007B-4640-48B9-9BBE-6145842804A0}">
      <dsp:nvSpPr>
        <dsp:cNvPr id="0" name=""/>
        <dsp:cNvSpPr/>
      </dsp:nvSpPr>
      <dsp:spPr>
        <a:xfrm>
          <a:off x="1045216" y="27373"/>
          <a:ext cx="718677" cy="107801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D0A5E-DFB8-4FD4-A35A-C30031510B59}">
      <dsp:nvSpPr>
        <dsp:cNvPr id="0" name=""/>
        <dsp:cNvSpPr/>
      </dsp:nvSpPr>
      <dsp:spPr>
        <a:xfrm>
          <a:off x="4748175" y="175671"/>
          <a:ext cx="3285381" cy="1026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406" tIns="91440" rIns="91440" bIns="91440" numCol="1" spcCol="1270" anchor="ctr" anchorCtr="0">
          <a:noAutofit/>
        </a:bodyPr>
        <a:lstStyle/>
        <a:p>
          <a:pPr marL="0" lvl="0" indent="0" algn="l" defTabSz="1066800">
            <a:lnSpc>
              <a:spcPct val="90000"/>
            </a:lnSpc>
            <a:spcBef>
              <a:spcPct val="0"/>
            </a:spcBef>
            <a:spcAft>
              <a:spcPct val="35000"/>
            </a:spcAft>
            <a:buNone/>
          </a:pPr>
          <a:r>
            <a:rPr lang="id-ID" sz="2400" b="0" kern="1200">
              <a:solidFill>
                <a:schemeClr val="tx1"/>
              </a:solidFill>
            </a:rPr>
            <a:t>ketersediaan barang/jasa</a:t>
          </a:r>
          <a:endParaRPr lang="id-ID" sz="2400" b="0" kern="1200" dirty="0">
            <a:solidFill>
              <a:schemeClr val="tx1"/>
            </a:solidFill>
          </a:endParaRPr>
        </a:p>
      </dsp:txBody>
      <dsp:txXfrm>
        <a:off x="4748175" y="175671"/>
        <a:ext cx="3285381" cy="1026681"/>
      </dsp:txXfrm>
    </dsp:sp>
    <dsp:sp modelId="{084410D3-6834-4043-8544-EB0298095DDB}">
      <dsp:nvSpPr>
        <dsp:cNvPr id="0" name=""/>
        <dsp:cNvSpPr/>
      </dsp:nvSpPr>
      <dsp:spPr>
        <a:xfrm>
          <a:off x="4611284" y="27373"/>
          <a:ext cx="718677" cy="107801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C4071-D039-4D1F-BD3B-1F5A678367F1}">
      <dsp:nvSpPr>
        <dsp:cNvPr id="0" name=""/>
        <dsp:cNvSpPr/>
      </dsp:nvSpPr>
      <dsp:spPr>
        <a:xfrm>
          <a:off x="1182107" y="1468149"/>
          <a:ext cx="3285381" cy="1026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406" tIns="91440" rIns="91440" bIns="91440" numCol="1" spcCol="1270" anchor="ctr" anchorCtr="0">
          <a:noAutofit/>
        </a:bodyPr>
        <a:lstStyle/>
        <a:p>
          <a:pPr marL="0" lvl="0" indent="0" algn="l" defTabSz="1066800">
            <a:lnSpc>
              <a:spcPct val="90000"/>
            </a:lnSpc>
            <a:spcBef>
              <a:spcPct val="0"/>
            </a:spcBef>
            <a:spcAft>
              <a:spcPct val="35000"/>
            </a:spcAft>
            <a:buNone/>
          </a:pPr>
          <a:r>
            <a:rPr lang="id-ID" sz="2400" b="0" kern="1200">
              <a:solidFill>
                <a:schemeClr val="tx1"/>
              </a:solidFill>
            </a:rPr>
            <a:t>kemampuan pelaku usaha</a:t>
          </a:r>
          <a:endParaRPr lang="id-ID" sz="2400" b="0" kern="1200" dirty="0">
            <a:solidFill>
              <a:schemeClr val="tx1"/>
            </a:solidFill>
          </a:endParaRPr>
        </a:p>
      </dsp:txBody>
      <dsp:txXfrm>
        <a:off x="1182107" y="1468149"/>
        <a:ext cx="3285381" cy="1026681"/>
      </dsp:txXfrm>
    </dsp:sp>
    <dsp:sp modelId="{4B926331-737A-40D2-8F0A-0885FD2B3225}">
      <dsp:nvSpPr>
        <dsp:cNvPr id="0" name=""/>
        <dsp:cNvSpPr/>
      </dsp:nvSpPr>
      <dsp:spPr>
        <a:xfrm>
          <a:off x="1045216" y="1319851"/>
          <a:ext cx="718677" cy="107801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A4B50-2462-42E3-8703-EE03A4A5D3A8}">
      <dsp:nvSpPr>
        <dsp:cNvPr id="0" name=""/>
        <dsp:cNvSpPr/>
      </dsp:nvSpPr>
      <dsp:spPr>
        <a:xfrm>
          <a:off x="4748175" y="1468149"/>
          <a:ext cx="3285381" cy="1026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406" tIns="91440" rIns="91440" bIns="91440" numCol="1" spcCol="1270" anchor="ctr" anchorCtr="0">
          <a:noAutofit/>
        </a:bodyPr>
        <a:lstStyle/>
        <a:p>
          <a:pPr marL="0" lvl="0" indent="0" algn="l" defTabSz="1066800">
            <a:lnSpc>
              <a:spcPct val="90000"/>
            </a:lnSpc>
            <a:spcBef>
              <a:spcPct val="0"/>
            </a:spcBef>
            <a:spcAft>
              <a:spcPct val="35000"/>
            </a:spcAft>
            <a:buNone/>
          </a:pPr>
          <a:r>
            <a:rPr lang="id-ID" sz="2400" b="0" kern="1200">
              <a:solidFill>
                <a:schemeClr val="tx1"/>
              </a:solidFill>
            </a:rPr>
            <a:t>Ketersediaan Anggaran</a:t>
          </a:r>
          <a:endParaRPr lang="id-ID" sz="2400" b="0" kern="1200" dirty="0">
            <a:solidFill>
              <a:schemeClr val="tx1"/>
            </a:solidFill>
          </a:endParaRPr>
        </a:p>
      </dsp:txBody>
      <dsp:txXfrm>
        <a:off x="4748175" y="1468149"/>
        <a:ext cx="3285381" cy="1026681"/>
      </dsp:txXfrm>
    </dsp:sp>
    <dsp:sp modelId="{6A0FBCA8-F0B4-4D8A-8EB6-A0EE4D8D23E5}">
      <dsp:nvSpPr>
        <dsp:cNvPr id="0" name=""/>
        <dsp:cNvSpPr/>
      </dsp:nvSpPr>
      <dsp:spPr>
        <a:xfrm>
          <a:off x="4611284" y="1319851"/>
          <a:ext cx="718677" cy="107801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291FF-8FDE-499B-9DBB-2D9F25B31666}">
      <dsp:nvSpPr>
        <dsp:cNvPr id="0" name=""/>
        <dsp:cNvSpPr/>
      </dsp:nvSpPr>
      <dsp:spPr>
        <a:xfrm>
          <a:off x="2965141" y="2760628"/>
          <a:ext cx="3285381" cy="1026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5406" tIns="91440" rIns="91440" bIns="91440" numCol="1" spcCol="1270" anchor="ctr" anchorCtr="0">
          <a:noAutofit/>
        </a:bodyPr>
        <a:lstStyle/>
        <a:p>
          <a:pPr marL="0" lvl="0" indent="0" algn="l" defTabSz="1066800">
            <a:lnSpc>
              <a:spcPct val="90000"/>
            </a:lnSpc>
            <a:spcBef>
              <a:spcPct val="0"/>
            </a:spcBef>
            <a:spcAft>
              <a:spcPct val="35000"/>
            </a:spcAft>
            <a:buNone/>
          </a:pPr>
          <a:r>
            <a:rPr lang="id-ID" sz="2400" b="0" kern="1200">
              <a:solidFill>
                <a:schemeClr val="tx1"/>
              </a:solidFill>
            </a:rPr>
            <a:t>volume barang/jasa</a:t>
          </a:r>
          <a:endParaRPr lang="id-ID" sz="2400" b="0" kern="1200" dirty="0">
            <a:solidFill>
              <a:schemeClr val="tx1"/>
            </a:solidFill>
          </a:endParaRPr>
        </a:p>
      </dsp:txBody>
      <dsp:txXfrm>
        <a:off x="2965141" y="2760628"/>
        <a:ext cx="3285381" cy="1026681"/>
      </dsp:txXfrm>
    </dsp:sp>
    <dsp:sp modelId="{FFF198F6-B1E4-4B3C-898A-E66B96945193}">
      <dsp:nvSpPr>
        <dsp:cNvPr id="0" name=""/>
        <dsp:cNvSpPr/>
      </dsp:nvSpPr>
      <dsp:spPr>
        <a:xfrm>
          <a:off x="2828250" y="2612329"/>
          <a:ext cx="718677" cy="107801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9E5A1-C5AA-40F2-9961-FE10D44AD1EB}">
      <dsp:nvSpPr>
        <dsp:cNvPr id="0" name=""/>
        <dsp:cNvSpPr/>
      </dsp:nvSpPr>
      <dsp:spPr>
        <a:xfrm>
          <a:off x="1525" y="1234202"/>
          <a:ext cx="1983594" cy="16360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73362-1033-44B3-BE32-6474A344728D}">
      <dsp:nvSpPr>
        <dsp:cNvPr id="0" name=""/>
        <dsp:cNvSpPr/>
      </dsp:nvSpPr>
      <dsp:spPr>
        <a:xfrm rot="20089241">
          <a:off x="894618" y="834464"/>
          <a:ext cx="2797913" cy="2797913"/>
        </a:xfrm>
        <a:prstGeom prst="leftCircularArrow">
          <a:avLst>
            <a:gd name="adj1" fmla="val 2198"/>
            <a:gd name="adj2" fmla="val 264566"/>
            <a:gd name="adj3" fmla="val 3556194"/>
            <a:gd name="adj4" fmla="val 10540607"/>
            <a:gd name="adj5" fmla="val 256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B6E2F9-0183-4750-9A92-73BBA6CD1CC6}">
      <dsp:nvSpPr>
        <dsp:cNvPr id="0" name=""/>
        <dsp:cNvSpPr/>
      </dsp:nvSpPr>
      <dsp:spPr>
        <a:xfrm>
          <a:off x="83443" y="1632690"/>
          <a:ext cx="1763195" cy="7011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Perencanaan Pengadaan</a:t>
          </a:r>
          <a:endParaRPr lang="en-US" sz="2000" kern="1200" dirty="0"/>
        </a:p>
      </dsp:txBody>
      <dsp:txXfrm>
        <a:off x="103979" y="1653226"/>
        <a:ext cx="1722123" cy="660092"/>
      </dsp:txXfrm>
    </dsp:sp>
    <dsp:sp modelId="{8B16E491-FA8A-4FD8-8E0F-AC3B345D7E11}">
      <dsp:nvSpPr>
        <dsp:cNvPr id="0" name=""/>
        <dsp:cNvSpPr/>
      </dsp:nvSpPr>
      <dsp:spPr>
        <a:xfrm>
          <a:off x="2498403" y="1336301"/>
          <a:ext cx="1983594" cy="16360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DE71B6C3-1B2E-4937-A581-F18E031700A1}">
      <dsp:nvSpPr>
        <dsp:cNvPr id="0" name=""/>
        <dsp:cNvSpPr/>
      </dsp:nvSpPr>
      <dsp:spPr>
        <a:xfrm rot="1121058">
          <a:off x="3519014" y="478129"/>
          <a:ext cx="2787772" cy="2826778"/>
        </a:xfrm>
        <a:prstGeom prst="circularArrow">
          <a:avLst>
            <a:gd name="adj1" fmla="val 2088"/>
            <a:gd name="adj2" fmla="val 250622"/>
            <a:gd name="adj3" fmla="val 18226035"/>
            <a:gd name="adj4" fmla="val 11227679"/>
            <a:gd name="adj5" fmla="val 2436"/>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FC5EF-CEAA-4DED-A0A5-576EBFFCF152}">
      <dsp:nvSpPr>
        <dsp:cNvPr id="0" name=""/>
        <dsp:cNvSpPr/>
      </dsp:nvSpPr>
      <dsp:spPr>
        <a:xfrm>
          <a:off x="2635755" y="1717001"/>
          <a:ext cx="1763195" cy="110955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Persiapan</a:t>
          </a:r>
          <a:r>
            <a:rPr lang="en-US" sz="2000" kern="1200" dirty="0"/>
            <a:t> </a:t>
          </a:r>
          <a:r>
            <a:rPr lang="id-ID" sz="2000" kern="1200" dirty="0"/>
            <a:t>Pengadaan melalui penyedia</a:t>
          </a:r>
          <a:endParaRPr lang="en-US" sz="2000" kern="1200" dirty="0"/>
        </a:p>
      </dsp:txBody>
      <dsp:txXfrm>
        <a:off x="2668253" y="1749499"/>
        <a:ext cx="1698199" cy="1044561"/>
      </dsp:txXfrm>
    </dsp:sp>
    <dsp:sp modelId="{BD190B37-9BD2-4DF4-AC38-EC23A37A87FD}">
      <dsp:nvSpPr>
        <dsp:cNvPr id="0" name=""/>
        <dsp:cNvSpPr/>
      </dsp:nvSpPr>
      <dsp:spPr>
        <a:xfrm>
          <a:off x="4995281" y="1132987"/>
          <a:ext cx="1983594" cy="16360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0A47936C-98AC-427E-AA63-ADD323EA1435}">
      <dsp:nvSpPr>
        <dsp:cNvPr id="0" name=""/>
        <dsp:cNvSpPr/>
      </dsp:nvSpPr>
      <dsp:spPr>
        <a:xfrm>
          <a:off x="5112921" y="1290860"/>
          <a:ext cx="1763195" cy="110602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d-ID" sz="2000" kern="1200" dirty="0"/>
            <a:t>Persiapan Pemilihan penyedia</a:t>
          </a:r>
          <a:endParaRPr lang="en-US" sz="2000" kern="1200" dirty="0"/>
        </a:p>
      </dsp:txBody>
      <dsp:txXfrm>
        <a:off x="5145315" y="1323254"/>
        <a:ext cx="1698407" cy="10412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022EE-D644-410C-A7DA-10C118233BED}">
      <dsp:nvSpPr>
        <dsp:cNvPr id="0" name=""/>
        <dsp:cNvSpPr/>
      </dsp:nvSpPr>
      <dsp:spPr>
        <a:xfrm>
          <a:off x="0" y="0"/>
          <a:ext cx="5688632" cy="1207008"/>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d-ID" sz="2600" kern="1200" dirty="0">
              <a:solidFill>
                <a:schemeClr val="tx1"/>
              </a:solidFill>
            </a:rPr>
            <a:t>penurunan </a:t>
          </a:r>
          <a:r>
            <a:rPr lang="id-ID" sz="2600" kern="1200">
              <a:solidFill>
                <a:schemeClr val="tx1"/>
              </a:solidFill>
            </a:rPr>
            <a:t>biaya </a:t>
          </a:r>
          <a:r>
            <a:rPr lang="en-US" sz="2600" kern="1200">
              <a:solidFill>
                <a:schemeClr val="tx1"/>
              </a:solidFill>
            </a:rPr>
            <a:t>pengadaan</a:t>
          </a:r>
          <a:endParaRPr lang="id-ID" sz="2600" kern="1200" dirty="0">
            <a:solidFill>
              <a:schemeClr val="tx1"/>
            </a:solidFill>
          </a:endParaRPr>
        </a:p>
      </dsp:txBody>
      <dsp:txXfrm>
        <a:off x="1252911" y="0"/>
        <a:ext cx="4435720" cy="1207008"/>
      </dsp:txXfrm>
    </dsp:sp>
    <dsp:sp modelId="{D583A91A-054B-4ED9-9366-6ECB90662F89}">
      <dsp:nvSpPr>
        <dsp:cNvPr id="0" name=""/>
        <dsp:cNvSpPr/>
      </dsp:nvSpPr>
      <dsp:spPr>
        <a:xfrm>
          <a:off x="115184" y="142765"/>
          <a:ext cx="1137726" cy="9214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B0841F-9F44-403D-A23E-A1C57775C197}">
      <dsp:nvSpPr>
        <dsp:cNvPr id="0" name=""/>
        <dsp:cNvSpPr/>
      </dsp:nvSpPr>
      <dsp:spPr>
        <a:xfrm>
          <a:off x="0" y="1322193"/>
          <a:ext cx="5688632" cy="11518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d-ID" sz="2600" kern="1200" dirty="0">
              <a:solidFill>
                <a:schemeClr val="tx1"/>
              </a:solidFill>
            </a:rPr>
            <a:t>efisiensi proses pengadaan</a:t>
          </a:r>
        </a:p>
      </dsp:txBody>
      <dsp:txXfrm>
        <a:off x="1252911" y="1322193"/>
        <a:ext cx="4435720" cy="1151846"/>
      </dsp:txXfrm>
    </dsp:sp>
    <dsp:sp modelId="{28014AA7-4C97-494E-9034-5F5C8F74E8EF}">
      <dsp:nvSpPr>
        <dsp:cNvPr id="0" name=""/>
        <dsp:cNvSpPr/>
      </dsp:nvSpPr>
      <dsp:spPr>
        <a:xfrm>
          <a:off x="115184" y="1437378"/>
          <a:ext cx="1137726" cy="92147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AB83E9-1948-4CD8-AFF3-426D8C4435D4}">
      <dsp:nvSpPr>
        <dsp:cNvPr id="0" name=""/>
        <dsp:cNvSpPr/>
      </dsp:nvSpPr>
      <dsp:spPr>
        <a:xfrm>
          <a:off x="0" y="2589224"/>
          <a:ext cx="5688632" cy="11518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d-ID" sz="2600" kern="1200" dirty="0">
              <a:solidFill>
                <a:schemeClr val="tx1"/>
              </a:solidFill>
            </a:rPr>
            <a:t>mengurangi biaya transaksi</a:t>
          </a:r>
        </a:p>
      </dsp:txBody>
      <dsp:txXfrm>
        <a:off x="1252911" y="2589224"/>
        <a:ext cx="4435720" cy="1151846"/>
      </dsp:txXfrm>
    </dsp:sp>
    <dsp:sp modelId="{7E50FDBE-8447-4126-B0FC-CE43BFDF8075}">
      <dsp:nvSpPr>
        <dsp:cNvPr id="0" name=""/>
        <dsp:cNvSpPr/>
      </dsp:nvSpPr>
      <dsp:spPr>
        <a:xfrm>
          <a:off x="115184" y="2704409"/>
          <a:ext cx="1137726" cy="92147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12154-5FF2-413B-99B4-9A795AD51AA2}">
      <dsp:nvSpPr>
        <dsp:cNvPr id="0" name=""/>
        <dsp:cNvSpPr/>
      </dsp:nvSpPr>
      <dsp:spPr>
        <a:xfrm>
          <a:off x="0" y="2461"/>
          <a:ext cx="3836689" cy="5755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Identifikasi Kebutuhan</a:t>
          </a:r>
        </a:p>
      </dsp:txBody>
      <dsp:txXfrm>
        <a:off x="16858" y="19319"/>
        <a:ext cx="3802973" cy="541869"/>
      </dsp:txXfrm>
    </dsp:sp>
    <dsp:sp modelId="{0B61C688-5BAC-40E9-B9BA-F01F504F2219}">
      <dsp:nvSpPr>
        <dsp:cNvPr id="0" name=""/>
        <dsp:cNvSpPr/>
      </dsp:nvSpPr>
      <dsp:spPr>
        <a:xfrm rot="5400000">
          <a:off x="1810422" y="592436"/>
          <a:ext cx="215844" cy="25901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40641" y="614021"/>
        <a:ext cx="155407" cy="151091"/>
      </dsp:txXfrm>
    </dsp:sp>
    <dsp:sp modelId="{BC9C5441-4E2F-4D60-B0A5-418A14781AB6}">
      <dsp:nvSpPr>
        <dsp:cNvPr id="0" name=""/>
        <dsp:cNvSpPr/>
      </dsp:nvSpPr>
      <dsp:spPr>
        <a:xfrm>
          <a:off x="0" y="865840"/>
          <a:ext cx="3836689" cy="5755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Penetapan Barang/Jasa</a:t>
          </a:r>
        </a:p>
      </dsp:txBody>
      <dsp:txXfrm>
        <a:off x="16858" y="882698"/>
        <a:ext cx="3802973" cy="541869"/>
      </dsp:txXfrm>
    </dsp:sp>
    <dsp:sp modelId="{71DEB943-2C80-4E7A-B0EA-02ECF843B9C7}">
      <dsp:nvSpPr>
        <dsp:cNvPr id="0" name=""/>
        <dsp:cNvSpPr/>
      </dsp:nvSpPr>
      <dsp:spPr>
        <a:xfrm rot="5400000">
          <a:off x="1810422" y="1455815"/>
          <a:ext cx="215844" cy="25901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40641" y="1477400"/>
        <a:ext cx="155407" cy="151091"/>
      </dsp:txXfrm>
    </dsp:sp>
    <dsp:sp modelId="{ABABBD60-A695-4FFE-8DB8-939AC9BD2631}">
      <dsp:nvSpPr>
        <dsp:cNvPr id="0" name=""/>
        <dsp:cNvSpPr/>
      </dsp:nvSpPr>
      <dsp:spPr>
        <a:xfrm>
          <a:off x="0" y="1729218"/>
          <a:ext cx="3836689" cy="5755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Cara Pengadaan</a:t>
          </a:r>
        </a:p>
      </dsp:txBody>
      <dsp:txXfrm>
        <a:off x="16858" y="1746076"/>
        <a:ext cx="3802973" cy="541869"/>
      </dsp:txXfrm>
    </dsp:sp>
    <dsp:sp modelId="{56C3D19C-3D18-40C6-8B07-B26DEE62DAC2}">
      <dsp:nvSpPr>
        <dsp:cNvPr id="0" name=""/>
        <dsp:cNvSpPr/>
      </dsp:nvSpPr>
      <dsp:spPr>
        <a:xfrm rot="5400000">
          <a:off x="1810422" y="2319193"/>
          <a:ext cx="215844" cy="25901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40641" y="2340778"/>
        <a:ext cx="155407" cy="151091"/>
      </dsp:txXfrm>
    </dsp:sp>
    <dsp:sp modelId="{6BDD9DA6-5B87-4B50-920F-917ECED9B827}">
      <dsp:nvSpPr>
        <dsp:cNvPr id="0" name=""/>
        <dsp:cNvSpPr/>
      </dsp:nvSpPr>
      <dsp:spPr>
        <a:xfrm>
          <a:off x="0" y="2592597"/>
          <a:ext cx="3836689" cy="5755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Jadwal Pengadaan</a:t>
          </a:r>
        </a:p>
      </dsp:txBody>
      <dsp:txXfrm>
        <a:off x="16858" y="2609455"/>
        <a:ext cx="3802973" cy="541869"/>
      </dsp:txXfrm>
    </dsp:sp>
    <dsp:sp modelId="{5B9F349E-90C0-4968-8409-3A142DA8F571}">
      <dsp:nvSpPr>
        <dsp:cNvPr id="0" name=""/>
        <dsp:cNvSpPr/>
      </dsp:nvSpPr>
      <dsp:spPr>
        <a:xfrm rot="5400000">
          <a:off x="1810422" y="3182572"/>
          <a:ext cx="215844" cy="25901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40641" y="3204157"/>
        <a:ext cx="155407" cy="151091"/>
      </dsp:txXfrm>
    </dsp:sp>
    <dsp:sp modelId="{A9242AB9-87AB-4392-BBA8-93AEBB939C49}">
      <dsp:nvSpPr>
        <dsp:cNvPr id="0" name=""/>
        <dsp:cNvSpPr/>
      </dsp:nvSpPr>
      <dsp:spPr>
        <a:xfrm>
          <a:off x="0" y="3455975"/>
          <a:ext cx="3836689" cy="5755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Anggaran Pengadaan</a:t>
          </a:r>
        </a:p>
      </dsp:txBody>
      <dsp:txXfrm>
        <a:off x="16858" y="3472833"/>
        <a:ext cx="3802973" cy="541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2A25B-4A82-4075-8D54-340628BCD449}">
      <dsp:nvSpPr>
        <dsp:cNvPr id="0" name=""/>
        <dsp:cNvSpPr/>
      </dsp:nvSpPr>
      <dsp:spPr>
        <a:xfrm>
          <a:off x="484" y="2300251"/>
          <a:ext cx="1796068" cy="71842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Identifikasi Kebutuhan</a:t>
          </a:r>
        </a:p>
      </dsp:txBody>
      <dsp:txXfrm>
        <a:off x="359698" y="2300251"/>
        <a:ext cx="1077641" cy="718427"/>
      </dsp:txXfrm>
    </dsp:sp>
    <dsp:sp modelId="{EFD8B897-33A3-4D25-84CA-0866B420F96F}">
      <dsp:nvSpPr>
        <dsp:cNvPr id="0" name=""/>
        <dsp:cNvSpPr/>
      </dsp:nvSpPr>
      <dsp:spPr>
        <a:xfrm>
          <a:off x="1616945" y="2300251"/>
          <a:ext cx="1944549" cy="718427"/>
        </a:xfrm>
        <a:prstGeom prst="chevron">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Penetapan Barang/Jasa</a:t>
          </a:r>
        </a:p>
      </dsp:txBody>
      <dsp:txXfrm>
        <a:off x="1976159" y="2300251"/>
        <a:ext cx="1226122" cy="718427"/>
      </dsp:txXfrm>
    </dsp:sp>
    <dsp:sp modelId="{83B08EB4-61DE-4B2D-A7B0-8D35CEC46550}">
      <dsp:nvSpPr>
        <dsp:cNvPr id="0" name=""/>
        <dsp:cNvSpPr/>
      </dsp:nvSpPr>
      <dsp:spPr>
        <a:xfrm>
          <a:off x="3381887" y="2300251"/>
          <a:ext cx="1796068" cy="718427"/>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Penentuan Cara Pengadaan</a:t>
          </a:r>
        </a:p>
      </dsp:txBody>
      <dsp:txXfrm>
        <a:off x="3741101" y="2300251"/>
        <a:ext cx="1077641" cy="718427"/>
      </dsp:txXfrm>
    </dsp:sp>
    <dsp:sp modelId="{70FAC36A-6932-475D-995D-2F88C3F144EF}">
      <dsp:nvSpPr>
        <dsp:cNvPr id="0" name=""/>
        <dsp:cNvSpPr/>
      </dsp:nvSpPr>
      <dsp:spPr>
        <a:xfrm>
          <a:off x="4998348" y="2300251"/>
          <a:ext cx="1796068" cy="718427"/>
        </a:xfrm>
        <a:prstGeom prst="chevron">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Penetapan Jadwal</a:t>
          </a:r>
        </a:p>
      </dsp:txBody>
      <dsp:txXfrm>
        <a:off x="5357562" y="2300251"/>
        <a:ext cx="1077641" cy="718427"/>
      </dsp:txXfrm>
    </dsp:sp>
    <dsp:sp modelId="{9AF31461-C111-4406-A716-BAB31B3E9330}">
      <dsp:nvSpPr>
        <dsp:cNvPr id="0" name=""/>
        <dsp:cNvSpPr/>
      </dsp:nvSpPr>
      <dsp:spPr>
        <a:xfrm>
          <a:off x="6614810" y="2300251"/>
          <a:ext cx="1929066" cy="718427"/>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Penyusunan Anggaran PBJ</a:t>
          </a:r>
        </a:p>
      </dsp:txBody>
      <dsp:txXfrm>
        <a:off x="6974024" y="2300251"/>
        <a:ext cx="1210639" cy="718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03684-2E99-477B-A799-934DC1790446}">
      <dsp:nvSpPr>
        <dsp:cNvPr id="0" name=""/>
        <dsp:cNvSpPr/>
      </dsp:nvSpPr>
      <dsp:spPr>
        <a:xfrm rot="5400000">
          <a:off x="69275" y="-1399536"/>
          <a:ext cx="4083105" cy="4082800"/>
        </a:xfrm>
        <a:prstGeom prst="blockArc">
          <a:avLst>
            <a:gd name="adj1" fmla="val 13500000"/>
            <a:gd name="adj2" fmla="val 18900000"/>
            <a:gd name="adj3" fmla="val 496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D5D2CE65-4BBE-46B8-95C3-B12E638FE8B4}">
      <dsp:nvSpPr>
        <dsp:cNvPr id="0" name=""/>
        <dsp:cNvSpPr/>
      </dsp:nvSpPr>
      <dsp:spPr>
        <a:xfrm rot="16200000">
          <a:off x="4165430" y="-1156958"/>
          <a:ext cx="4083105" cy="4082800"/>
        </a:xfrm>
        <a:prstGeom prst="blockArc">
          <a:avLst>
            <a:gd name="adj1" fmla="val 13500000"/>
            <a:gd name="adj2" fmla="val 18900000"/>
            <a:gd name="adj3" fmla="val 496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F4EC2896-85CB-4C43-83E6-D75DB8F150C8}">
      <dsp:nvSpPr>
        <dsp:cNvPr id="0" name=""/>
        <dsp:cNvSpPr/>
      </dsp:nvSpPr>
      <dsp:spPr>
        <a:xfrm>
          <a:off x="4826370" y="2226823"/>
          <a:ext cx="3100210" cy="816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kern="1200">
              <a:solidFill>
                <a:schemeClr val="accent6">
                  <a:lumMod val="50000"/>
                </a:schemeClr>
              </a:solidFill>
            </a:rPr>
            <a:t>Prioritas </a:t>
          </a:r>
          <a:r>
            <a:rPr lang="en-US" sz="2400" kern="1200">
              <a:solidFill>
                <a:schemeClr val="accent6">
                  <a:lumMod val="50000"/>
                </a:schemeClr>
              </a:solidFill>
            </a:rPr>
            <a:t>Barang/Jasa</a:t>
          </a:r>
          <a:endParaRPr lang="id-ID" sz="2400" kern="1200" dirty="0">
            <a:solidFill>
              <a:schemeClr val="accent6">
                <a:lumMod val="50000"/>
              </a:schemeClr>
            </a:solidFill>
          </a:endParaRPr>
        </a:p>
      </dsp:txBody>
      <dsp:txXfrm>
        <a:off x="4826370" y="2226823"/>
        <a:ext cx="3100210" cy="816882"/>
      </dsp:txXfrm>
    </dsp:sp>
    <dsp:sp modelId="{677262AB-1928-432B-9220-C2D3112BEDD0}">
      <dsp:nvSpPr>
        <dsp:cNvPr id="0" name=""/>
        <dsp:cNvSpPr/>
      </dsp:nvSpPr>
      <dsp:spPr>
        <a:xfrm>
          <a:off x="4907243" y="138596"/>
          <a:ext cx="1659889" cy="1645833"/>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Barang/</a:t>
          </a:r>
          <a:br>
            <a:rPr lang="en-US" sz="2000" kern="1200"/>
          </a:br>
          <a:r>
            <a:rPr lang="en-US" sz="2000" kern="1200"/>
            <a:t>Jasa </a:t>
          </a:r>
          <a:r>
            <a:rPr lang="id-ID" sz="2000" kern="1200"/>
            <a:t>A (Prioritas 1)</a:t>
          </a:r>
          <a:endParaRPr lang="id-ID" sz="2000" kern="1200" dirty="0"/>
        </a:p>
      </dsp:txBody>
      <dsp:txXfrm>
        <a:off x="5139030" y="332675"/>
        <a:ext cx="957053" cy="1257675"/>
      </dsp:txXfrm>
    </dsp:sp>
    <dsp:sp modelId="{B6E72412-669E-4D96-984D-EA9C3EE7307B}">
      <dsp:nvSpPr>
        <dsp:cNvPr id="0" name=""/>
        <dsp:cNvSpPr/>
      </dsp:nvSpPr>
      <dsp:spPr>
        <a:xfrm>
          <a:off x="6087488" y="138596"/>
          <a:ext cx="1659889" cy="1645833"/>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Barang/</a:t>
          </a:r>
          <a:br>
            <a:rPr lang="en-US" sz="2000" kern="1200"/>
          </a:br>
          <a:r>
            <a:rPr lang="en-US" sz="2000" kern="1200"/>
            <a:t>Jasa </a:t>
          </a:r>
          <a:r>
            <a:rPr lang="id-ID" sz="2000" kern="1200"/>
            <a:t>C Prioritas 2)</a:t>
          </a:r>
          <a:endParaRPr lang="id-ID" sz="2000" kern="1200" dirty="0"/>
        </a:p>
      </dsp:txBody>
      <dsp:txXfrm>
        <a:off x="6558538" y="332675"/>
        <a:ext cx="957053" cy="1257675"/>
      </dsp:txXfrm>
    </dsp:sp>
    <dsp:sp modelId="{4BEEF3E4-E0F6-4954-B8E6-46308A194115}">
      <dsp:nvSpPr>
        <dsp:cNvPr id="0" name=""/>
        <dsp:cNvSpPr/>
      </dsp:nvSpPr>
      <dsp:spPr>
        <a:xfrm>
          <a:off x="217848" y="66585"/>
          <a:ext cx="1513795" cy="15138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Barang/</a:t>
          </a:r>
          <a:br>
            <a:rPr lang="en-US" sz="1800" kern="1200"/>
          </a:br>
          <a:r>
            <a:rPr lang="en-US" sz="1800" kern="1200"/>
            <a:t>Jasa </a:t>
          </a:r>
          <a:r>
            <a:rPr lang="id-ID" sz="1800" kern="1200"/>
            <a:t>A</a:t>
          </a:r>
          <a:endParaRPr lang="id-ID" sz="1800" kern="1200" dirty="0"/>
        </a:p>
      </dsp:txBody>
      <dsp:txXfrm>
        <a:off x="439538" y="288280"/>
        <a:ext cx="1070415" cy="1070441"/>
      </dsp:txXfrm>
    </dsp:sp>
    <dsp:sp modelId="{3C150191-E2CE-41D0-98F4-0B443E06E461}">
      <dsp:nvSpPr>
        <dsp:cNvPr id="0" name=""/>
        <dsp:cNvSpPr/>
      </dsp:nvSpPr>
      <dsp:spPr>
        <a:xfrm>
          <a:off x="1513996" y="498638"/>
          <a:ext cx="602109" cy="6018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9F23F4-A4D3-452E-84F7-BB1BC13CBB68}">
      <dsp:nvSpPr>
        <dsp:cNvPr id="0" name=""/>
        <dsp:cNvSpPr/>
      </dsp:nvSpPr>
      <dsp:spPr>
        <a:xfrm>
          <a:off x="2682745" y="0"/>
          <a:ext cx="350344" cy="3501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84AFEC7-7897-4390-9436-FEF6EE59ED9C}">
      <dsp:nvSpPr>
        <dsp:cNvPr id="0" name=""/>
        <dsp:cNvSpPr/>
      </dsp:nvSpPr>
      <dsp:spPr>
        <a:xfrm>
          <a:off x="2184273" y="50977"/>
          <a:ext cx="1513795" cy="15138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Barang/</a:t>
          </a:r>
          <a:br>
            <a:rPr lang="en-US" sz="1700" kern="1200"/>
          </a:br>
          <a:r>
            <a:rPr lang="en-US" sz="1700" kern="1200"/>
            <a:t>Jasa </a:t>
          </a:r>
          <a:r>
            <a:rPr lang="id-ID" sz="1700" kern="1200"/>
            <a:t>B</a:t>
          </a:r>
          <a:endParaRPr lang="id-ID" sz="1700" kern="1200" dirty="0"/>
        </a:p>
      </dsp:txBody>
      <dsp:txXfrm>
        <a:off x="2405963" y="272672"/>
        <a:ext cx="1070415" cy="1070441"/>
      </dsp:txXfrm>
    </dsp:sp>
    <dsp:sp modelId="{0A550013-7979-46F7-B5A3-944487CB195D}">
      <dsp:nvSpPr>
        <dsp:cNvPr id="0" name=""/>
        <dsp:cNvSpPr/>
      </dsp:nvSpPr>
      <dsp:spPr>
        <a:xfrm>
          <a:off x="2680733" y="1552537"/>
          <a:ext cx="350344" cy="3501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4546C16-8B6C-44F1-B99E-A72EB6D48A5C}">
      <dsp:nvSpPr>
        <dsp:cNvPr id="0" name=""/>
        <dsp:cNvSpPr/>
      </dsp:nvSpPr>
      <dsp:spPr>
        <a:xfrm>
          <a:off x="1297976" y="1002691"/>
          <a:ext cx="1366530" cy="13665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Barang/</a:t>
          </a:r>
          <a:br>
            <a:rPr lang="en-US" sz="1700" kern="1200"/>
          </a:br>
          <a:r>
            <a:rPr lang="en-US" sz="1700" kern="1200"/>
            <a:t>Jasa </a:t>
          </a:r>
          <a:r>
            <a:rPr lang="id-ID" sz="1700" kern="1200"/>
            <a:t>C</a:t>
          </a:r>
          <a:endParaRPr lang="id-ID" sz="1700" kern="1200" dirty="0"/>
        </a:p>
      </dsp:txBody>
      <dsp:txXfrm>
        <a:off x="1498100" y="1202820"/>
        <a:ext cx="966282" cy="966305"/>
      </dsp:txXfrm>
    </dsp:sp>
    <dsp:sp modelId="{16503761-D6C5-42F5-9C08-E3D9896410ED}">
      <dsp:nvSpPr>
        <dsp:cNvPr id="0" name=""/>
        <dsp:cNvSpPr/>
      </dsp:nvSpPr>
      <dsp:spPr>
        <a:xfrm>
          <a:off x="872414" y="2154823"/>
          <a:ext cx="3100210" cy="816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kern="1200">
              <a:solidFill>
                <a:schemeClr val="tx2"/>
              </a:solidFill>
            </a:rPr>
            <a:t>Menyusun </a:t>
          </a:r>
          <a:r>
            <a:rPr lang="en-US" sz="2400" kern="1200">
              <a:solidFill>
                <a:schemeClr val="tx2"/>
              </a:solidFill>
            </a:rPr>
            <a:t>Barang/Jasa</a:t>
          </a:r>
          <a:endParaRPr lang="id-ID" sz="2400" kern="1200" dirty="0">
            <a:solidFill>
              <a:schemeClr val="tx2"/>
            </a:solidFill>
          </a:endParaRPr>
        </a:p>
      </dsp:txBody>
      <dsp:txXfrm>
        <a:off x="872414" y="2154823"/>
        <a:ext cx="3100210" cy="816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DE226-3AD9-47DF-B233-50B235462435}">
      <dsp:nvSpPr>
        <dsp:cNvPr id="0" name=""/>
        <dsp:cNvSpPr/>
      </dsp:nvSpPr>
      <dsp:spPr>
        <a:xfrm>
          <a:off x="0" y="873223"/>
          <a:ext cx="9017477" cy="2358009"/>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15FF9-5D79-48B7-97D4-94B3FFDBDF85}">
      <dsp:nvSpPr>
        <dsp:cNvPr id="0" name=""/>
        <dsp:cNvSpPr/>
      </dsp:nvSpPr>
      <dsp:spPr>
        <a:xfrm>
          <a:off x="341025" y="1258426"/>
          <a:ext cx="2072694" cy="1641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d-ID" sz="2400" b="1" kern="1200" dirty="0"/>
            <a:t>Perencanaan Pengadaan </a:t>
          </a:r>
        </a:p>
      </dsp:txBody>
      <dsp:txXfrm>
        <a:off x="341025" y="1258426"/>
        <a:ext cx="2072694" cy="1641782"/>
      </dsp:txXfrm>
    </dsp:sp>
    <dsp:sp modelId="{75CEAF42-D922-499C-8F24-5E573CF1ECDC}">
      <dsp:nvSpPr>
        <dsp:cNvPr id="0" name=""/>
        <dsp:cNvSpPr/>
      </dsp:nvSpPr>
      <dsp:spPr>
        <a:xfrm>
          <a:off x="2141220" y="1939289"/>
          <a:ext cx="410445" cy="41044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A1EE7-E176-4EB4-AE7F-B3EE478BBBE8}">
      <dsp:nvSpPr>
        <dsp:cNvPr id="0" name=""/>
        <dsp:cNvSpPr/>
      </dsp:nvSpPr>
      <dsp:spPr>
        <a:xfrm>
          <a:off x="2710504" y="1233265"/>
          <a:ext cx="2071256" cy="115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id-ID" sz="2400" b="1" kern="1200" dirty="0"/>
        </a:p>
        <a:p>
          <a:pPr marL="0" lvl="0" indent="0" algn="ctr" defTabSz="1066800">
            <a:lnSpc>
              <a:spcPct val="90000"/>
            </a:lnSpc>
            <a:spcBef>
              <a:spcPct val="0"/>
            </a:spcBef>
            <a:spcAft>
              <a:spcPct val="35000"/>
            </a:spcAft>
            <a:buNone/>
          </a:pPr>
          <a:r>
            <a:rPr lang="id-ID" sz="2400" b="1" kern="1200" dirty="0"/>
            <a:t>Persiapan Pengadaan</a:t>
          </a:r>
        </a:p>
      </dsp:txBody>
      <dsp:txXfrm>
        <a:off x="2710504" y="1233265"/>
        <a:ext cx="2071256" cy="1157949"/>
      </dsp:txXfrm>
    </dsp:sp>
    <dsp:sp modelId="{602DF291-602B-4395-8010-43021B445C2A}">
      <dsp:nvSpPr>
        <dsp:cNvPr id="0" name=""/>
        <dsp:cNvSpPr/>
      </dsp:nvSpPr>
      <dsp:spPr>
        <a:xfrm>
          <a:off x="4557023" y="1881334"/>
          <a:ext cx="410445" cy="410445"/>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02A06-501A-4689-AE13-666DECD6803A}">
      <dsp:nvSpPr>
        <dsp:cNvPr id="0" name=""/>
        <dsp:cNvSpPr/>
      </dsp:nvSpPr>
      <dsp:spPr>
        <a:xfrm>
          <a:off x="4942635" y="1654740"/>
          <a:ext cx="2256951" cy="96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d-ID" sz="2400" b="1" kern="1200" dirty="0"/>
            <a:t>Pelaksanaan </a:t>
          </a:r>
          <a:r>
            <a:rPr lang="en-US" sz="2400" b="1" kern="1200" dirty="0" err="1"/>
            <a:t>Pengadaan</a:t>
          </a:r>
          <a:endParaRPr lang="id-ID" sz="2400" b="1" kern="1200" dirty="0"/>
        </a:p>
      </dsp:txBody>
      <dsp:txXfrm>
        <a:off x="4942635" y="1654740"/>
        <a:ext cx="2256951" cy="968766"/>
      </dsp:txXfrm>
    </dsp:sp>
    <dsp:sp modelId="{E9BA994C-327C-4533-9260-B8E05552FEC1}">
      <dsp:nvSpPr>
        <dsp:cNvPr id="0" name=""/>
        <dsp:cNvSpPr/>
      </dsp:nvSpPr>
      <dsp:spPr>
        <a:xfrm>
          <a:off x="6905891" y="1920380"/>
          <a:ext cx="410445" cy="41044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8D1D-44AC-4AB1-A215-DF075FF233C6}">
      <dsp:nvSpPr>
        <dsp:cNvPr id="0" name=""/>
        <dsp:cNvSpPr/>
      </dsp:nvSpPr>
      <dsp:spPr>
        <a:xfrm>
          <a:off x="180321" y="901009"/>
          <a:ext cx="4254427" cy="132950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52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kern="1200"/>
            <a:t>Penetapan tipe swakelola</a:t>
          </a:r>
          <a:endParaRPr lang="en-US" sz="2400" kern="1200"/>
        </a:p>
      </dsp:txBody>
      <dsp:txXfrm>
        <a:off x="180321" y="901009"/>
        <a:ext cx="4254427" cy="1329508"/>
      </dsp:txXfrm>
    </dsp:sp>
    <dsp:sp modelId="{315AA364-3730-4639-844C-C04FB0F2E590}">
      <dsp:nvSpPr>
        <dsp:cNvPr id="0" name=""/>
        <dsp:cNvSpPr/>
      </dsp:nvSpPr>
      <dsp:spPr>
        <a:xfrm>
          <a:off x="3053" y="708968"/>
          <a:ext cx="930655" cy="139598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A09D3-6032-4B26-A3C0-930ECD7887AA}">
      <dsp:nvSpPr>
        <dsp:cNvPr id="0" name=""/>
        <dsp:cNvSpPr/>
      </dsp:nvSpPr>
      <dsp:spPr>
        <a:xfrm>
          <a:off x="4836819" y="901009"/>
          <a:ext cx="4254427" cy="132950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52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kern="1200"/>
            <a:t>Penyusunan spesifikasi teknis/KAK;</a:t>
          </a:r>
          <a:endParaRPr lang="en-US" sz="2400" kern="1200"/>
        </a:p>
      </dsp:txBody>
      <dsp:txXfrm>
        <a:off x="4836819" y="901009"/>
        <a:ext cx="4254427" cy="1329508"/>
      </dsp:txXfrm>
    </dsp:sp>
    <dsp:sp modelId="{3CBF60A0-10C6-4745-BB5E-DFB7B5F52CA5}">
      <dsp:nvSpPr>
        <dsp:cNvPr id="0" name=""/>
        <dsp:cNvSpPr/>
      </dsp:nvSpPr>
      <dsp:spPr>
        <a:xfrm>
          <a:off x="4659551" y="708968"/>
          <a:ext cx="930655" cy="139598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BF5FE-7A0F-4200-AE41-A959CAFFE861}">
      <dsp:nvSpPr>
        <dsp:cNvPr id="0" name=""/>
        <dsp:cNvSpPr/>
      </dsp:nvSpPr>
      <dsp:spPr>
        <a:xfrm>
          <a:off x="2508570" y="2574712"/>
          <a:ext cx="4254427" cy="132950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52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kern="1200"/>
            <a:t>Penyusunan perkiraan biaya / Rencana Anggaran Biaya (RAB)</a:t>
          </a:r>
          <a:endParaRPr lang="en-US" sz="2400" kern="1200"/>
        </a:p>
      </dsp:txBody>
      <dsp:txXfrm>
        <a:off x="2508570" y="2574712"/>
        <a:ext cx="4254427" cy="1329508"/>
      </dsp:txXfrm>
    </dsp:sp>
    <dsp:sp modelId="{84130FDE-57FB-42EB-9281-45A63322DFBB}">
      <dsp:nvSpPr>
        <dsp:cNvPr id="0" name=""/>
        <dsp:cNvSpPr/>
      </dsp:nvSpPr>
      <dsp:spPr>
        <a:xfrm>
          <a:off x="2331302" y="2382672"/>
          <a:ext cx="930655" cy="139598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FFE78-79DC-43F7-9545-F9F921BD415A}">
      <dsp:nvSpPr>
        <dsp:cNvPr id="0" name=""/>
        <dsp:cNvSpPr/>
      </dsp:nvSpPr>
      <dsp:spPr>
        <a:xfrm>
          <a:off x="80231" y="131000"/>
          <a:ext cx="8480497" cy="1178882"/>
        </a:xfrm>
        <a:prstGeom prst="roundRect">
          <a:avLst>
            <a:gd name="adj" fmla="val 10000"/>
          </a:avLst>
        </a:prstGeom>
        <a:solidFill>
          <a:schemeClr val="lt1">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84DBE1DE-9E82-4B4A-9D57-256A15661422}">
      <dsp:nvSpPr>
        <dsp:cNvPr id="0" name=""/>
        <dsp:cNvSpPr/>
      </dsp:nvSpPr>
      <dsp:spPr>
        <a:xfrm>
          <a:off x="300251" y="156101"/>
          <a:ext cx="1781005" cy="86451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A2CE36-3238-45ED-AE05-4B9FA7B3272E}">
      <dsp:nvSpPr>
        <dsp:cNvPr id="0" name=""/>
        <dsp:cNvSpPr/>
      </dsp:nvSpPr>
      <dsp:spPr>
        <a:xfrm rot="10800000">
          <a:off x="265424" y="1155097"/>
          <a:ext cx="1850660" cy="3726382"/>
        </a:xfrm>
        <a:prstGeom prst="round2SameRect">
          <a:avLst>
            <a:gd name="adj1" fmla="val 10500"/>
            <a:gd name="adj2" fmla="val 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id-ID" sz="2400" b="1" kern="1200" dirty="0"/>
            <a:t>Tipe I</a:t>
          </a:r>
        </a:p>
        <a:p>
          <a:pPr marL="0" lvl="0" indent="0" algn="ctr" defTabSz="1066800">
            <a:lnSpc>
              <a:spcPct val="90000"/>
            </a:lnSpc>
            <a:spcBef>
              <a:spcPct val="0"/>
            </a:spcBef>
            <a:spcAft>
              <a:spcPct val="35000"/>
            </a:spcAft>
            <a:buNone/>
          </a:pPr>
          <a:r>
            <a:rPr lang="id-ID" sz="1600" kern="1200"/>
            <a:t>Direncanakan</a:t>
          </a:r>
          <a:r>
            <a:rPr lang="en-US" sz="1600" kern="1200"/>
            <a:t>,</a:t>
          </a:r>
          <a:r>
            <a:rPr lang="id-ID" sz="1600" kern="1200"/>
            <a:t>dilaksanakan </a:t>
          </a:r>
          <a:r>
            <a:rPr lang="en-US" sz="1600" kern="1200"/>
            <a:t>&amp; d</a:t>
          </a:r>
          <a:r>
            <a:rPr lang="id-ID" sz="1600" kern="1200"/>
            <a:t>iawasi </a:t>
          </a:r>
          <a:r>
            <a:rPr lang="id-ID" sz="1600" b="0" kern="1200"/>
            <a:t>oleh</a:t>
          </a:r>
          <a:r>
            <a:rPr lang="id-ID" sz="1600" b="1" kern="1200"/>
            <a:t>  </a:t>
          </a:r>
          <a:r>
            <a:rPr lang="id-ID" sz="2000" b="1" kern="1200"/>
            <a:t>K/L/P</a:t>
          </a:r>
          <a:r>
            <a:rPr lang="en-US" sz="2000" b="1" kern="1200"/>
            <a:t>erangkat </a:t>
          </a:r>
          <a:r>
            <a:rPr lang="id-ID" sz="2000" b="1" kern="1200"/>
            <a:t>D</a:t>
          </a:r>
          <a:r>
            <a:rPr lang="en-US" sz="2000" b="1" kern="1200"/>
            <a:t>aerah</a:t>
          </a:r>
          <a:r>
            <a:rPr lang="id-ID" sz="2000" b="1" kern="1200"/>
            <a:t> </a:t>
          </a:r>
          <a:r>
            <a:rPr lang="id-ID" sz="2000" b="1" kern="1200" dirty="0"/>
            <a:t>Penanggung Jawab Anggaran</a:t>
          </a:r>
        </a:p>
      </dsp:txBody>
      <dsp:txXfrm rot="10800000">
        <a:off x="322338" y="1155097"/>
        <a:ext cx="1736832" cy="3669468"/>
      </dsp:txXfrm>
    </dsp:sp>
    <dsp:sp modelId="{D30CC549-AE5D-4EB8-B60A-E05C1A2844F4}">
      <dsp:nvSpPr>
        <dsp:cNvPr id="0" name=""/>
        <dsp:cNvSpPr/>
      </dsp:nvSpPr>
      <dsp:spPr>
        <a:xfrm>
          <a:off x="2294185" y="156101"/>
          <a:ext cx="1781005" cy="86451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25A58-921C-43FE-B709-B68FB27D9326}">
      <dsp:nvSpPr>
        <dsp:cNvPr id="0" name=""/>
        <dsp:cNvSpPr/>
      </dsp:nvSpPr>
      <dsp:spPr>
        <a:xfrm rot="10800000">
          <a:off x="2294185" y="1155097"/>
          <a:ext cx="1781005" cy="3726382"/>
        </a:xfrm>
        <a:prstGeom prst="round2SameRect">
          <a:avLst>
            <a:gd name="adj1" fmla="val 10500"/>
            <a:gd name="adj2" fmla="val 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id-ID" sz="2400" b="1" kern="1200" dirty="0"/>
            <a:t>Tipe II</a:t>
          </a:r>
        </a:p>
        <a:p>
          <a:pPr marL="0" lvl="0" indent="0" algn="ctr" defTabSz="1066800">
            <a:lnSpc>
              <a:spcPct val="90000"/>
            </a:lnSpc>
            <a:spcBef>
              <a:spcPct val="0"/>
            </a:spcBef>
            <a:spcAft>
              <a:spcPct val="35000"/>
            </a:spcAft>
            <a:buNone/>
          </a:pPr>
          <a:r>
            <a:rPr lang="id-ID" sz="1600" kern="1200"/>
            <a:t>Direncanakan </a:t>
          </a:r>
          <a:r>
            <a:rPr lang="en-US" sz="1600" kern="1200"/>
            <a:t>&amp; </a:t>
          </a:r>
          <a:r>
            <a:rPr lang="id-ID" sz="1600" kern="1200"/>
            <a:t>diawasi </a:t>
          </a:r>
          <a:r>
            <a:rPr lang="id-ID" sz="1600" kern="1200" dirty="0"/>
            <a:t>oleh </a:t>
          </a:r>
          <a:r>
            <a:rPr lang="id-ID" sz="1600" kern="1200"/>
            <a:t>K/L </a:t>
          </a:r>
          <a:r>
            <a:rPr lang="en-US" sz="1600" kern="1200"/>
            <a:t>Perangkat Daerah </a:t>
          </a:r>
          <a:r>
            <a:rPr lang="id-ID" sz="1600" kern="1200"/>
            <a:t>Penanggung </a:t>
          </a:r>
          <a:r>
            <a:rPr lang="id-ID" sz="1600" kern="1200" dirty="0"/>
            <a:t>Jawab </a:t>
          </a:r>
          <a:r>
            <a:rPr lang="id-ID" sz="1600" kern="1200"/>
            <a:t>Anggaran </a:t>
          </a:r>
          <a:r>
            <a:rPr lang="en-US" sz="1600" kern="1200"/>
            <a:t>&amp; </a:t>
          </a:r>
          <a:r>
            <a:rPr lang="id-ID" sz="1600" kern="1200"/>
            <a:t>dilaksanakan </a:t>
          </a:r>
          <a:r>
            <a:rPr lang="id-ID" sz="1600" kern="1200" dirty="0"/>
            <a:t>oleh </a:t>
          </a:r>
          <a:r>
            <a:rPr lang="id-ID" sz="2000" b="1" kern="1200" dirty="0"/>
            <a:t>K/L/PD</a:t>
          </a:r>
          <a:r>
            <a:rPr lang="id-ID" sz="2000" kern="1200" dirty="0"/>
            <a:t> </a:t>
          </a:r>
          <a:r>
            <a:rPr lang="id-ID" sz="2000" b="1" kern="1200" dirty="0"/>
            <a:t>Pelaksana Swakelola</a:t>
          </a:r>
        </a:p>
      </dsp:txBody>
      <dsp:txXfrm rot="10800000">
        <a:off x="2348957" y="1155097"/>
        <a:ext cx="1671461" cy="3671610"/>
      </dsp:txXfrm>
    </dsp:sp>
    <dsp:sp modelId="{539A65ED-D9D1-4CFF-A194-72E44D797A20}">
      <dsp:nvSpPr>
        <dsp:cNvPr id="0" name=""/>
        <dsp:cNvSpPr/>
      </dsp:nvSpPr>
      <dsp:spPr>
        <a:xfrm>
          <a:off x="4253291" y="156101"/>
          <a:ext cx="1781005" cy="86451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A26E7-A9F5-4374-BAA9-5D6938D07060}">
      <dsp:nvSpPr>
        <dsp:cNvPr id="0" name=""/>
        <dsp:cNvSpPr/>
      </dsp:nvSpPr>
      <dsp:spPr>
        <a:xfrm rot="10800000">
          <a:off x="4253291" y="1155097"/>
          <a:ext cx="1781005" cy="3726382"/>
        </a:xfrm>
        <a:prstGeom prst="round2SameRect">
          <a:avLst>
            <a:gd name="adj1" fmla="val 10500"/>
            <a:gd name="adj2" fmla="val 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id-ID" sz="2400" b="1" kern="1200" dirty="0"/>
            <a:t>Tipe III</a:t>
          </a:r>
        </a:p>
        <a:p>
          <a:pPr marL="0" lvl="0" indent="0" algn="ctr" defTabSz="1066800">
            <a:lnSpc>
              <a:spcPct val="90000"/>
            </a:lnSpc>
            <a:spcBef>
              <a:spcPct val="0"/>
            </a:spcBef>
            <a:spcAft>
              <a:spcPct val="35000"/>
            </a:spcAft>
            <a:buNone/>
          </a:pPr>
          <a:r>
            <a:rPr lang="id-ID" sz="1600" kern="1200"/>
            <a:t>Direncanakan </a:t>
          </a:r>
          <a:r>
            <a:rPr lang="en-US" sz="1600" kern="1200"/>
            <a:t>&amp; </a:t>
          </a:r>
          <a:r>
            <a:rPr lang="id-ID" sz="1600" kern="1200"/>
            <a:t>diawasi oleh K/L/P</a:t>
          </a:r>
          <a:r>
            <a:rPr lang="en-US" sz="1600" kern="1200"/>
            <a:t>erangkat Daerah</a:t>
          </a:r>
          <a:r>
            <a:rPr lang="id-ID" sz="1600" kern="1200"/>
            <a:t>  </a:t>
          </a:r>
          <a:r>
            <a:rPr lang="id-ID" sz="1600" kern="1200" dirty="0"/>
            <a:t>Penanggung Jawab </a:t>
          </a:r>
          <a:r>
            <a:rPr lang="id-ID" sz="1600" kern="1200"/>
            <a:t>Anggaran </a:t>
          </a:r>
          <a:r>
            <a:rPr lang="en-US" sz="1600" kern="1200"/>
            <a:t>&amp; </a:t>
          </a:r>
          <a:r>
            <a:rPr lang="id-ID" sz="1600" kern="1200"/>
            <a:t>dilaksanakan</a:t>
          </a:r>
          <a:r>
            <a:rPr lang="en-US" sz="1600" kern="1200"/>
            <a:t> oleh</a:t>
          </a:r>
          <a:r>
            <a:rPr lang="id-ID" sz="1600" kern="1200"/>
            <a:t> </a:t>
          </a:r>
          <a:r>
            <a:rPr lang="id-ID" sz="2000" b="1" kern="1200"/>
            <a:t>Organisasi Kemasyara</a:t>
          </a:r>
          <a:r>
            <a:rPr lang="en-US" sz="2000" b="1" kern="1200"/>
            <a:t>-</a:t>
          </a:r>
          <a:r>
            <a:rPr lang="id-ID" sz="2000" b="1" kern="1200"/>
            <a:t>katan </a:t>
          </a:r>
          <a:endParaRPr lang="id-ID" sz="1800" b="1" kern="1200" dirty="0"/>
        </a:p>
      </dsp:txBody>
      <dsp:txXfrm rot="10800000">
        <a:off x="4308063" y="1155097"/>
        <a:ext cx="1671461" cy="3671610"/>
      </dsp:txXfrm>
    </dsp:sp>
    <dsp:sp modelId="{7D4B83C8-1181-4C90-82A6-D070D5A645B9}">
      <dsp:nvSpPr>
        <dsp:cNvPr id="0" name=""/>
        <dsp:cNvSpPr/>
      </dsp:nvSpPr>
      <dsp:spPr>
        <a:xfrm>
          <a:off x="6180579" y="138710"/>
          <a:ext cx="2061816" cy="86451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3A8E2-94CC-4F62-802A-38490C89FEC7}">
      <dsp:nvSpPr>
        <dsp:cNvPr id="0" name=""/>
        <dsp:cNvSpPr/>
      </dsp:nvSpPr>
      <dsp:spPr>
        <a:xfrm rot="10800000">
          <a:off x="6156652" y="1155097"/>
          <a:ext cx="2163138" cy="3726382"/>
        </a:xfrm>
        <a:prstGeom prst="round2SameRect">
          <a:avLst>
            <a:gd name="adj1" fmla="val 10500"/>
            <a:gd name="adj2" fmla="val 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id-ID" sz="2400" b="1" kern="1200" dirty="0"/>
            <a:t>Tipe IV</a:t>
          </a:r>
        </a:p>
        <a:p>
          <a:pPr marL="0" lvl="0" indent="0" algn="ctr" defTabSz="1066800">
            <a:lnSpc>
              <a:spcPct val="90000"/>
            </a:lnSpc>
            <a:spcBef>
              <a:spcPct val="0"/>
            </a:spcBef>
            <a:spcAft>
              <a:spcPct val="35000"/>
            </a:spcAft>
            <a:buNone/>
          </a:pPr>
          <a:r>
            <a:rPr lang="id-ID" sz="1600" kern="1200"/>
            <a:t>Direncanakan sendir</a:t>
          </a:r>
          <a:r>
            <a:rPr lang="en-US" sz="1600" kern="1200"/>
            <a:t>i</a:t>
          </a:r>
          <a:r>
            <a:rPr lang="id-ID" sz="1600" kern="1200"/>
            <a:t> oleh K/L/</a:t>
          </a:r>
          <a:r>
            <a:rPr lang="en-US" sz="1600" kern="1200"/>
            <a:t>Perangkat Daerah</a:t>
          </a:r>
          <a:r>
            <a:rPr lang="id-ID" sz="1600" kern="1200"/>
            <a:t>  </a:t>
          </a:r>
          <a:r>
            <a:rPr lang="id-ID" sz="1600" kern="1200" dirty="0"/>
            <a:t>Penanggung Jawab </a:t>
          </a:r>
          <a:r>
            <a:rPr lang="id-ID" sz="1600" kern="1200"/>
            <a:t>dan/atau </a:t>
          </a:r>
          <a:r>
            <a:rPr lang="en-US" sz="1600" kern="1200"/>
            <a:t>&amp; </a:t>
          </a:r>
          <a:r>
            <a:rPr lang="id-ID" sz="1600" kern="1200"/>
            <a:t>dilaksanakan </a:t>
          </a:r>
          <a:r>
            <a:rPr lang="id-ID" sz="1600" kern="1200" dirty="0"/>
            <a:t>serta diawasi oleh </a:t>
          </a:r>
          <a:r>
            <a:rPr lang="id-ID" sz="2000" b="1" kern="1200" dirty="0"/>
            <a:t>Kelompok Masyarakat </a:t>
          </a:r>
        </a:p>
      </dsp:txBody>
      <dsp:txXfrm rot="10800000">
        <a:off x="6223176" y="1155097"/>
        <a:ext cx="2030090" cy="3659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71D79-1763-446E-9647-168CA2BCBACB}">
      <dsp:nvSpPr>
        <dsp:cNvPr id="0" name=""/>
        <dsp:cNvSpPr/>
      </dsp:nvSpPr>
      <dsp:spPr>
        <a:xfrm>
          <a:off x="0" y="0"/>
          <a:ext cx="5839669" cy="698278"/>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solidFill>
                <a:schemeClr val="tx1"/>
              </a:solidFill>
            </a:rPr>
            <a:t>Penyusunan Spesifikasi teknis/KAK </a:t>
          </a:r>
          <a:endParaRPr lang="id-ID" sz="2400" b="0" kern="1200" dirty="0">
            <a:solidFill>
              <a:schemeClr val="tx1"/>
            </a:solidFill>
          </a:endParaRPr>
        </a:p>
      </dsp:txBody>
      <dsp:txXfrm>
        <a:off x="20452" y="20452"/>
        <a:ext cx="5004474" cy="657374"/>
      </dsp:txXfrm>
    </dsp:sp>
    <dsp:sp modelId="{15746C52-8276-41D1-812F-C6546B3CC3FA}">
      <dsp:nvSpPr>
        <dsp:cNvPr id="0" name=""/>
        <dsp:cNvSpPr/>
      </dsp:nvSpPr>
      <dsp:spPr>
        <a:xfrm>
          <a:off x="436079" y="795261"/>
          <a:ext cx="5839669" cy="698278"/>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solidFill>
                <a:schemeClr val="tx1"/>
              </a:solidFill>
            </a:rPr>
            <a:t>Penyusunan Perkiraan Biaya/RAB</a:t>
          </a:r>
          <a:endParaRPr lang="id-ID" sz="2400" b="0" kern="1200" dirty="0">
            <a:solidFill>
              <a:schemeClr val="tx1"/>
            </a:solidFill>
          </a:endParaRPr>
        </a:p>
      </dsp:txBody>
      <dsp:txXfrm>
        <a:off x="456531" y="815713"/>
        <a:ext cx="4908805" cy="657374"/>
      </dsp:txXfrm>
    </dsp:sp>
    <dsp:sp modelId="{8ADA41A2-943D-42B4-9BEA-678294BEC671}">
      <dsp:nvSpPr>
        <dsp:cNvPr id="0" name=""/>
        <dsp:cNvSpPr/>
      </dsp:nvSpPr>
      <dsp:spPr>
        <a:xfrm>
          <a:off x="872158" y="1590522"/>
          <a:ext cx="5839669" cy="698278"/>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solidFill>
                <a:schemeClr val="tx1"/>
              </a:solidFill>
            </a:rPr>
            <a:t>Pemaketan</a:t>
          </a:r>
          <a:r>
            <a:rPr lang="en-US" sz="2400" kern="1200">
              <a:solidFill>
                <a:schemeClr val="tx1"/>
              </a:solidFill>
            </a:rPr>
            <a:t> </a:t>
          </a:r>
          <a:r>
            <a:rPr lang="id-ID" sz="2400" kern="1200">
              <a:solidFill>
                <a:schemeClr val="tx1"/>
              </a:solidFill>
            </a:rPr>
            <a:t>Pengadaan Barang/Jasa </a:t>
          </a:r>
          <a:endParaRPr lang="id-ID" sz="2400" b="0" kern="1200" dirty="0">
            <a:solidFill>
              <a:schemeClr val="tx1"/>
            </a:solidFill>
          </a:endParaRPr>
        </a:p>
      </dsp:txBody>
      <dsp:txXfrm>
        <a:off x="892610" y="1610974"/>
        <a:ext cx="4908805" cy="657374"/>
      </dsp:txXfrm>
    </dsp:sp>
    <dsp:sp modelId="{693AE05D-2702-4A22-B157-0F73C6828CB1}">
      <dsp:nvSpPr>
        <dsp:cNvPr id="0" name=""/>
        <dsp:cNvSpPr/>
      </dsp:nvSpPr>
      <dsp:spPr>
        <a:xfrm>
          <a:off x="1308237" y="2385784"/>
          <a:ext cx="5839669" cy="698278"/>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solidFill>
                <a:schemeClr val="tx1"/>
              </a:solidFill>
            </a:rPr>
            <a:t>Konsolidasi Pengadaan Barang/Jasa</a:t>
          </a:r>
          <a:endParaRPr lang="id-ID" sz="2400" b="0" kern="1200" dirty="0">
            <a:solidFill>
              <a:schemeClr val="tx1"/>
            </a:solidFill>
          </a:endParaRPr>
        </a:p>
      </dsp:txBody>
      <dsp:txXfrm>
        <a:off x="1328689" y="2406236"/>
        <a:ext cx="4908805" cy="657374"/>
      </dsp:txXfrm>
    </dsp:sp>
    <dsp:sp modelId="{F993DDC0-6D69-42E7-902C-A087DCCB6D5E}">
      <dsp:nvSpPr>
        <dsp:cNvPr id="0" name=""/>
        <dsp:cNvSpPr/>
      </dsp:nvSpPr>
      <dsp:spPr>
        <a:xfrm>
          <a:off x="1744317" y="3181045"/>
          <a:ext cx="5839669" cy="698278"/>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d-ID" sz="2400" kern="1200">
              <a:solidFill>
                <a:schemeClr val="tx1"/>
              </a:solidFill>
            </a:rPr>
            <a:t>Penyusunan </a:t>
          </a:r>
          <a:r>
            <a:rPr lang="en-US" sz="2400" kern="1200">
              <a:solidFill>
                <a:schemeClr val="tx1"/>
              </a:solidFill>
            </a:rPr>
            <a:t>B</a:t>
          </a:r>
          <a:r>
            <a:rPr lang="id-ID" sz="2400" kern="1200">
              <a:solidFill>
                <a:schemeClr val="tx1"/>
              </a:solidFill>
            </a:rPr>
            <a:t>iaya </a:t>
          </a:r>
          <a:r>
            <a:rPr lang="en-US" sz="2400" kern="1200">
              <a:solidFill>
                <a:schemeClr val="tx1"/>
              </a:solidFill>
            </a:rPr>
            <a:t>P</a:t>
          </a:r>
          <a:r>
            <a:rPr lang="id-ID" sz="2400" kern="1200">
              <a:solidFill>
                <a:schemeClr val="tx1"/>
              </a:solidFill>
            </a:rPr>
            <a:t>endukung</a:t>
          </a:r>
          <a:endParaRPr lang="id-ID" sz="2400" b="0" kern="1200" dirty="0">
            <a:solidFill>
              <a:schemeClr val="tx1"/>
            </a:solidFill>
          </a:endParaRPr>
        </a:p>
      </dsp:txBody>
      <dsp:txXfrm>
        <a:off x="1764769" y="3201497"/>
        <a:ext cx="4908805" cy="657374"/>
      </dsp:txXfrm>
    </dsp:sp>
    <dsp:sp modelId="{B99EF8FD-F81D-4FE0-8D56-B0F52EC19E2B}">
      <dsp:nvSpPr>
        <dsp:cNvPr id="0" name=""/>
        <dsp:cNvSpPr/>
      </dsp:nvSpPr>
      <dsp:spPr>
        <a:xfrm>
          <a:off x="5385789" y="510131"/>
          <a:ext cx="453880" cy="4538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b="0" kern="1200">
            <a:solidFill>
              <a:schemeClr val="tx1"/>
            </a:solidFill>
          </a:endParaRPr>
        </a:p>
      </dsp:txBody>
      <dsp:txXfrm>
        <a:off x="5487912" y="510131"/>
        <a:ext cx="249634" cy="341545"/>
      </dsp:txXfrm>
    </dsp:sp>
    <dsp:sp modelId="{A2F96882-CFB5-4376-B520-227E0C3FEB63}">
      <dsp:nvSpPr>
        <dsp:cNvPr id="0" name=""/>
        <dsp:cNvSpPr/>
      </dsp:nvSpPr>
      <dsp:spPr>
        <a:xfrm>
          <a:off x="5821868" y="1305392"/>
          <a:ext cx="453880" cy="4538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b="0" kern="1200">
            <a:solidFill>
              <a:schemeClr val="tx1"/>
            </a:solidFill>
          </a:endParaRPr>
        </a:p>
      </dsp:txBody>
      <dsp:txXfrm>
        <a:off x="5923991" y="1305392"/>
        <a:ext cx="249634" cy="341545"/>
      </dsp:txXfrm>
    </dsp:sp>
    <dsp:sp modelId="{68DDBBD4-369A-448F-85CA-2146E150737E}">
      <dsp:nvSpPr>
        <dsp:cNvPr id="0" name=""/>
        <dsp:cNvSpPr/>
      </dsp:nvSpPr>
      <dsp:spPr>
        <a:xfrm>
          <a:off x="6257947" y="2089015"/>
          <a:ext cx="453880" cy="4538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b="0" kern="1200">
            <a:solidFill>
              <a:schemeClr val="tx1"/>
            </a:solidFill>
          </a:endParaRPr>
        </a:p>
      </dsp:txBody>
      <dsp:txXfrm>
        <a:off x="6360070" y="2089015"/>
        <a:ext cx="249634" cy="341545"/>
      </dsp:txXfrm>
    </dsp:sp>
    <dsp:sp modelId="{5595E5E7-C8DD-4427-ABBA-4CB39F1C4829}">
      <dsp:nvSpPr>
        <dsp:cNvPr id="0" name=""/>
        <dsp:cNvSpPr/>
      </dsp:nvSpPr>
      <dsp:spPr>
        <a:xfrm>
          <a:off x="6694026" y="2892036"/>
          <a:ext cx="453880" cy="4538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b="0" kern="1200">
            <a:solidFill>
              <a:schemeClr val="tx1"/>
            </a:solidFill>
          </a:endParaRPr>
        </a:p>
      </dsp:txBody>
      <dsp:txXfrm>
        <a:off x="6796149" y="2892036"/>
        <a:ext cx="249634" cy="3415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94A95-B31F-417D-B754-F6D546F2B9A0}">
      <dsp:nvSpPr>
        <dsp:cNvPr id="0" name=""/>
        <dsp:cNvSpPr/>
      </dsp:nvSpPr>
      <dsp:spPr>
        <a:xfrm rot="10800000">
          <a:off x="1272366" y="16"/>
          <a:ext cx="5767060" cy="870460"/>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849" tIns="91440" rIns="170688" bIns="914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Menggunakan Produk Dalam Negeri</a:t>
          </a:r>
        </a:p>
      </dsp:txBody>
      <dsp:txXfrm rot="10800000">
        <a:off x="1489981" y="16"/>
        <a:ext cx="5549445" cy="870460"/>
      </dsp:txXfrm>
    </dsp:sp>
    <dsp:sp modelId="{CA8C9618-AD19-4094-B132-888E37E7DE17}">
      <dsp:nvSpPr>
        <dsp:cNvPr id="0" name=""/>
        <dsp:cNvSpPr/>
      </dsp:nvSpPr>
      <dsp:spPr>
        <a:xfrm>
          <a:off x="1035689" y="16"/>
          <a:ext cx="870460" cy="8704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ACF10-FAA1-4205-8792-F9A3F03B0E7F}">
      <dsp:nvSpPr>
        <dsp:cNvPr id="0" name=""/>
        <dsp:cNvSpPr/>
      </dsp:nvSpPr>
      <dsp:spPr>
        <a:xfrm rot="10800000">
          <a:off x="1066925" y="1120829"/>
          <a:ext cx="6040981" cy="870460"/>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849" tIns="91440" rIns="170688" bIns="91440" numCol="1" spcCol="1270" anchor="ctr" anchorCtr="0">
          <a:noAutofit/>
        </a:bodyPr>
        <a:lstStyle/>
        <a:p>
          <a:pPr marL="271463" lvl="0" indent="0" algn="l" defTabSz="1066800">
            <a:lnSpc>
              <a:spcPct val="90000"/>
            </a:lnSpc>
            <a:spcBef>
              <a:spcPct val="0"/>
            </a:spcBef>
            <a:spcAft>
              <a:spcPct val="35000"/>
            </a:spcAft>
            <a:buNone/>
          </a:pPr>
          <a:r>
            <a:rPr lang="id-ID" sz="2400" kern="1200" dirty="0">
              <a:solidFill>
                <a:schemeClr val="tx1"/>
              </a:solidFill>
            </a:rPr>
            <a:t>Menggunakan Produk bersertifikat SNI</a:t>
          </a:r>
        </a:p>
      </dsp:txBody>
      <dsp:txXfrm rot="10800000">
        <a:off x="1284540" y="1120829"/>
        <a:ext cx="5823366" cy="870460"/>
      </dsp:txXfrm>
    </dsp:sp>
    <dsp:sp modelId="{00935D86-0B6A-4DEA-B604-C8C5BDD96E0A}">
      <dsp:nvSpPr>
        <dsp:cNvPr id="0" name=""/>
        <dsp:cNvSpPr/>
      </dsp:nvSpPr>
      <dsp:spPr>
        <a:xfrm>
          <a:off x="967209" y="1120829"/>
          <a:ext cx="870460" cy="8704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76A6C-F135-46D1-A5BF-D9A38597746D}">
      <dsp:nvSpPr>
        <dsp:cNvPr id="0" name=""/>
        <dsp:cNvSpPr/>
      </dsp:nvSpPr>
      <dsp:spPr>
        <a:xfrm rot="10800000">
          <a:off x="1158066" y="2241642"/>
          <a:ext cx="5919459" cy="870460"/>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849" tIns="91440" rIns="170688" bIns="91440" numCol="1" spcCol="1270" anchor="ctr" anchorCtr="0">
          <a:noAutofit/>
        </a:bodyPr>
        <a:lstStyle/>
        <a:p>
          <a:pPr marL="180975" lvl="0" indent="0" algn="l" defTabSz="1066800">
            <a:lnSpc>
              <a:spcPct val="90000"/>
            </a:lnSpc>
            <a:spcBef>
              <a:spcPct val="0"/>
            </a:spcBef>
            <a:spcAft>
              <a:spcPct val="35000"/>
            </a:spcAft>
            <a:buNone/>
          </a:pPr>
          <a:r>
            <a:rPr lang="id-ID" sz="2400" kern="1200" dirty="0">
              <a:solidFill>
                <a:schemeClr val="tx1"/>
              </a:solidFill>
            </a:rPr>
            <a:t>Memaksimalkan penggunaan produk industri hijau</a:t>
          </a:r>
        </a:p>
      </dsp:txBody>
      <dsp:txXfrm rot="10800000">
        <a:off x="1375681" y="2241642"/>
        <a:ext cx="5701844" cy="870460"/>
      </dsp:txXfrm>
    </dsp:sp>
    <dsp:sp modelId="{D85402F6-B03A-40CA-A63F-C1EE3AB623AF}">
      <dsp:nvSpPr>
        <dsp:cNvPr id="0" name=""/>
        <dsp:cNvSpPr/>
      </dsp:nvSpPr>
      <dsp:spPr>
        <a:xfrm>
          <a:off x="997590" y="2241642"/>
          <a:ext cx="870460" cy="87046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7126"/>
          </a:xfrm>
          <a:prstGeom prst="rect">
            <a:avLst/>
          </a:prstGeom>
        </p:spPr>
        <p:txBody>
          <a:bodyPr vert="horz" rtlCol="0"/>
          <a:lstStyle>
            <a:lvl1pPr algn="r">
              <a:defRPr sz="1200"/>
            </a:lvl1pPr>
          </a:lstStyle>
          <a:p>
            <a:fld id="{209DC4D6-251A-4E32-9F58-5EF63A864BC7}" type="datetimeFigureOut">
              <a:rPr lang="en-US" smtClean="0"/>
              <a:pPr/>
              <a:t>9/11/18</a:t>
            </a:fld>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rtlCol="0" anchor="b"/>
          <a:lstStyle>
            <a:lvl1pPr algn="r">
              <a:defRPr sz="1200"/>
            </a:lvl1pPr>
          </a:lstStyle>
          <a:p>
            <a:fld id="{8457CA08-D0DF-4B92-803D-2F678DDCE254}" type="slidenum">
              <a:rPr lang="en-US" smtClean="0"/>
              <a:pPr/>
              <a:t>‹#›</a:t>
            </a:fld>
            <a:endParaRPr lang="en-US"/>
          </a:p>
        </p:txBody>
      </p:sp>
    </p:spTree>
    <p:extLst>
      <p:ext uri="{BB962C8B-B14F-4D97-AF65-F5344CB8AC3E}">
        <p14:creationId xmlns:p14="http://schemas.microsoft.com/office/powerpoint/2010/main" val="238956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rtlCol="0"/>
          <a:lstStyle>
            <a:lvl1pPr algn="r">
              <a:defRPr sz="1200"/>
            </a:lvl1pPr>
          </a:lstStyle>
          <a:p>
            <a:fld id="{FE1E7E57-1F10-4268-99D2-CEDBAC6DAB5A}" type="datetimeFigureOut">
              <a:rPr lang="en-US" smtClean="0"/>
              <a:pPr/>
              <a:t>9/11/18</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rtlCol="0" anchor="b"/>
          <a:lstStyle>
            <a:lvl1pPr algn="r">
              <a:defRPr sz="1200"/>
            </a:lvl1pPr>
          </a:lstStyle>
          <a:p>
            <a:fld id="{1D2386A3-2E31-4C9B-B0BE-45709ADB9841}" type="slidenum">
              <a:rPr lang="en-US" smtClean="0"/>
              <a:pPr/>
              <a:t>‹#›</a:t>
            </a:fld>
            <a:endParaRPr lang="en-US"/>
          </a:p>
        </p:txBody>
      </p:sp>
    </p:spTree>
    <p:extLst>
      <p:ext uri="{BB962C8B-B14F-4D97-AF65-F5344CB8AC3E}">
        <p14:creationId xmlns:p14="http://schemas.microsoft.com/office/powerpoint/2010/main" val="267912714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71F10E0-4742-4972-B08A-D6DE7DF6BD66}" type="slidenum">
              <a:rPr lang="en-US" altLang="en-US" smtClean="0"/>
              <a:pPr/>
              <a:t>1</a:t>
            </a:fld>
            <a:endParaRPr lang="en-US" altLang="en-US"/>
          </a:p>
        </p:txBody>
      </p:sp>
    </p:spTree>
    <p:extLst>
      <p:ext uri="{BB962C8B-B14F-4D97-AF65-F5344CB8AC3E}">
        <p14:creationId xmlns:p14="http://schemas.microsoft.com/office/powerpoint/2010/main" val="5920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Catatan</a:t>
            </a:r>
            <a:r>
              <a:rPr lang="en-US" baseline="0" dirty="0"/>
              <a:t>:</a:t>
            </a:r>
          </a:p>
          <a:p>
            <a:r>
              <a:rPr lang="en-US" baseline="0"/>
              <a:t>Anggaran pengadaan terdiri dari :</a:t>
            </a:r>
          </a:p>
          <a:p>
            <a:pPr marL="228600" indent="-228600">
              <a:buFont typeface="+mj-lt"/>
              <a:buAutoNum type="alphaLcPeriod"/>
            </a:pPr>
            <a:r>
              <a:rPr lang="en-US" baseline="0"/>
              <a:t>biaya Pengadaan barang/jasa</a:t>
            </a:r>
          </a:p>
          <a:p>
            <a:pPr marL="228600" indent="-228600">
              <a:buFont typeface="+mj-lt"/>
              <a:buAutoNum type="alphaLcPeriod"/>
            </a:pPr>
            <a:r>
              <a:rPr lang="en-US" baseline="0"/>
              <a:t>biaya pendukung terdiri dari :</a:t>
            </a:r>
          </a:p>
          <a:p>
            <a:pPr marL="1350963" lvl="0" indent="-457200">
              <a:buFont typeface="Arial" panose="020B0604020202020204" pitchFamily="34" charset="0"/>
              <a:buChar char="•"/>
            </a:pPr>
            <a:r>
              <a:rPr lang="id-ID" sz="1200" b="0"/>
              <a:t>Honorarium</a:t>
            </a:r>
            <a:endParaRPr lang="en-US" sz="1200" b="0"/>
          </a:p>
          <a:p>
            <a:pPr marL="1350963" lvl="0" indent="-457200">
              <a:buFont typeface="Arial" panose="020B0604020202020204" pitchFamily="34" charset="0"/>
              <a:buChar char="•"/>
            </a:pPr>
            <a:r>
              <a:rPr lang="id-ID" sz="1200" b="0"/>
              <a:t>Biaya </a:t>
            </a:r>
            <a:r>
              <a:rPr lang="en-US" sz="1200" b="0"/>
              <a:t>pelaksana pemilihan</a:t>
            </a:r>
            <a:endParaRPr lang="id-ID" sz="1200" b="0"/>
          </a:p>
          <a:p>
            <a:pPr marL="1350963" lvl="0" indent="-457200">
              <a:buFont typeface="Arial" panose="020B0604020202020204" pitchFamily="34" charset="0"/>
              <a:buChar char="•"/>
            </a:pPr>
            <a:r>
              <a:rPr lang="id-ID" sz="1200" b="0"/>
              <a:t>Biaya penggandaan</a:t>
            </a:r>
            <a:r>
              <a:rPr lang="en-US" sz="1200" b="0"/>
              <a:t> dan</a:t>
            </a:r>
          </a:p>
          <a:p>
            <a:pPr marL="1350963" lvl="0" indent="-457200">
              <a:buFont typeface="Arial" panose="020B0604020202020204" pitchFamily="34" charset="0"/>
              <a:buChar char="•"/>
            </a:pPr>
            <a:r>
              <a:rPr lang="id-ID" sz="1200" b="0"/>
              <a:t>Biaya lainnya yang diperlukan</a:t>
            </a:r>
            <a:r>
              <a:rPr lang="en-US" sz="1200" b="0"/>
              <a:t> (survey lapangan, harga,</a:t>
            </a:r>
            <a:r>
              <a:rPr lang="en-US" sz="1200" b="0" baseline="0"/>
              <a:t> biaya rapat)</a:t>
            </a:r>
            <a:endParaRPr lang="id-ID" sz="1200" b="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11</a:t>
            </a:fld>
            <a:endParaRPr lang="en-US"/>
          </a:p>
        </p:txBody>
      </p:sp>
    </p:spTree>
    <p:extLst>
      <p:ext uri="{BB962C8B-B14F-4D97-AF65-F5344CB8AC3E}">
        <p14:creationId xmlns:p14="http://schemas.microsoft.com/office/powerpoint/2010/main" val="378451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Catatan</a:t>
            </a:r>
            <a:r>
              <a:rPr lang="en-US" dirty="0"/>
              <a:t> </a:t>
            </a:r>
            <a:r>
              <a:rPr lang="en-US" dirty="0" err="1"/>
              <a:t>untuk</a:t>
            </a:r>
            <a:r>
              <a:rPr lang="en-US" dirty="0"/>
              <a:t> </a:t>
            </a:r>
            <a:r>
              <a:rPr lang="en-US" dirty="0" err="1"/>
              <a:t>pengajar</a:t>
            </a:r>
            <a:r>
              <a:rPr lang="en-US" dirty="0"/>
              <a:t>:</a:t>
            </a:r>
          </a:p>
          <a:p>
            <a:pPr marL="633413" indent="-633413">
              <a:buNone/>
            </a:pPr>
            <a:r>
              <a:rPr lang="en-US" dirty="0" err="1"/>
              <a:t>Pembahasan</a:t>
            </a:r>
            <a:r>
              <a:rPr lang="en-US" dirty="0"/>
              <a:t> p</a:t>
            </a:r>
            <a:r>
              <a:rPr lang="id-ID" dirty="0"/>
              <a:t>enyusunan spesifikasi teknis/KAK</a:t>
            </a:r>
            <a:r>
              <a:rPr lang="en-US" baseline="0" dirty="0"/>
              <a:t> </a:t>
            </a:r>
            <a:r>
              <a:rPr lang="en-US" baseline="0" dirty="0" err="1"/>
              <a:t>dan</a:t>
            </a:r>
            <a:r>
              <a:rPr lang="en-US" baseline="0" dirty="0"/>
              <a:t> </a:t>
            </a:r>
            <a:r>
              <a:rPr lang="id-ID" dirty="0"/>
              <a:t>RAB</a:t>
            </a:r>
            <a:r>
              <a:rPr lang="en-US" baseline="0" dirty="0"/>
              <a:t> </a:t>
            </a:r>
            <a:r>
              <a:rPr lang="en-US" baseline="0" dirty="0" err="1"/>
              <a:t>akan</a:t>
            </a:r>
            <a:r>
              <a:rPr lang="en-US" baseline="0" dirty="0"/>
              <a:t> </a:t>
            </a:r>
            <a:r>
              <a:rPr lang="en-US" baseline="0" dirty="0" err="1"/>
              <a:t>dibahas</a:t>
            </a:r>
            <a:r>
              <a:rPr lang="en-US" baseline="0" dirty="0"/>
              <a:t> di slide </a:t>
            </a:r>
            <a:r>
              <a:rPr lang="en-US" baseline="0" dirty="0" err="1"/>
              <a:t>perencanaan</a:t>
            </a:r>
            <a:r>
              <a:rPr lang="en-US" baseline="0" dirty="0"/>
              <a:t> </a:t>
            </a:r>
            <a:r>
              <a:rPr lang="en-US" baseline="0" dirty="0" err="1"/>
              <a:t>pengadaan</a:t>
            </a:r>
            <a:r>
              <a:rPr lang="en-US" baseline="0" dirty="0"/>
              <a:t> </a:t>
            </a:r>
            <a:r>
              <a:rPr lang="en-US" baseline="0" dirty="0" err="1"/>
              <a:t>melalui</a:t>
            </a:r>
            <a:r>
              <a:rPr lang="en-US" baseline="0" dirty="0"/>
              <a:t> </a:t>
            </a:r>
            <a:r>
              <a:rPr lang="en-US" baseline="0" dirty="0" err="1"/>
              <a:t>penyedia</a:t>
            </a:r>
            <a:r>
              <a:rPr lang="en-US" baseline="0" dirty="0"/>
              <a:t>, </a:t>
            </a:r>
            <a:r>
              <a:rPr lang="en-US" baseline="0" dirty="0" err="1"/>
              <a:t>karena</a:t>
            </a:r>
            <a:r>
              <a:rPr lang="en-US" baseline="0" dirty="0"/>
              <a:t> </a:t>
            </a:r>
            <a:r>
              <a:rPr lang="en-US" baseline="0" dirty="0" err="1"/>
              <a:t>isi</a:t>
            </a:r>
            <a:r>
              <a:rPr lang="en-US" baseline="0" dirty="0"/>
              <a:t> </a:t>
            </a:r>
            <a:r>
              <a:rPr lang="en-US" baseline="0" dirty="0" err="1"/>
              <a:t>materinya</a:t>
            </a:r>
            <a:r>
              <a:rPr lang="en-US" baseline="0" dirty="0"/>
              <a:t> </a:t>
            </a:r>
            <a:r>
              <a:rPr lang="en-US" baseline="0" dirty="0" err="1"/>
              <a:t>sama</a:t>
            </a: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13</a:t>
            </a:fld>
            <a:endParaRPr lang="en-US"/>
          </a:p>
        </p:txBody>
      </p:sp>
    </p:spTree>
    <p:extLst>
      <p:ext uri="{BB962C8B-B14F-4D97-AF65-F5344CB8AC3E}">
        <p14:creationId xmlns:p14="http://schemas.microsoft.com/office/powerpoint/2010/main" val="398297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Catatan</a:t>
            </a:r>
            <a:r>
              <a:rPr lang="en-US" dirty="0"/>
              <a:t>:</a:t>
            </a:r>
          </a:p>
          <a:p>
            <a:pPr marL="171450" indent="-171450">
              <a:buFontTx/>
              <a:buChar char="-"/>
            </a:pPr>
            <a:r>
              <a:rPr lang="en-US" dirty="0" err="1"/>
              <a:t>Pada</a:t>
            </a:r>
            <a:r>
              <a:rPr lang="en-US" dirty="0"/>
              <a:t> slide </a:t>
            </a:r>
            <a:r>
              <a:rPr lang="en-US" dirty="0" err="1"/>
              <a:t>ini</a:t>
            </a:r>
            <a:r>
              <a:rPr lang="en-US" dirty="0"/>
              <a:t> </a:t>
            </a:r>
            <a:r>
              <a:rPr lang="en-US" dirty="0" err="1"/>
              <a:t>hanya</a:t>
            </a:r>
            <a:r>
              <a:rPr lang="en-US" dirty="0"/>
              <a:t> </a:t>
            </a:r>
            <a:r>
              <a:rPr lang="en-US" dirty="0" err="1"/>
              <a:t>memperkenalkan</a:t>
            </a:r>
            <a:r>
              <a:rPr lang="en-US" dirty="0"/>
              <a:t> </a:t>
            </a:r>
            <a:r>
              <a:rPr lang="en-US" dirty="0" err="1"/>
              <a:t>tipe</a:t>
            </a:r>
            <a:r>
              <a:rPr lang="en-US" dirty="0"/>
              <a:t> </a:t>
            </a:r>
            <a:r>
              <a:rPr lang="en-US" dirty="0" err="1"/>
              <a:t>swakelola</a:t>
            </a:r>
            <a:r>
              <a:rPr lang="en-US" dirty="0"/>
              <a:t> </a:t>
            </a:r>
            <a:r>
              <a:rPr lang="en-US" dirty="0" err="1"/>
              <a:t>saja</a:t>
            </a:r>
            <a:r>
              <a:rPr lang="en-US" dirty="0"/>
              <a:t>, </a:t>
            </a:r>
            <a:r>
              <a:rPr lang="en-US" dirty="0" err="1"/>
              <a:t>untuk</a:t>
            </a:r>
            <a:r>
              <a:rPr lang="en-US" dirty="0"/>
              <a:t> </a:t>
            </a:r>
            <a:r>
              <a:rPr lang="en-US" dirty="0" err="1"/>
              <a:t>detailnya</a:t>
            </a:r>
            <a:r>
              <a:rPr lang="en-US" baseline="0" dirty="0"/>
              <a:t> </a:t>
            </a:r>
            <a:r>
              <a:rPr lang="en-US" baseline="0" dirty="0" err="1"/>
              <a:t>akan</a:t>
            </a:r>
            <a:r>
              <a:rPr lang="en-US" baseline="0" dirty="0"/>
              <a:t> </a:t>
            </a:r>
            <a:r>
              <a:rPr lang="en-US" baseline="0" dirty="0" err="1"/>
              <a:t>dibahas</a:t>
            </a:r>
            <a:r>
              <a:rPr lang="en-US" baseline="0" dirty="0"/>
              <a:t> </a:t>
            </a:r>
            <a:r>
              <a:rPr lang="en-US" baseline="0" dirty="0" err="1"/>
              <a:t>pada</a:t>
            </a:r>
            <a:r>
              <a:rPr lang="en-US" baseline="0" dirty="0"/>
              <a:t> </a:t>
            </a:r>
            <a:r>
              <a:rPr lang="en-US" baseline="0" dirty="0" err="1"/>
              <a:t>materi</a:t>
            </a:r>
            <a:r>
              <a:rPr lang="en-US" baseline="0" dirty="0"/>
              <a:t> </a:t>
            </a:r>
            <a:r>
              <a:rPr lang="en-US" baseline="0" dirty="0" err="1"/>
              <a:t>persiapan</a:t>
            </a:r>
            <a:r>
              <a:rPr lang="en-US" baseline="0" dirty="0"/>
              <a:t> </a:t>
            </a:r>
            <a:r>
              <a:rPr lang="en-US" baseline="0" dirty="0" err="1"/>
              <a:t>dan</a:t>
            </a:r>
            <a:r>
              <a:rPr lang="en-US" baseline="0" dirty="0"/>
              <a:t> </a:t>
            </a:r>
            <a:r>
              <a:rPr lang="en-US" baseline="0" dirty="0" err="1"/>
              <a:t>pelaksanaan</a:t>
            </a:r>
            <a:r>
              <a:rPr lang="en-US" baseline="0" dirty="0"/>
              <a:t> </a:t>
            </a:r>
            <a:r>
              <a:rPr lang="en-US" baseline="0" dirty="0" err="1"/>
              <a:t>swakelola</a:t>
            </a:r>
            <a:endParaRPr lang="en-US" baseline="0" dirty="0"/>
          </a:p>
          <a:p>
            <a:pPr marL="171450" indent="-171450">
              <a:buFontTx/>
              <a:buChar char="-"/>
            </a:pPr>
            <a:r>
              <a:rPr lang="en-US" dirty="0" err="1"/>
              <a:t>Pembahasan</a:t>
            </a:r>
            <a:r>
              <a:rPr lang="en-US" dirty="0"/>
              <a:t> p</a:t>
            </a:r>
            <a:r>
              <a:rPr lang="id-ID" dirty="0"/>
              <a:t>enyusunan spesifikasi teknis/KAK</a:t>
            </a:r>
            <a:r>
              <a:rPr lang="en-US" baseline="0" dirty="0"/>
              <a:t> </a:t>
            </a:r>
            <a:r>
              <a:rPr lang="en-US" baseline="0" dirty="0" err="1"/>
              <a:t>dan</a:t>
            </a:r>
            <a:r>
              <a:rPr lang="en-US" baseline="0" dirty="0"/>
              <a:t> </a:t>
            </a:r>
            <a:r>
              <a:rPr lang="id-ID" dirty="0"/>
              <a:t>RAB</a:t>
            </a:r>
            <a:r>
              <a:rPr lang="en-US" baseline="0" dirty="0"/>
              <a:t> </a:t>
            </a:r>
            <a:r>
              <a:rPr lang="en-US" baseline="0" dirty="0" err="1"/>
              <a:t>akan</a:t>
            </a:r>
            <a:r>
              <a:rPr lang="en-US" baseline="0" dirty="0"/>
              <a:t> </a:t>
            </a:r>
            <a:r>
              <a:rPr lang="en-US" baseline="0" dirty="0" err="1"/>
              <a:t>dibahas</a:t>
            </a:r>
            <a:r>
              <a:rPr lang="en-US" baseline="0" dirty="0"/>
              <a:t> di slide </a:t>
            </a:r>
            <a:r>
              <a:rPr lang="en-US" baseline="0" dirty="0" err="1"/>
              <a:t>perencanaan</a:t>
            </a:r>
            <a:r>
              <a:rPr lang="en-US" baseline="0" dirty="0"/>
              <a:t> </a:t>
            </a:r>
            <a:r>
              <a:rPr lang="en-US" baseline="0" dirty="0" err="1"/>
              <a:t>pengadaan</a:t>
            </a:r>
            <a:r>
              <a:rPr lang="en-US" baseline="0" dirty="0"/>
              <a:t> </a:t>
            </a:r>
            <a:r>
              <a:rPr lang="en-US" baseline="0" dirty="0" err="1"/>
              <a:t>melalui</a:t>
            </a:r>
            <a:r>
              <a:rPr lang="en-US" baseline="0" dirty="0"/>
              <a:t> </a:t>
            </a:r>
            <a:r>
              <a:rPr lang="en-US" baseline="0" dirty="0" err="1"/>
              <a:t>penyedia</a:t>
            </a:r>
            <a:r>
              <a:rPr lang="en-US" baseline="0" dirty="0"/>
              <a:t>, </a:t>
            </a:r>
            <a:r>
              <a:rPr lang="en-US" baseline="0" dirty="0" err="1"/>
              <a:t>karena</a:t>
            </a:r>
            <a:r>
              <a:rPr lang="en-US" baseline="0" dirty="0"/>
              <a:t> </a:t>
            </a:r>
            <a:r>
              <a:rPr lang="en-US" baseline="0" dirty="0" err="1"/>
              <a:t>isi</a:t>
            </a:r>
            <a:r>
              <a:rPr lang="en-US" baseline="0" dirty="0"/>
              <a:t> </a:t>
            </a:r>
            <a:r>
              <a:rPr lang="en-US" baseline="0" dirty="0" err="1"/>
              <a:t>materinya</a:t>
            </a:r>
            <a:r>
              <a:rPr lang="en-US" baseline="0" dirty="0"/>
              <a:t> </a:t>
            </a:r>
            <a:r>
              <a:rPr lang="en-US" baseline="0" dirty="0" err="1"/>
              <a:t>sama</a:t>
            </a:r>
            <a:endParaRPr lang="en-US" dirty="0"/>
          </a:p>
          <a:p>
            <a:pPr marL="228600" indent="-228600">
              <a:buAutoNum type="alphaLcPeriod"/>
            </a:pPr>
            <a:endParaRPr lang="en-US" baseline="0" dirty="0"/>
          </a:p>
          <a:p>
            <a:pPr marL="228600" indent="-228600">
              <a:buAutoNum type="alphaLcPeriod"/>
            </a:pPr>
            <a:endParaRPr lang="en-US" dirty="0"/>
          </a:p>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14</a:t>
            </a:fld>
            <a:endParaRPr lang="en-US"/>
          </a:p>
        </p:txBody>
      </p:sp>
    </p:spTree>
    <p:extLst>
      <p:ext uri="{BB962C8B-B14F-4D97-AF65-F5344CB8AC3E}">
        <p14:creationId xmlns:p14="http://schemas.microsoft.com/office/powerpoint/2010/main" val="241890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Catatan</a:t>
            </a:r>
            <a:r>
              <a:rPr lang="en-US" dirty="0"/>
              <a:t>:</a:t>
            </a:r>
          </a:p>
          <a:p>
            <a:r>
              <a:rPr lang="en-US" dirty="0" err="1"/>
              <a:t>Pembahasan</a:t>
            </a:r>
            <a:r>
              <a:rPr lang="en-US" dirty="0"/>
              <a:t> </a:t>
            </a:r>
            <a:r>
              <a:rPr lang="en-US" dirty="0" err="1"/>
              <a:t>Spek</a:t>
            </a:r>
            <a:r>
              <a:rPr lang="en-US" baseline="0" dirty="0"/>
              <a:t> </a:t>
            </a:r>
            <a:r>
              <a:rPr lang="en-US" baseline="0" dirty="0" err="1"/>
              <a:t>Teknis</a:t>
            </a:r>
            <a:r>
              <a:rPr lang="en-US" baseline="0" dirty="0"/>
              <a:t>/</a:t>
            </a:r>
            <a:r>
              <a:rPr lang="en-US" dirty="0"/>
              <a:t>KAK </a:t>
            </a:r>
            <a:r>
              <a:rPr lang="en-US" dirty="0" err="1"/>
              <a:t>dan</a:t>
            </a:r>
            <a:r>
              <a:rPr lang="en-US" dirty="0"/>
              <a:t> RAB </a:t>
            </a:r>
            <a:r>
              <a:rPr lang="en-US" dirty="0" err="1"/>
              <a:t>untuk</a:t>
            </a:r>
            <a:r>
              <a:rPr lang="en-US" dirty="0"/>
              <a:t> </a:t>
            </a:r>
            <a:r>
              <a:rPr lang="en-US" dirty="0" err="1"/>
              <a:t>pengadaan</a:t>
            </a:r>
            <a:r>
              <a:rPr lang="en-US" dirty="0"/>
              <a:t> </a:t>
            </a:r>
            <a:r>
              <a:rPr lang="en-US" dirty="0" err="1"/>
              <a:t>melalui</a:t>
            </a:r>
            <a:r>
              <a:rPr lang="en-US" baseline="0" dirty="0"/>
              <a:t> </a:t>
            </a:r>
            <a:r>
              <a:rPr lang="en-US" dirty="0" err="1"/>
              <a:t>swakelola</a:t>
            </a:r>
            <a:r>
              <a:rPr lang="en-US" baseline="0" dirty="0"/>
              <a:t> </a:t>
            </a:r>
            <a:r>
              <a:rPr lang="en-US" baseline="0" dirty="0" err="1"/>
              <a:t>dan</a:t>
            </a:r>
            <a:r>
              <a:rPr lang="en-US" baseline="0" dirty="0"/>
              <a:t> </a:t>
            </a:r>
            <a:r>
              <a:rPr lang="en-US" baseline="0" dirty="0" err="1"/>
              <a:t>penyedia</a:t>
            </a:r>
            <a:r>
              <a:rPr lang="en-US" dirty="0"/>
              <a:t> </a:t>
            </a:r>
          </a:p>
        </p:txBody>
      </p:sp>
      <p:sp>
        <p:nvSpPr>
          <p:cNvPr id="4" name="Slide Number Placeholder 3"/>
          <p:cNvSpPr>
            <a:spLocks noGrp="1"/>
          </p:cNvSpPr>
          <p:nvPr>
            <p:ph type="sldNum" sz="quarter" idx="10"/>
          </p:nvPr>
        </p:nvSpPr>
        <p:spPr/>
        <p:txBody>
          <a:bodyPr/>
          <a:lstStyle/>
          <a:p>
            <a:fld id="{1D2386A3-2E31-4C9B-B0BE-45709ADB9841}" type="slidenum">
              <a:rPr lang="en-US" smtClean="0"/>
              <a:pPr/>
              <a:t>16</a:t>
            </a:fld>
            <a:endParaRPr lang="en-US"/>
          </a:p>
        </p:txBody>
      </p:sp>
    </p:spTree>
    <p:extLst>
      <p:ext uri="{BB962C8B-B14F-4D97-AF65-F5344CB8AC3E}">
        <p14:creationId xmlns:p14="http://schemas.microsoft.com/office/powerpoint/2010/main" val="24756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Catatan</a:t>
            </a:r>
            <a:r>
              <a:rPr lang="en-US" dirty="0"/>
              <a:t> </a:t>
            </a:r>
            <a:r>
              <a:rPr lang="en-US" dirty="0" err="1"/>
              <a:t>untuk</a:t>
            </a:r>
            <a:r>
              <a:rPr lang="en-US" dirty="0"/>
              <a:t> </a:t>
            </a:r>
            <a:r>
              <a:rPr lang="en-US" dirty="0" err="1"/>
              <a:t>pengajar</a:t>
            </a:r>
            <a:r>
              <a:rPr lang="en-US" dirty="0"/>
              <a:t>:</a:t>
            </a:r>
          </a:p>
          <a:p>
            <a:r>
              <a:rPr lang="en-US" dirty="0" err="1"/>
              <a:t>Fasilitator</a:t>
            </a:r>
            <a:r>
              <a:rPr lang="en-US" dirty="0"/>
              <a:t>/</a:t>
            </a:r>
            <a:r>
              <a:rPr lang="en-US" dirty="0" err="1"/>
              <a:t>pengajar</a:t>
            </a:r>
            <a:r>
              <a:rPr lang="en-US" baseline="0" dirty="0"/>
              <a:t> </a:t>
            </a:r>
            <a:r>
              <a:rPr lang="en-US" baseline="0" dirty="0" err="1"/>
              <a:t>memberikan</a:t>
            </a:r>
            <a:r>
              <a:rPr lang="en-US" baseline="0" dirty="0"/>
              <a:t> </a:t>
            </a:r>
            <a:r>
              <a:rPr lang="en-US" baseline="0" dirty="0" err="1"/>
              <a:t>contoh</a:t>
            </a:r>
            <a:r>
              <a:rPr lang="en-US" baseline="0" dirty="0"/>
              <a:t> </a:t>
            </a:r>
            <a:r>
              <a:rPr lang="en-US" baseline="0" dirty="0" err="1"/>
              <a:t>masing-masing</a:t>
            </a:r>
            <a:r>
              <a:rPr lang="en-US" baseline="0" dirty="0"/>
              <a:t> </a:t>
            </a:r>
            <a:r>
              <a:rPr lang="en-US" baseline="0" dirty="0" err="1"/>
              <a:t>poin</a:t>
            </a:r>
            <a:r>
              <a:rPr lang="en-US" baseline="0" dirty="0"/>
              <a:t> </a:t>
            </a:r>
            <a:r>
              <a:rPr lang="en-US" baseline="0" dirty="0" err="1"/>
              <a:t>kepada</a:t>
            </a:r>
            <a:r>
              <a:rPr lang="en-US" baseline="0" dirty="0"/>
              <a:t> </a:t>
            </a:r>
            <a:r>
              <a:rPr lang="en-US" baseline="0" dirty="0" err="1"/>
              <a:t>peserta</a:t>
            </a: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17</a:t>
            </a:fld>
            <a:endParaRPr lang="en-US"/>
          </a:p>
        </p:txBody>
      </p:sp>
    </p:spTree>
    <p:extLst>
      <p:ext uri="{BB962C8B-B14F-4D97-AF65-F5344CB8AC3E}">
        <p14:creationId xmlns:p14="http://schemas.microsoft.com/office/powerpoint/2010/main" val="140069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19</a:t>
            </a:fld>
            <a:endParaRPr lang="en-US"/>
          </a:p>
        </p:txBody>
      </p:sp>
    </p:spTree>
    <p:extLst>
      <p:ext uri="{BB962C8B-B14F-4D97-AF65-F5344CB8AC3E}">
        <p14:creationId xmlns:p14="http://schemas.microsoft.com/office/powerpoint/2010/main" val="389575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err="1">
                <a:solidFill>
                  <a:schemeClr val="accent6">
                    <a:lumMod val="75000"/>
                  </a:schemeClr>
                </a:solidFill>
              </a:rPr>
              <a:t>Catatan</a:t>
            </a:r>
            <a:r>
              <a:rPr lang="en-US" b="0" dirty="0">
                <a:solidFill>
                  <a:schemeClr val="accent6">
                    <a:lumMod val="75000"/>
                  </a:schemeClr>
                </a:solidFill>
              </a:rPr>
              <a:t>:</a:t>
            </a:r>
          </a:p>
          <a:p>
            <a:pPr lvl="0"/>
            <a:r>
              <a:rPr lang="id-ID" b="0" dirty="0">
                <a:solidFill>
                  <a:schemeClr val="accent6">
                    <a:lumMod val="75000"/>
                  </a:schemeClr>
                </a:solidFill>
              </a:rPr>
              <a:t>Membuat daftar rincian daftar pekerjaan (aktifitas-aktifitas) </a:t>
            </a:r>
            <a:r>
              <a:rPr lang="en-US" b="0" dirty="0">
                <a:solidFill>
                  <a:schemeClr val="accent6">
                    <a:lumMod val="75000"/>
                  </a:schemeClr>
                </a:solidFill>
              </a:rPr>
              <a:t>: </a:t>
            </a:r>
          </a:p>
          <a:p>
            <a:pPr marL="171450" lvl="0" indent="-171450">
              <a:buFontTx/>
              <a:buChar char="-"/>
            </a:pPr>
            <a:r>
              <a:rPr lang="en-US" b="0" dirty="0" err="1">
                <a:solidFill>
                  <a:schemeClr val="accent6">
                    <a:lumMod val="75000"/>
                  </a:schemeClr>
                </a:solidFill>
              </a:rPr>
              <a:t>Swakelola</a:t>
            </a:r>
            <a:r>
              <a:rPr lang="en-US" b="0" dirty="0">
                <a:solidFill>
                  <a:schemeClr val="accent6">
                    <a:lumMod val="75000"/>
                  </a:schemeClr>
                </a:solidFill>
              </a:rPr>
              <a:t> : </a:t>
            </a:r>
            <a:r>
              <a:rPr lang="en-US" b="0" dirty="0" err="1">
                <a:solidFill>
                  <a:schemeClr val="accent6">
                    <a:lumMod val="75000"/>
                  </a:schemeClr>
                </a:solidFill>
              </a:rPr>
              <a:t>lebih</a:t>
            </a:r>
            <a:r>
              <a:rPr lang="en-US" b="0" dirty="0">
                <a:solidFill>
                  <a:schemeClr val="accent6">
                    <a:lumMod val="75000"/>
                  </a:schemeClr>
                </a:solidFill>
              </a:rPr>
              <a:t> </a:t>
            </a:r>
            <a:r>
              <a:rPr lang="en-US" b="0" dirty="0" err="1">
                <a:solidFill>
                  <a:schemeClr val="accent6">
                    <a:lumMod val="75000"/>
                  </a:schemeClr>
                </a:solidFill>
              </a:rPr>
              <a:t>memperhatikan</a:t>
            </a:r>
            <a:r>
              <a:rPr lang="en-US" b="0" dirty="0">
                <a:solidFill>
                  <a:schemeClr val="accent6">
                    <a:lumMod val="75000"/>
                  </a:schemeClr>
                </a:solidFill>
              </a:rPr>
              <a:t> </a:t>
            </a:r>
            <a:r>
              <a:rPr lang="en-US" b="0" dirty="0" err="1">
                <a:solidFill>
                  <a:schemeClr val="accent6">
                    <a:lumMod val="75000"/>
                  </a:schemeClr>
                </a:solidFill>
              </a:rPr>
              <a:t>besaran</a:t>
            </a:r>
            <a:r>
              <a:rPr lang="en-US" b="0" dirty="0">
                <a:solidFill>
                  <a:schemeClr val="accent6">
                    <a:lumMod val="75000"/>
                  </a:schemeClr>
                </a:solidFill>
              </a:rPr>
              <a:t> </a:t>
            </a:r>
            <a:r>
              <a:rPr lang="en-US" b="0" dirty="0" err="1">
                <a:solidFill>
                  <a:schemeClr val="accent6">
                    <a:lumMod val="75000"/>
                  </a:schemeClr>
                </a:solidFill>
              </a:rPr>
              <a:t>upah</a:t>
            </a:r>
            <a:r>
              <a:rPr lang="en-US" b="0" baseline="0" dirty="0">
                <a:solidFill>
                  <a:schemeClr val="accent6">
                    <a:lumMod val="75000"/>
                  </a:schemeClr>
                </a:solidFill>
              </a:rPr>
              <a:t> </a:t>
            </a:r>
            <a:r>
              <a:rPr lang="en-US" b="0" baseline="0" dirty="0" err="1">
                <a:solidFill>
                  <a:schemeClr val="accent6">
                    <a:lumMod val="75000"/>
                  </a:schemeClr>
                </a:solidFill>
              </a:rPr>
              <a:t>bisa</a:t>
            </a:r>
            <a:r>
              <a:rPr lang="en-US" b="0" baseline="0" dirty="0">
                <a:solidFill>
                  <a:schemeClr val="accent6">
                    <a:lumMod val="75000"/>
                  </a:schemeClr>
                </a:solidFill>
              </a:rPr>
              <a:t> SBM</a:t>
            </a:r>
          </a:p>
          <a:p>
            <a:pPr marL="171450" lvl="0" indent="-171450">
              <a:buFontTx/>
              <a:buChar char="-"/>
            </a:pPr>
            <a:r>
              <a:rPr lang="en-US" b="0" baseline="0" dirty="0" err="1">
                <a:solidFill>
                  <a:schemeClr val="accent6">
                    <a:lumMod val="75000"/>
                  </a:schemeClr>
                </a:solidFill>
              </a:rPr>
              <a:t>Penyedia</a:t>
            </a:r>
            <a:r>
              <a:rPr lang="en-US" b="0" baseline="0" dirty="0">
                <a:solidFill>
                  <a:schemeClr val="accent6">
                    <a:lumMod val="75000"/>
                  </a:schemeClr>
                </a:solidFill>
              </a:rPr>
              <a:t> : </a:t>
            </a:r>
            <a:r>
              <a:rPr lang="en-US" b="0" baseline="0" dirty="0" err="1">
                <a:solidFill>
                  <a:schemeClr val="accent6">
                    <a:lumMod val="75000"/>
                  </a:schemeClr>
                </a:solidFill>
              </a:rPr>
              <a:t>besaran</a:t>
            </a:r>
            <a:r>
              <a:rPr lang="en-US" b="0" baseline="0" dirty="0">
                <a:solidFill>
                  <a:schemeClr val="accent6">
                    <a:lumMod val="75000"/>
                  </a:schemeClr>
                </a:solidFill>
              </a:rPr>
              <a:t> </a:t>
            </a:r>
            <a:r>
              <a:rPr lang="en-US" b="0" baseline="0" dirty="0" err="1">
                <a:solidFill>
                  <a:schemeClr val="accent6">
                    <a:lumMod val="75000"/>
                  </a:schemeClr>
                </a:solidFill>
              </a:rPr>
              <a:t>upah</a:t>
            </a:r>
            <a:r>
              <a:rPr lang="en-US" b="0" baseline="0" dirty="0">
                <a:solidFill>
                  <a:schemeClr val="accent6">
                    <a:lumMod val="75000"/>
                  </a:schemeClr>
                </a:solidFill>
              </a:rPr>
              <a:t> </a:t>
            </a:r>
            <a:r>
              <a:rPr lang="en-US" b="0" baseline="0" dirty="0" err="1">
                <a:solidFill>
                  <a:schemeClr val="accent6">
                    <a:lumMod val="75000"/>
                  </a:schemeClr>
                </a:solidFill>
              </a:rPr>
              <a:t>bisa</a:t>
            </a:r>
            <a:r>
              <a:rPr lang="en-US" b="0" baseline="0" dirty="0">
                <a:solidFill>
                  <a:schemeClr val="accent6">
                    <a:lumMod val="75000"/>
                  </a:schemeClr>
                </a:solidFill>
              </a:rPr>
              <a:t> </a:t>
            </a:r>
            <a:r>
              <a:rPr lang="en-US" b="0" baseline="0" dirty="0" err="1">
                <a:solidFill>
                  <a:schemeClr val="accent6">
                    <a:lumMod val="75000"/>
                  </a:schemeClr>
                </a:solidFill>
              </a:rPr>
              <a:t>pake</a:t>
            </a:r>
            <a:r>
              <a:rPr lang="en-US" b="0" baseline="0" dirty="0">
                <a:solidFill>
                  <a:schemeClr val="accent6">
                    <a:lumMod val="75000"/>
                  </a:schemeClr>
                </a:solidFill>
              </a:rPr>
              <a:t> </a:t>
            </a:r>
            <a:r>
              <a:rPr lang="en-US" b="0" i="1" baseline="0" dirty="0">
                <a:solidFill>
                  <a:schemeClr val="accent6">
                    <a:lumMod val="75000"/>
                  </a:schemeClr>
                </a:solidFill>
              </a:rPr>
              <a:t>billing rate</a:t>
            </a:r>
            <a:r>
              <a:rPr lang="en-US" b="0" i="1" dirty="0">
                <a:solidFill>
                  <a:schemeClr val="accent6">
                    <a:lumMod val="75000"/>
                  </a:schemeClr>
                </a:solidFill>
              </a:rPr>
              <a:t> </a:t>
            </a:r>
            <a:endParaRPr lang="id-ID" b="0" i="1"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1D2386A3-2E31-4C9B-B0BE-45709ADB9841}" type="slidenum">
              <a:rPr lang="en-US" smtClean="0"/>
              <a:pPr/>
              <a:t>20</a:t>
            </a:fld>
            <a:endParaRPr lang="en-US"/>
          </a:p>
        </p:txBody>
      </p:sp>
    </p:spTree>
    <p:extLst>
      <p:ext uri="{BB962C8B-B14F-4D97-AF65-F5344CB8AC3E}">
        <p14:creationId xmlns:p14="http://schemas.microsoft.com/office/powerpoint/2010/main" val="81151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Catatan</a:t>
            </a:r>
            <a:r>
              <a:rPr lang="en-US" dirty="0"/>
              <a:t>:</a:t>
            </a:r>
          </a:p>
          <a:p>
            <a:r>
              <a:rPr lang="en-US" dirty="0" err="1"/>
              <a:t>Dalam</a:t>
            </a:r>
            <a:r>
              <a:rPr lang="en-US" dirty="0"/>
              <a:t> </a:t>
            </a:r>
            <a:r>
              <a:rPr lang="en-US" dirty="0" err="1"/>
              <a:t>melakukan</a:t>
            </a:r>
            <a:r>
              <a:rPr lang="en-US" dirty="0"/>
              <a:t> </a:t>
            </a:r>
            <a:r>
              <a:rPr lang="en-US" dirty="0" err="1"/>
              <a:t>pemaketan</a:t>
            </a:r>
            <a:r>
              <a:rPr lang="en-US" dirty="0"/>
              <a:t> </a:t>
            </a:r>
            <a:r>
              <a:rPr lang="en-US" dirty="0" err="1"/>
              <a:t>pengadaan</a:t>
            </a:r>
            <a:r>
              <a:rPr lang="en-US" dirty="0"/>
              <a:t> </a:t>
            </a:r>
            <a:r>
              <a:rPr lang="en-US" dirty="0" err="1"/>
              <a:t>perlu</a:t>
            </a:r>
            <a:r>
              <a:rPr lang="en-US" dirty="0"/>
              <a:t> </a:t>
            </a:r>
            <a:r>
              <a:rPr lang="en-US" dirty="0" err="1"/>
              <a:t>memperhatikan</a:t>
            </a:r>
            <a:r>
              <a:rPr lang="en-US" baseline="0" dirty="0"/>
              <a:t> </a:t>
            </a:r>
            <a:r>
              <a:rPr lang="en-US" dirty="0" err="1"/>
              <a:t>pasal</a:t>
            </a:r>
            <a:r>
              <a:rPr lang="en-US" baseline="0" dirty="0"/>
              <a:t> 4 </a:t>
            </a:r>
            <a:r>
              <a:rPr lang="en-US" baseline="0" dirty="0" err="1"/>
              <a:t>tujuan</a:t>
            </a:r>
            <a:r>
              <a:rPr lang="en-US" baseline="0" dirty="0"/>
              <a:t> </a:t>
            </a:r>
            <a:r>
              <a:rPr lang="en-US" baseline="0" dirty="0" err="1"/>
              <a:t>pengadaan</a:t>
            </a: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21</a:t>
            </a:fld>
            <a:endParaRPr lang="en-US"/>
          </a:p>
        </p:txBody>
      </p:sp>
    </p:spTree>
    <p:extLst>
      <p:ext uri="{BB962C8B-B14F-4D97-AF65-F5344CB8AC3E}">
        <p14:creationId xmlns:p14="http://schemas.microsoft.com/office/powerpoint/2010/main" val="3846314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22</a:t>
            </a:fld>
            <a:endParaRPr lang="en-US"/>
          </a:p>
        </p:txBody>
      </p:sp>
    </p:spTree>
    <p:extLst>
      <p:ext uri="{BB962C8B-B14F-4D97-AF65-F5344CB8AC3E}">
        <p14:creationId xmlns:p14="http://schemas.microsoft.com/office/powerpoint/2010/main" val="228926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a:solidFill>
                  <a:schemeClr val="tx1"/>
                </a:solidFill>
                <a:effectLst/>
                <a:latin typeface="+mn-lt"/>
                <a:ea typeface="+mn-ea"/>
                <a:cs typeface="+mn-cs"/>
              </a:rPr>
              <a:t>Mengapa </a:t>
            </a:r>
            <a:r>
              <a:rPr lang="id-ID" sz="1200" kern="1200" dirty="0">
                <a:solidFill>
                  <a:schemeClr val="tx1"/>
                </a:solidFill>
                <a:effectLst/>
                <a:latin typeface="+mn-lt"/>
                <a:ea typeface="+mn-ea"/>
                <a:cs typeface="+mn-cs"/>
              </a:rPr>
              <a:t>konsolidasi pengadaan perlu dilakukan?, salah satu cara yang paling produktif dalam memudahkan proses pengadaan barang/jasa dan mengurangi biaya adalah dengan melakukan konsolidasi pengadaan dalam hal : waktu pengadaan, volume pengadaan, kelompok barang/jasa dan juga jumlah penyedia.  Dengan melakukan konsolidasi maka akan menekan biaya / ongkos pemerosesan pengadaan mulai dari identifikasi kebutuhan sampai dengan penerimaan barang/jasa.</a:t>
            </a:r>
          </a:p>
          <a:p>
            <a:r>
              <a:rPr lang="id-ID" sz="1200" kern="1200" dirty="0">
                <a:solidFill>
                  <a:schemeClr val="tx1"/>
                </a:solidFill>
                <a:effectLst/>
                <a:latin typeface="+mn-lt"/>
                <a:ea typeface="+mn-ea"/>
                <a:cs typeface="+mn-cs"/>
              </a:rPr>
              <a:t> </a:t>
            </a:r>
          </a:p>
          <a:p>
            <a:r>
              <a:rPr lang="id-ID" sz="1200" kern="1200" dirty="0">
                <a:solidFill>
                  <a:schemeClr val="tx1"/>
                </a:solidFill>
                <a:effectLst/>
                <a:latin typeface="+mn-lt"/>
                <a:ea typeface="+mn-ea"/>
                <a:cs typeface="+mn-cs"/>
              </a:rPr>
              <a:t>Lalu pertanyaan berikutnya adalah bagaimana cara melakukan konsolidasi pengadaan?.  Prinsip konsolidasi adalah efisiensi dalam pengelolaan tanpa mengurangi kualitas barang/jasa yang dibutuhkan.  Sehingga konsolidasi paket-paket pengadaan dapat dilakukan sepanjang memberikan nilai lebih dari segi teknis, keuangan dan manfaat dibanding dengan pengadaan dilakukan sendiri-sendiri/terpecah-pecah</a:t>
            </a:r>
            <a:endParaRPr lang="id-ID"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23</a:t>
            </a:fld>
            <a:endParaRPr lang="en-US"/>
          </a:p>
        </p:txBody>
      </p:sp>
    </p:spTree>
    <p:extLst>
      <p:ext uri="{BB962C8B-B14F-4D97-AF65-F5344CB8AC3E}">
        <p14:creationId xmlns:p14="http://schemas.microsoft.com/office/powerpoint/2010/main" val="298488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Catatan :</a:t>
            </a:r>
          </a:p>
          <a:p>
            <a:r>
              <a:rPr lang="en-US" baseline="0"/>
              <a:t>pasal 18 ayat 1</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Perenca</a:t>
            </a:r>
            <a:r>
              <a:rPr lang="id-ID" sz="1200"/>
              <a:t>naan </a:t>
            </a:r>
            <a:r>
              <a:rPr lang="id-ID" sz="1200" dirty="0"/>
              <a:t>Pengadaan adalah proses untuk memutuskan kebutuhan </a:t>
            </a:r>
            <a:r>
              <a:rPr lang="id-ID" sz="1200" b="1" u="sng" dirty="0"/>
              <a:t>apa</a:t>
            </a:r>
            <a:r>
              <a:rPr lang="id-ID" sz="1200" dirty="0"/>
              <a:t> yang akan diperlukan pengadaannya, </a:t>
            </a:r>
            <a:r>
              <a:rPr lang="id-ID" sz="1200" b="1" u="sng" dirty="0"/>
              <a:t>kapan</a:t>
            </a:r>
            <a:r>
              <a:rPr lang="id-ID" sz="1200" dirty="0"/>
              <a:t> waktu pengadaannya dan </a:t>
            </a:r>
            <a:r>
              <a:rPr lang="id-ID" sz="1200" b="1" u="sng" dirty="0"/>
              <a:t>siapa penyedia</a:t>
            </a:r>
            <a:r>
              <a:rPr lang="id-ID" sz="1200" dirty="0"/>
              <a:t> yang dapat memenuhi kebutuhan barang/jasa yang diperlukan</a:t>
            </a:r>
            <a:r>
              <a:rPr lang="id-ID" sz="1200"/>
              <a:t>.</a:t>
            </a:r>
            <a:r>
              <a:rPr lang="en-US" sz="120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t>Jadwal pengadaan yang dimaksud adalah jadwal keseluruhan proses pengadaan barang/jasa (bukan hanya jadwal pemilihan atau jadwal pelaksanaan pekerjaan saja</a:t>
            </a:r>
            <a:endParaRPr lang="en-US" baseline="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3</a:t>
            </a:fld>
            <a:endParaRPr lang="en-US"/>
          </a:p>
        </p:txBody>
      </p:sp>
    </p:spTree>
    <p:extLst>
      <p:ext uri="{BB962C8B-B14F-4D97-AF65-F5344CB8AC3E}">
        <p14:creationId xmlns:p14="http://schemas.microsoft.com/office/powerpoint/2010/main" val="387074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24</a:t>
            </a:fld>
            <a:endParaRPr lang="en-US"/>
          </a:p>
        </p:txBody>
      </p:sp>
    </p:spTree>
    <p:extLst>
      <p:ext uri="{BB962C8B-B14F-4D97-AF65-F5344CB8AC3E}">
        <p14:creationId xmlns:p14="http://schemas.microsoft.com/office/powerpoint/2010/main" val="193790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Catatan</a:t>
            </a:r>
            <a:r>
              <a:rPr lang="en-US" dirty="0"/>
              <a:t>:</a:t>
            </a:r>
          </a:p>
          <a:p>
            <a:pPr marL="171450" indent="-171450">
              <a:buFont typeface="Arial" panose="020B0604020202020204" pitchFamily="34" charset="0"/>
              <a:buChar char="•"/>
            </a:pPr>
            <a:r>
              <a:rPr lang="en-US" dirty="0" err="1"/>
              <a:t>Hasil</a:t>
            </a:r>
            <a:r>
              <a:rPr lang="en-US" dirty="0"/>
              <a:t> </a:t>
            </a:r>
            <a:r>
              <a:rPr lang="en-US" dirty="0" err="1"/>
              <a:t>perencanaan</a:t>
            </a:r>
            <a:r>
              <a:rPr lang="en-US" dirty="0"/>
              <a:t> PBJ </a:t>
            </a:r>
            <a:r>
              <a:rPr lang="en-US" dirty="0" err="1"/>
              <a:t>dimuat</a:t>
            </a:r>
            <a:r>
              <a:rPr lang="en-US" dirty="0"/>
              <a:t> </a:t>
            </a:r>
            <a:r>
              <a:rPr lang="en-US" err="1"/>
              <a:t>dalam</a:t>
            </a:r>
            <a:r>
              <a:rPr lang="en-US"/>
              <a:t> RUP</a:t>
            </a:r>
          </a:p>
          <a:p>
            <a:pPr marL="171450" indent="-171450">
              <a:buFont typeface="Arial" panose="020B0604020202020204" pitchFamily="34" charset="0"/>
              <a:buChar char="•"/>
            </a:pPr>
            <a:r>
              <a:rPr lang="en-US" sz="1200" kern="1200">
                <a:solidFill>
                  <a:schemeClr val="tx1"/>
                </a:solidFill>
                <a:latin typeface="+mn-lt"/>
                <a:ea typeface="+mn-ea"/>
                <a:cs typeface="+mn-cs"/>
              </a:rPr>
              <a:t>Sumber informasi isian </a:t>
            </a:r>
            <a:r>
              <a:rPr lang="id-ID" sz="1200" kern="1200">
                <a:solidFill>
                  <a:schemeClr val="tx1"/>
                </a:solidFill>
                <a:latin typeface="+mn-lt"/>
                <a:ea typeface="+mn-ea"/>
                <a:cs typeface="+mn-cs"/>
              </a:rPr>
              <a:t>RUP</a:t>
            </a:r>
            <a:r>
              <a:rPr lang="en-US" sz="1200" kern="1200">
                <a:solidFill>
                  <a:schemeClr val="tx1"/>
                </a:solidFill>
                <a:latin typeface="+mn-lt"/>
                <a:ea typeface="+mn-ea"/>
                <a:cs typeface="+mn-cs"/>
              </a:rPr>
              <a:t> berdasarkan aplikasi SiRUP</a:t>
            </a: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26</a:t>
            </a:fld>
            <a:endParaRPr lang="en-US"/>
          </a:p>
        </p:txBody>
      </p:sp>
    </p:spTree>
    <p:extLst>
      <p:ext uri="{BB962C8B-B14F-4D97-AF65-F5344CB8AC3E}">
        <p14:creationId xmlns:p14="http://schemas.microsoft.com/office/powerpoint/2010/main" val="44176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28</a:t>
            </a:fld>
            <a:endParaRPr lang="en-US"/>
          </a:p>
        </p:txBody>
      </p:sp>
    </p:spTree>
    <p:extLst>
      <p:ext uri="{BB962C8B-B14F-4D97-AF65-F5344CB8AC3E}">
        <p14:creationId xmlns:p14="http://schemas.microsoft.com/office/powerpoint/2010/main" val="1713756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00"/>
              </a:spcAft>
              <a:defRPr/>
            </a:pPr>
            <a:endParaRPr lang="id-ID" sz="1200" b="1" dirty="0">
              <a:latin typeface="Arial" pitchFamily="34" charset="0"/>
              <a:ea typeface="ＭＳ Ｐゴシック" charset="0"/>
              <a:cs typeface="Arial" pitchFamily="34" charset="0"/>
            </a:endParaRPr>
          </a:p>
        </p:txBody>
      </p:sp>
      <p:sp>
        <p:nvSpPr>
          <p:cNvPr id="4" name="Slide Number Placeholder 3"/>
          <p:cNvSpPr>
            <a:spLocks noGrp="1"/>
          </p:cNvSpPr>
          <p:nvPr>
            <p:ph type="sldNum" sz="quarter" idx="10"/>
          </p:nvPr>
        </p:nvSpPr>
        <p:spPr/>
        <p:txBody>
          <a:bodyPr/>
          <a:lstStyle/>
          <a:p>
            <a:fld id="{0C297689-6F23-42A4-9E21-4ABC61A5482B}" type="slidenum">
              <a:rPr lang="id-ID" smtClean="0"/>
              <a:pPr/>
              <a:t>32</a:t>
            </a:fld>
            <a:endParaRPr lang="id-ID"/>
          </a:p>
        </p:txBody>
      </p:sp>
    </p:spTree>
    <p:extLst>
      <p:ext uri="{BB962C8B-B14F-4D97-AF65-F5344CB8AC3E}">
        <p14:creationId xmlns:p14="http://schemas.microsoft.com/office/powerpoint/2010/main" val="92196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Catatan</a:t>
            </a:r>
            <a:r>
              <a:rPr lang="en-US" dirty="0"/>
              <a:t> :</a:t>
            </a:r>
          </a:p>
          <a:p>
            <a:r>
              <a:rPr lang="en-US" dirty="0" err="1"/>
              <a:t>Pasal</a:t>
            </a:r>
            <a:r>
              <a:rPr lang="en-US" dirty="0"/>
              <a:t> 18 </a:t>
            </a:r>
            <a:r>
              <a:rPr lang="en-US" dirty="0" err="1"/>
              <a:t>ayat</a:t>
            </a:r>
            <a:r>
              <a:rPr lang="en-US" dirty="0"/>
              <a:t> 2. </a:t>
            </a:r>
            <a:r>
              <a:rPr lang="en-US" dirty="0" err="1"/>
              <a:t>Perencanaan</a:t>
            </a:r>
            <a:r>
              <a:rPr lang="en-US" dirty="0"/>
              <a:t> </a:t>
            </a:r>
            <a:r>
              <a:rPr lang="en-US" dirty="0" err="1"/>
              <a:t>pengadaan</a:t>
            </a:r>
            <a:r>
              <a:rPr lang="en-US" dirty="0"/>
              <a:t> yang </a:t>
            </a:r>
            <a:r>
              <a:rPr lang="en-US" dirty="0" err="1"/>
              <a:t>dananya</a:t>
            </a:r>
            <a:r>
              <a:rPr lang="en-US" dirty="0"/>
              <a:t> </a:t>
            </a:r>
            <a:r>
              <a:rPr lang="en-US" dirty="0" err="1"/>
              <a:t>bersumber</a:t>
            </a:r>
            <a:r>
              <a:rPr lang="en-US" dirty="0"/>
              <a:t> </a:t>
            </a:r>
            <a:r>
              <a:rPr lang="en-US" dirty="0" err="1"/>
              <a:t>dari</a:t>
            </a:r>
            <a:r>
              <a:rPr lang="en-US" dirty="0"/>
              <a:t> APBN </a:t>
            </a:r>
            <a:r>
              <a:rPr lang="en-US" dirty="0" err="1"/>
              <a:t>dilakukan</a:t>
            </a:r>
            <a:r>
              <a:rPr lang="en-US" dirty="0"/>
              <a:t> </a:t>
            </a:r>
            <a:r>
              <a:rPr lang="en-US" dirty="0" err="1"/>
              <a:t>bersamaan</a:t>
            </a:r>
            <a:r>
              <a:rPr lang="en-US" dirty="0"/>
              <a:t> </a:t>
            </a:r>
            <a:r>
              <a:rPr lang="en-US" dirty="0" err="1"/>
              <a:t>dengan</a:t>
            </a:r>
            <a:r>
              <a:rPr lang="en-US" dirty="0"/>
              <a:t> proses </a:t>
            </a:r>
            <a:r>
              <a:rPr lang="en-US" dirty="0" err="1"/>
              <a:t>penyusunan</a:t>
            </a:r>
            <a:r>
              <a:rPr lang="en-US" dirty="0"/>
              <a:t> </a:t>
            </a:r>
            <a:r>
              <a:rPr lang="en-US" dirty="0" err="1"/>
              <a:t>Rencana</a:t>
            </a:r>
            <a:r>
              <a:rPr lang="en-US" dirty="0"/>
              <a:t> </a:t>
            </a:r>
            <a:r>
              <a:rPr lang="en-US" dirty="0" err="1"/>
              <a:t>Kerja</a:t>
            </a:r>
            <a:r>
              <a:rPr lang="en-US" dirty="0"/>
              <a:t> </a:t>
            </a:r>
            <a:r>
              <a:rPr lang="en-US" dirty="0" err="1"/>
              <a:t>Kementerian</a:t>
            </a:r>
            <a:r>
              <a:rPr lang="en-US" dirty="0"/>
              <a:t>/</a:t>
            </a:r>
            <a:r>
              <a:rPr lang="en-US" dirty="0" err="1"/>
              <a:t>Lembaga</a:t>
            </a:r>
            <a:r>
              <a:rPr lang="en-US" dirty="0"/>
              <a:t> (</a:t>
            </a:r>
            <a:r>
              <a:rPr lang="en-US" dirty="0" err="1"/>
              <a:t>Renja</a:t>
            </a:r>
            <a:r>
              <a:rPr lang="en-US" dirty="0"/>
              <a:t> K/L) </a:t>
            </a:r>
            <a:r>
              <a:rPr lang="en-US" dirty="0" err="1"/>
              <a:t>setelah</a:t>
            </a:r>
            <a:r>
              <a:rPr lang="en-US" dirty="0"/>
              <a:t> </a:t>
            </a:r>
            <a:r>
              <a:rPr lang="en-US" dirty="0" err="1"/>
              <a:t>penetapan</a:t>
            </a:r>
            <a:r>
              <a:rPr lang="en-US" dirty="0"/>
              <a:t> </a:t>
            </a:r>
            <a:r>
              <a:rPr lang="en-US" dirty="0" err="1"/>
              <a:t>Pagu</a:t>
            </a:r>
            <a:r>
              <a:rPr lang="en-US" dirty="0"/>
              <a:t> </a:t>
            </a:r>
            <a:r>
              <a:rPr lang="en-US" dirty="0" err="1"/>
              <a:t>Indikatif</a:t>
            </a:r>
            <a:endParaRPr lang="en-US" dirty="0"/>
          </a:p>
          <a:p>
            <a:endParaRPr lang="en-US" dirty="0"/>
          </a:p>
          <a:p>
            <a:r>
              <a:rPr lang="en-US" dirty="0" err="1"/>
              <a:t>Pasal</a:t>
            </a:r>
            <a:r>
              <a:rPr lang="en-US" dirty="0"/>
              <a:t> 18 </a:t>
            </a:r>
            <a:r>
              <a:rPr lang="en-US" dirty="0" err="1"/>
              <a:t>ayat</a:t>
            </a:r>
            <a:r>
              <a:rPr lang="en-US" dirty="0"/>
              <a:t> . </a:t>
            </a:r>
            <a:r>
              <a:rPr lang="en-US" dirty="0" err="1"/>
              <a:t>Perencanaan</a:t>
            </a:r>
            <a:r>
              <a:rPr lang="en-US" dirty="0"/>
              <a:t> </a:t>
            </a:r>
            <a:r>
              <a:rPr lang="en-US" dirty="0" err="1"/>
              <a:t>Pengadaan</a:t>
            </a:r>
            <a:r>
              <a:rPr lang="en-US" dirty="0"/>
              <a:t> yang </a:t>
            </a:r>
            <a:r>
              <a:rPr lang="en-US" dirty="0" err="1"/>
              <a:t>dananya</a:t>
            </a:r>
            <a:r>
              <a:rPr lang="en-US" dirty="0"/>
              <a:t> </a:t>
            </a:r>
            <a:r>
              <a:rPr lang="en-US" dirty="0" err="1"/>
              <a:t>bersumber</a:t>
            </a:r>
            <a:r>
              <a:rPr lang="en-US" dirty="0"/>
              <a:t> </a:t>
            </a:r>
            <a:r>
              <a:rPr lang="en-US" dirty="0" err="1"/>
              <a:t>dari</a:t>
            </a:r>
            <a:r>
              <a:rPr lang="en-US" dirty="0"/>
              <a:t> APBD </a:t>
            </a:r>
            <a:r>
              <a:rPr lang="en-US" dirty="0" err="1"/>
              <a:t>dilakukan</a:t>
            </a:r>
            <a:r>
              <a:rPr lang="en-US" dirty="0"/>
              <a:t> </a:t>
            </a:r>
            <a:r>
              <a:rPr lang="en-US" dirty="0" err="1"/>
              <a:t>bersamaan</a:t>
            </a:r>
            <a:r>
              <a:rPr lang="en-US" dirty="0"/>
              <a:t> </a:t>
            </a:r>
            <a:r>
              <a:rPr lang="en-US" dirty="0" err="1"/>
              <a:t>dengan</a:t>
            </a:r>
            <a:r>
              <a:rPr lang="en-US" dirty="0"/>
              <a:t> proses </a:t>
            </a:r>
            <a:r>
              <a:rPr lang="en-US" dirty="0" err="1"/>
              <a:t>penyusunan</a:t>
            </a:r>
            <a:r>
              <a:rPr lang="en-US" dirty="0"/>
              <a:t> </a:t>
            </a:r>
            <a:r>
              <a:rPr lang="en-US" dirty="0" err="1"/>
              <a:t>Rencana</a:t>
            </a:r>
            <a:r>
              <a:rPr lang="en-US" dirty="0"/>
              <a:t> </a:t>
            </a:r>
            <a:r>
              <a:rPr lang="en-US" dirty="0" err="1"/>
              <a:t>Kerja</a:t>
            </a:r>
            <a:r>
              <a:rPr lang="en-US" dirty="0"/>
              <a:t> </a:t>
            </a:r>
            <a:r>
              <a:rPr lang="en-US" dirty="0" err="1"/>
              <a:t>dan</a:t>
            </a:r>
            <a:r>
              <a:rPr lang="en-US" dirty="0"/>
              <a:t> </a:t>
            </a:r>
            <a:r>
              <a:rPr lang="en-US" dirty="0" err="1"/>
              <a:t>Anggaran</a:t>
            </a:r>
            <a:r>
              <a:rPr lang="en-US" dirty="0"/>
              <a:t> </a:t>
            </a:r>
            <a:r>
              <a:rPr lang="en-US" dirty="0" err="1"/>
              <a:t>Perangkat</a:t>
            </a:r>
            <a:r>
              <a:rPr lang="en-US" dirty="0"/>
              <a:t> Daerah (RKA </a:t>
            </a:r>
            <a:r>
              <a:rPr lang="en-US" dirty="0" err="1"/>
              <a:t>Perangkat</a:t>
            </a:r>
            <a:r>
              <a:rPr lang="en-US" dirty="0"/>
              <a:t> Daerah) </a:t>
            </a:r>
            <a:r>
              <a:rPr lang="en-US" dirty="0" err="1"/>
              <a:t>setelah</a:t>
            </a:r>
            <a:r>
              <a:rPr lang="en-US" dirty="0"/>
              <a:t> nota </a:t>
            </a:r>
            <a:r>
              <a:rPr lang="en-US" dirty="0" err="1"/>
              <a:t>kesepakatan</a:t>
            </a:r>
            <a:r>
              <a:rPr lang="en-US" dirty="0"/>
              <a:t> </a:t>
            </a:r>
            <a:r>
              <a:rPr lang="en-US" dirty="0" err="1"/>
              <a:t>Kebijakan</a:t>
            </a:r>
            <a:r>
              <a:rPr lang="en-US" dirty="0"/>
              <a:t> </a:t>
            </a:r>
            <a:r>
              <a:rPr lang="en-US" dirty="0" err="1"/>
              <a:t>Umum</a:t>
            </a:r>
            <a:r>
              <a:rPr lang="en-US" dirty="0"/>
              <a:t> APBD </a:t>
            </a:r>
            <a:r>
              <a:rPr lang="en-US" dirty="0" err="1"/>
              <a:t>serta</a:t>
            </a:r>
            <a:r>
              <a:rPr lang="en-US" dirty="0"/>
              <a:t> </a:t>
            </a:r>
            <a:r>
              <a:rPr lang="en-US" dirty="0" err="1"/>
              <a:t>Prioritas</a:t>
            </a:r>
            <a:r>
              <a:rPr lang="en-US" dirty="0"/>
              <a:t> </a:t>
            </a:r>
            <a:r>
              <a:rPr lang="en-US" dirty="0" err="1"/>
              <a:t>dan</a:t>
            </a:r>
            <a:r>
              <a:rPr lang="en-US" dirty="0"/>
              <a:t> </a:t>
            </a:r>
            <a:r>
              <a:rPr lang="en-US" dirty="0" err="1"/>
              <a:t>Plafon</a:t>
            </a:r>
            <a:r>
              <a:rPr lang="en-US" dirty="0"/>
              <a:t> </a:t>
            </a:r>
            <a:r>
              <a:rPr lang="en-US" dirty="0" err="1"/>
              <a:t>Anggaran</a:t>
            </a:r>
            <a:r>
              <a:rPr lang="en-US" dirty="0"/>
              <a:t> </a:t>
            </a:r>
            <a:r>
              <a:rPr lang="en-US" dirty="0" err="1"/>
              <a:t>Sementara</a:t>
            </a:r>
            <a:r>
              <a:rPr lang="en-US" dirty="0"/>
              <a:t> (KUA-PPAS)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4</a:t>
            </a:fld>
            <a:endParaRPr lang="en-US"/>
          </a:p>
        </p:txBody>
      </p:sp>
    </p:spTree>
    <p:extLst>
      <p:ext uri="{BB962C8B-B14F-4D97-AF65-F5344CB8AC3E}">
        <p14:creationId xmlns:p14="http://schemas.microsoft.com/office/powerpoint/2010/main" val="58841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5</a:t>
            </a:fld>
            <a:endParaRPr lang="en-US"/>
          </a:p>
        </p:txBody>
      </p:sp>
    </p:spTree>
    <p:extLst>
      <p:ext uri="{BB962C8B-B14F-4D97-AF65-F5344CB8AC3E}">
        <p14:creationId xmlns:p14="http://schemas.microsoft.com/office/powerpoint/2010/main" val="326398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6</a:t>
            </a:fld>
            <a:endParaRPr lang="en-US"/>
          </a:p>
        </p:txBody>
      </p:sp>
    </p:spTree>
    <p:extLst>
      <p:ext uri="{BB962C8B-B14F-4D97-AF65-F5344CB8AC3E}">
        <p14:creationId xmlns:p14="http://schemas.microsoft.com/office/powerpoint/2010/main" val="187098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Catatan</a:t>
            </a:r>
            <a:r>
              <a:rPr lang="en-US" dirty="0"/>
              <a:t>:</a:t>
            </a:r>
          </a:p>
          <a:p>
            <a:pPr marL="285750" indent="-285750" defTabSz="1377950">
              <a:lnSpc>
                <a:spcPct val="90000"/>
              </a:lnSpc>
              <a:spcBef>
                <a:spcPct val="0"/>
              </a:spcBef>
              <a:spcAft>
                <a:spcPct val="35000"/>
              </a:spcAft>
              <a:buFont typeface="Arial" panose="020B0604020202020204" pitchFamily="34" charset="0"/>
              <a:buChar char="•"/>
            </a:pPr>
            <a:r>
              <a:rPr lang="en-US"/>
              <a:t>Dalam mengidentifikasi kebutuhan</a:t>
            </a:r>
            <a:r>
              <a:rPr lang="en-US" baseline="0"/>
              <a:t> harus memperhatikan kesesuaian dengan </a:t>
            </a:r>
            <a:r>
              <a:rPr lang="en-US" sz="1200"/>
              <a:t>Tujuan Organisasi,</a:t>
            </a:r>
            <a:r>
              <a:rPr lang="en-US" sz="1200" baseline="0"/>
              <a:t> </a:t>
            </a:r>
            <a:r>
              <a:rPr lang="en-US" sz="1200"/>
              <a:t>Rencana Kebutuhan Organisasi</a:t>
            </a:r>
            <a:r>
              <a:rPr lang="en-US" sz="1200" baseline="0"/>
              <a:t> </a:t>
            </a:r>
            <a:r>
              <a:rPr lang="en-US" sz="1200"/>
              <a:t>Penyusunan Kebutuhan</a:t>
            </a:r>
            <a:r>
              <a:rPr lang="id-ID" sz="1200"/>
              <a:t> (A</a:t>
            </a:r>
            <a:r>
              <a:rPr lang="en-US" sz="1200"/>
              <a:t>nalysis, </a:t>
            </a:r>
            <a:r>
              <a:rPr lang="id-ID" sz="1200"/>
              <a:t>Su</a:t>
            </a:r>
            <a:r>
              <a:rPr lang="en-US" sz="1200"/>
              <a:t>rvey dan </a:t>
            </a:r>
            <a:r>
              <a:rPr lang="id-ID" sz="1200"/>
              <a:t>R</a:t>
            </a:r>
            <a:r>
              <a:rPr lang="en-US" sz="1200"/>
              <a:t>iset</a:t>
            </a:r>
            <a:r>
              <a:rPr lang="id-ID" sz="1200"/>
              <a:t>)</a:t>
            </a:r>
            <a:r>
              <a:rPr lang="en-US" sz="1200"/>
              <a:t>. Dalam hal ini untuk pemerintah daerah dapat menyesuaikan dengan </a:t>
            </a:r>
            <a:r>
              <a:rPr lang="en-US" sz="1200" b="0" i="0" kern="1200">
                <a:solidFill>
                  <a:schemeClr val="tx1"/>
                </a:solidFill>
                <a:effectLst/>
                <a:latin typeface="+mn-lt"/>
                <a:ea typeface="+mn-ea"/>
                <a:cs typeface="+mn-cs"/>
              </a:rPr>
              <a:t> RPJMD dan Renstra Organisasi Perangkat Daerah (OPD).</a:t>
            </a:r>
            <a:endParaRPr lang="en-US" sz="1200"/>
          </a:p>
          <a:p>
            <a:pPr marL="285750" indent="-285750" defTabSz="1377950">
              <a:lnSpc>
                <a:spcPct val="90000"/>
              </a:lnSpc>
              <a:spcBef>
                <a:spcPct val="0"/>
              </a:spcBef>
              <a:spcAft>
                <a:spcPct val="35000"/>
              </a:spcAft>
              <a:buFont typeface="Arial" panose="020B0604020202020204" pitchFamily="34" charset="0"/>
              <a:buChar char="•"/>
            </a:pPr>
            <a:r>
              <a:rPr lang="en-US"/>
              <a:t>Materi </a:t>
            </a:r>
            <a:r>
              <a:rPr lang="en-US" dirty="0" err="1"/>
              <a:t>lebih</a:t>
            </a:r>
            <a:r>
              <a:rPr lang="en-US" dirty="0"/>
              <a:t> </a:t>
            </a:r>
            <a:r>
              <a:rPr lang="en-US" dirty="0" err="1"/>
              <a:t>lanjut</a:t>
            </a:r>
            <a:r>
              <a:rPr lang="en-US" dirty="0"/>
              <a:t> </a:t>
            </a:r>
            <a:r>
              <a:rPr lang="en-US" dirty="0" err="1"/>
              <a:t>terkait</a:t>
            </a:r>
            <a:r>
              <a:rPr lang="en-US" dirty="0"/>
              <a:t> </a:t>
            </a:r>
            <a:r>
              <a:rPr lang="en-US" dirty="0" err="1"/>
              <a:t>hal</a:t>
            </a:r>
            <a:r>
              <a:rPr lang="en-US" dirty="0"/>
              <a:t> </a:t>
            </a:r>
            <a:r>
              <a:rPr lang="en-US" dirty="0" err="1"/>
              <a:t>ini</a:t>
            </a:r>
            <a:r>
              <a:rPr lang="en-US" dirty="0"/>
              <a:t> </a:t>
            </a:r>
            <a:r>
              <a:rPr lang="en-US" dirty="0" err="1"/>
              <a:t>akan</a:t>
            </a:r>
            <a:r>
              <a:rPr lang="en-US" dirty="0"/>
              <a:t> </a:t>
            </a:r>
            <a:r>
              <a:rPr lang="en-US" dirty="0" err="1"/>
              <a:t>didalami</a:t>
            </a:r>
            <a:r>
              <a:rPr lang="en-US" dirty="0"/>
              <a:t> </a:t>
            </a:r>
            <a:r>
              <a:rPr lang="en-US" dirty="0" err="1"/>
              <a:t>pada</a:t>
            </a:r>
            <a:r>
              <a:rPr lang="en-US" dirty="0"/>
              <a:t> </a:t>
            </a:r>
            <a:r>
              <a:rPr lang="en-US" dirty="0" err="1"/>
              <a:t>pelatihan</a:t>
            </a:r>
            <a:r>
              <a:rPr lang="en-US" dirty="0"/>
              <a:t> </a:t>
            </a:r>
            <a:r>
              <a:rPr lang="en-US" dirty="0" err="1"/>
              <a:t>kompetensi</a:t>
            </a:r>
            <a:r>
              <a:rPr lang="en-US" dirty="0"/>
              <a:t> </a:t>
            </a:r>
            <a:r>
              <a:rPr lang="en-US" dirty="0" err="1"/>
              <a:t>berdasarkan</a:t>
            </a:r>
            <a:r>
              <a:rPr lang="en-US" dirty="0"/>
              <a:t> SKKNI/SK3</a:t>
            </a:r>
          </a:p>
          <a:p>
            <a:endParaRPr lang="en-US" dirty="0"/>
          </a:p>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7</a:t>
            </a:fld>
            <a:endParaRPr lang="en-US"/>
          </a:p>
        </p:txBody>
      </p:sp>
    </p:spTree>
    <p:extLst>
      <p:ext uri="{BB962C8B-B14F-4D97-AF65-F5344CB8AC3E}">
        <p14:creationId xmlns:p14="http://schemas.microsoft.com/office/powerpoint/2010/main" val="219145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Catatan</a:t>
            </a:r>
            <a:r>
              <a:rPr lang="en-US" dirty="0"/>
              <a:t>:</a:t>
            </a:r>
          </a:p>
          <a:p>
            <a:pPr marL="171450" indent="-171450">
              <a:buFont typeface="Arial" panose="020B0604020202020204" pitchFamily="34" charset="0"/>
              <a:buChar char="•"/>
            </a:pPr>
            <a:r>
              <a:rPr lang="en-US"/>
              <a:t>Penyusunan barang/jasa didasarkan</a:t>
            </a:r>
            <a:r>
              <a:rPr lang="en-US" baseline="0"/>
              <a:t> pada </a:t>
            </a:r>
            <a:r>
              <a:rPr lang="en-US"/>
              <a:t>Jenis barang/jasa,</a:t>
            </a:r>
            <a:r>
              <a:rPr lang="en-US" baseline="0"/>
              <a:t> </a:t>
            </a:r>
            <a:r>
              <a:rPr lang="en-US" baseline="0" dirty="0" err="1"/>
              <a:t>kategori</a:t>
            </a:r>
            <a:r>
              <a:rPr lang="en-US" baseline="0" dirty="0"/>
              <a:t>, </a:t>
            </a:r>
            <a:r>
              <a:rPr lang="en-US" baseline="0" err="1"/>
              <a:t>kinerja</a:t>
            </a:r>
            <a:r>
              <a:rPr lang="en-US" baseline="0"/>
              <a:t> yang dibutuhkan dsb</a:t>
            </a:r>
            <a:endParaRPr lang="en-US" baseline="0" dirty="0"/>
          </a:p>
          <a:p>
            <a:pPr marL="171450" indent="-171450">
              <a:buFont typeface="Arial" panose="020B0604020202020204" pitchFamily="34" charset="0"/>
              <a:buChar char="•"/>
            </a:pPr>
            <a:r>
              <a:rPr lang="en-US" baseline="0" err="1"/>
              <a:t>Prioritas</a:t>
            </a:r>
            <a:r>
              <a:rPr lang="en-US" baseline="0"/>
              <a:t> barang/jasa didasarkan pada </a:t>
            </a:r>
            <a:r>
              <a:rPr lang="en-US" baseline="0" dirty="0"/>
              <a:t>: </a:t>
            </a:r>
            <a:r>
              <a:rPr lang="en-US" baseline="0" dirty="0" err="1"/>
              <a:t>urgensi</a:t>
            </a:r>
            <a:r>
              <a:rPr lang="en-US" baseline="0" dirty="0"/>
              <a:t>, </a:t>
            </a:r>
            <a:r>
              <a:rPr lang="en-US" baseline="0" dirty="0" err="1"/>
              <a:t>risiko</a:t>
            </a:r>
            <a:r>
              <a:rPr lang="en-US" baseline="0" dirty="0"/>
              <a:t>, </a:t>
            </a:r>
            <a:r>
              <a:rPr lang="en-US" baseline="0" dirty="0" err="1"/>
              <a:t>dampak</a:t>
            </a:r>
            <a:r>
              <a:rPr lang="en-US" baseline="0"/>
              <a:t>, rencana </a:t>
            </a:r>
            <a:r>
              <a:rPr lang="en-US" baseline="0" err="1"/>
              <a:t>strategis</a:t>
            </a:r>
            <a:r>
              <a:rPr lang="en-US" baseline="0"/>
              <a:t> dsb</a:t>
            </a:r>
            <a:endParaRPr lang="en-US" baseline="0" dirty="0"/>
          </a:p>
          <a:p>
            <a:endParaRPr lang="en-US" baseline="0" dirty="0"/>
          </a:p>
          <a:p>
            <a:r>
              <a:rPr lang="id-ID" sz="1200" kern="1200" dirty="0">
                <a:solidFill>
                  <a:schemeClr val="tx1"/>
                </a:solidFill>
                <a:effectLst/>
                <a:latin typeface="+mn-lt"/>
                <a:ea typeface="+mn-ea"/>
                <a:cs typeface="+mn-cs"/>
              </a:rPr>
              <a:t>Menetapkan barang/jasa sesuai dengan kebutuhan organisasi dilakukan dengan </a:t>
            </a:r>
            <a:r>
              <a:rPr lang="id-ID" sz="1200" kern="1200">
                <a:solidFill>
                  <a:schemeClr val="tx1"/>
                </a:solidFill>
                <a:effectLst/>
                <a:latin typeface="+mn-lt"/>
                <a:ea typeface="+mn-ea"/>
                <a:cs typeface="+mn-cs"/>
              </a:rPr>
              <a:t>melihat </a:t>
            </a:r>
            <a:r>
              <a:rPr lang="en-US" sz="1200" kern="1200">
                <a:solidFill>
                  <a:schemeClr val="tx1"/>
                </a:solidFill>
                <a:effectLst/>
                <a:latin typeface="+mn-lt"/>
                <a:ea typeface="+mn-ea"/>
                <a:cs typeface="+mn-cs"/>
              </a:rPr>
              <a:t>barang/jasa</a:t>
            </a:r>
            <a:r>
              <a:rPr lang="en-US" sz="1200" kern="1200" baseline="0">
                <a:solidFill>
                  <a:schemeClr val="tx1"/>
                </a:solidFill>
                <a:effectLst/>
                <a:latin typeface="+mn-lt"/>
                <a:ea typeface="+mn-ea"/>
                <a:cs typeface="+mn-cs"/>
              </a:rPr>
              <a:t> </a:t>
            </a:r>
            <a:r>
              <a:rPr lang="id-ID" sz="1200" kern="1200">
                <a:solidFill>
                  <a:schemeClr val="tx1"/>
                </a:solidFill>
                <a:effectLst/>
                <a:latin typeface="+mn-lt"/>
                <a:ea typeface="+mn-ea"/>
                <a:cs typeface="+mn-cs"/>
              </a:rPr>
              <a:t>dan </a:t>
            </a:r>
            <a:r>
              <a:rPr lang="id-ID" sz="1200" kern="1200" dirty="0">
                <a:solidFill>
                  <a:schemeClr val="tx1"/>
                </a:solidFill>
                <a:effectLst/>
                <a:latin typeface="+mn-lt"/>
                <a:ea typeface="+mn-ea"/>
                <a:cs typeface="+mn-cs"/>
              </a:rPr>
              <a:t>prioritas pengadaan barang/jasa. Kegiatan ini  secara garis besar meliputi:</a:t>
            </a:r>
          </a:p>
          <a:p>
            <a:pPr marL="171450" lvl="0" indent="-171450">
              <a:buFont typeface="Arial" panose="020B0604020202020204" pitchFamily="34" charset="0"/>
              <a:buChar char="•"/>
            </a:pPr>
            <a:r>
              <a:rPr lang="id-ID" sz="1200" kern="1200">
                <a:solidFill>
                  <a:schemeClr val="tx1"/>
                </a:solidFill>
                <a:effectLst/>
                <a:latin typeface="+mn-lt"/>
                <a:ea typeface="+mn-ea"/>
                <a:cs typeface="+mn-cs"/>
              </a:rPr>
              <a:t>menyusun </a:t>
            </a:r>
            <a:r>
              <a:rPr lang="en-US" sz="1200" kern="1200">
                <a:solidFill>
                  <a:schemeClr val="tx1"/>
                </a:solidFill>
                <a:effectLst/>
                <a:latin typeface="+mn-lt"/>
                <a:ea typeface="+mn-ea"/>
                <a:cs typeface="+mn-cs"/>
              </a:rPr>
              <a:t>barang/jasa </a:t>
            </a:r>
            <a:r>
              <a:rPr lang="id-ID" sz="1200" kern="1200">
                <a:solidFill>
                  <a:schemeClr val="tx1"/>
                </a:solidFill>
                <a:effectLst/>
                <a:latin typeface="+mn-lt"/>
                <a:ea typeface="+mn-ea"/>
                <a:cs typeface="+mn-cs"/>
              </a:rPr>
              <a:t>pengadaan </a:t>
            </a:r>
            <a:r>
              <a:rPr lang="id-ID" sz="1200" kern="1200" dirty="0">
                <a:solidFill>
                  <a:schemeClr val="tx1"/>
                </a:solidFill>
                <a:effectLst/>
                <a:latin typeface="+mn-lt"/>
                <a:ea typeface="+mn-ea"/>
                <a:cs typeface="+mn-cs"/>
              </a:rPr>
              <a:t>barang dan jasa secara cermat dengan menggabungkan atau mengintegrasikan kebutuhan yang sejenis dan/ atau memberikan kinerja yang terukur, </a:t>
            </a:r>
          </a:p>
          <a:p>
            <a:pPr marL="171450" lvl="0" indent="-171450">
              <a:buFont typeface="Arial" panose="020B0604020202020204" pitchFamily="34" charset="0"/>
              <a:buChar char="•"/>
            </a:pPr>
            <a:r>
              <a:rPr lang="id-ID" sz="1200" kern="1200" dirty="0">
                <a:solidFill>
                  <a:schemeClr val="tx1"/>
                </a:solidFill>
                <a:effectLst/>
                <a:latin typeface="+mn-lt"/>
                <a:ea typeface="+mn-ea"/>
                <a:cs typeface="+mn-cs"/>
              </a:rPr>
              <a:t>menentukan </a:t>
            </a:r>
            <a:r>
              <a:rPr lang="id-ID" sz="1200" kern="1200">
                <a:solidFill>
                  <a:schemeClr val="tx1"/>
                </a:solidFill>
                <a:effectLst/>
                <a:latin typeface="+mn-lt"/>
                <a:ea typeface="+mn-ea"/>
                <a:cs typeface="+mn-cs"/>
              </a:rPr>
              <a:t>prioritas barang</a:t>
            </a:r>
            <a:r>
              <a:rPr lang="id-ID" sz="1200" kern="1200" dirty="0">
                <a:solidFill>
                  <a:schemeClr val="tx1"/>
                </a:solidFill>
                <a:effectLst/>
                <a:latin typeface="+mn-lt"/>
                <a:ea typeface="+mn-ea"/>
                <a:cs typeface="+mn-cs"/>
              </a:rPr>
              <a:t>/ jasa secara tepat berdasarkan urgensi dan risiko/ dampaknya.</a:t>
            </a:r>
          </a:p>
          <a:p>
            <a:endParaRPr lang="id-ID"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8</a:t>
            </a:fld>
            <a:endParaRPr lang="en-US"/>
          </a:p>
        </p:txBody>
      </p:sp>
    </p:spTree>
    <p:extLst>
      <p:ext uri="{BB962C8B-B14F-4D97-AF65-F5344CB8AC3E}">
        <p14:creationId xmlns:p14="http://schemas.microsoft.com/office/powerpoint/2010/main" val="111252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Catatan</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t>Kenapa swakelola</a:t>
            </a:r>
            <a:r>
              <a:rPr lang="en-US" baseline="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sumber pasokan barang/jasa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Tugas pokok dan fungsi serta sumberdaya satker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Kebutuhan masyarakat dan membutuhkan pastisipasi langsung masyarakat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Melalui</a:t>
            </a:r>
            <a:r>
              <a:rPr lang="en-US" baseline="0"/>
              <a:t> </a:t>
            </a:r>
            <a:r>
              <a:rPr lang="en-US" baseline="0" dirty="0" err="1"/>
              <a:t>penyedia</a:t>
            </a:r>
            <a:r>
              <a:rPr lang="en-US" baseline="0" dirty="0"/>
              <a:t>  </a:t>
            </a:r>
            <a:r>
              <a:rPr lang="en-US" baseline="0" dirty="0" err="1"/>
              <a:t>dijelaskan</a:t>
            </a:r>
            <a:r>
              <a:rPr lang="en-US" baseline="0" dirty="0"/>
              <a:t> </a:t>
            </a:r>
            <a:r>
              <a:rPr lang="en-US" dirty="0" err="1"/>
              <a:t>ketersediaan</a:t>
            </a:r>
            <a:r>
              <a:rPr lang="en-US" dirty="0"/>
              <a:t> di </a:t>
            </a:r>
            <a:r>
              <a:rPr lang="en-US" dirty="0" err="1"/>
              <a:t>pasar</a:t>
            </a:r>
            <a:r>
              <a:rPr lang="en-US" dirty="0"/>
              <a:t>, </a:t>
            </a:r>
            <a:r>
              <a:rPr lang="en-US" dirty="0" err="1"/>
              <a:t>kemampuan</a:t>
            </a:r>
            <a:r>
              <a:rPr lang="en-US" dirty="0"/>
              <a:t> </a:t>
            </a:r>
            <a:r>
              <a:rPr lang="en-US" dirty="0" err="1"/>
              <a:t>penyedia</a:t>
            </a:r>
            <a:r>
              <a:rPr lang="en-US" dirty="0"/>
              <a:t>, </a:t>
            </a:r>
            <a:r>
              <a:rPr lang="en-US" err="1"/>
              <a:t>ketersediaan</a:t>
            </a:r>
            <a:r>
              <a:rPr lang="en-US"/>
              <a:t> anggaran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err="1">
                <a:solidFill>
                  <a:schemeClr val="tx1"/>
                </a:solidFill>
                <a:effectLst/>
                <a:latin typeface="+mn-lt"/>
                <a:ea typeface="+mn-ea"/>
                <a:cs typeface="+mn-cs"/>
              </a:rPr>
              <a:t>Pada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dasarnya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mempunyai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kelebihan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dengan</a:t>
            </a:r>
            <a:r>
              <a:rPr lang="en-US" sz="1200" kern="1200" dirty="0">
                <a:solidFill>
                  <a:schemeClr val="tx1"/>
                </a:solidFill>
                <a:effectLst/>
                <a:latin typeface="+mn-lt"/>
                <a:ea typeface="+mn-ea"/>
                <a:cs typeface="+mn-cs"/>
              </a:rPr>
              <a:t> yang </a:t>
            </a:r>
            <a:r>
              <a:rPr lang="en-US" sz="1200" kern="1200" dirty="0" err="1">
                <a:solidFill>
                  <a:schemeClr val="tx1"/>
                </a:solidFill>
                <a:effectLst/>
                <a:latin typeface="+mn-lt"/>
                <a:ea typeface="+mn-ea"/>
                <a:cs typeface="+mn-cs"/>
              </a:rPr>
              <a:t>lainnya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Pelaku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pengadaan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dalam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mempertimbangkan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beberapa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faktor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prioritas</a:t>
            </a:r>
            <a:r>
              <a:rPr lang="en-US" sz="1200" kern="1200" dirty="0">
                <a:solidFill>
                  <a:schemeClr val="tx1"/>
                </a:solidFill>
                <a:effectLst/>
                <a:latin typeface="+mn-lt"/>
                <a:ea typeface="+mn-ea"/>
                <a:cs typeface="+mn-cs"/>
              </a:rPr>
              <a:t> yang </a:t>
            </a:r>
            <a:r>
              <a:rPr lang="en-US" sz="1200" kern="1200" dirty="0" err="1">
                <a:solidFill>
                  <a:schemeClr val="tx1"/>
                </a:solidFill>
                <a:effectLst/>
                <a:latin typeface="+mn-lt"/>
                <a:ea typeface="+mn-ea"/>
                <a:cs typeface="+mn-cs"/>
              </a:rPr>
              <a:t>diinginkan</a:t>
            </a:r>
            <a:r>
              <a:rPr lang="id-ID" sz="1200" kern="1200" dirty="0">
                <a:solidFill>
                  <a:schemeClr val="tx1"/>
                </a:solidFill>
                <a:effectLst/>
                <a:latin typeface="+mn-lt"/>
                <a:ea typeface="+mn-ea"/>
                <a:cs typeface="+mn-cs"/>
              </a:rPr>
              <a:t> dari beberapa faktor di bawah ini :</a:t>
            </a:r>
            <a:endParaRPr lang="en-US" sz="1200" kern="1200" dirty="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r>
              <a:rPr lang="id-ID" sz="1200" kern="1200">
                <a:solidFill>
                  <a:schemeClr val="tx1"/>
                </a:solidFill>
                <a:effectLst/>
                <a:latin typeface="+mn-lt"/>
                <a:ea typeface="+mn-ea"/>
                <a:cs typeface="+mn-cs"/>
              </a:rPr>
              <a:t>Sumberdaya</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Apabila organisasi memiliki sumberdaya untuk melakukan pengadaan secara swakelola, pilihan ini menjadi alternatif yang baik dalam pengadaan barang/jasa.  Sumberdaya yang diperlukan meliputi sumber daya manusia (SDM) dan peralatan.</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id-ID" sz="1200" kern="1200" dirty="0">
                <a:solidFill>
                  <a:schemeClr val="tx1"/>
                </a:solidFill>
                <a:effectLst/>
                <a:latin typeface="+mn-lt"/>
                <a:ea typeface="+mn-ea"/>
                <a:cs typeface="+mn-cs"/>
              </a:rPr>
              <a:t>Teknologi</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Teknologi merupakan salah satu faktor yang harus dipertimbangkan ketika organisasi memutuskan untuk melakukan pengadaan suatu barang/jasa dengan swakelola. Jika pengadaan barang/jasa membutuhkan teknologi khusus  yang diluar kapabilitas dan kompetensi  organisasi, maka pengadaan melalui penyedia barang/jasa akan lebih tepat.</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id-ID" sz="1200" kern="1200" dirty="0">
                <a:solidFill>
                  <a:schemeClr val="tx1"/>
                </a:solidFill>
                <a:effectLst/>
                <a:latin typeface="+mn-lt"/>
                <a:ea typeface="+mn-ea"/>
                <a:cs typeface="+mn-cs"/>
              </a:rPr>
              <a:t>Biaya</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Salah satu pertimbangan suatu organisasi melakukan swakelola atau pengadaan melalui penyedia adalah pertimbangan biaya. Apabila biaya yang dikeluarkan organisasi untuk pengadaan barang/jasa melalui swakelola lebih memberikan </a:t>
            </a:r>
            <a:r>
              <a:rPr lang="id-ID" sz="1200" i="1" kern="1200" dirty="0">
                <a:solidFill>
                  <a:schemeClr val="tx1"/>
                </a:solidFill>
                <a:effectLst/>
                <a:latin typeface="+mn-lt"/>
                <a:ea typeface="+mn-ea"/>
                <a:cs typeface="+mn-cs"/>
              </a:rPr>
              <a:t>value for money</a:t>
            </a:r>
            <a:r>
              <a:rPr lang="id-ID" sz="1200" kern="1200" dirty="0">
                <a:solidFill>
                  <a:schemeClr val="tx1"/>
                </a:solidFill>
                <a:effectLst/>
                <a:latin typeface="+mn-lt"/>
                <a:ea typeface="+mn-ea"/>
                <a:cs typeface="+mn-cs"/>
              </a:rPr>
              <a:t> dibandingkan dengan pemilihan penyedia, maka swakelola dapat menjadi alternatif yang baik.</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id-ID" sz="1200" kern="1200" dirty="0">
                <a:solidFill>
                  <a:schemeClr val="tx1"/>
                </a:solidFill>
                <a:effectLst/>
                <a:latin typeface="+mn-lt"/>
                <a:ea typeface="+mn-ea"/>
                <a:cs typeface="+mn-cs"/>
              </a:rPr>
              <a:t>Keahlian (</a:t>
            </a:r>
            <a:r>
              <a:rPr lang="id-ID" sz="1200" i="1" kern="1200" dirty="0">
                <a:solidFill>
                  <a:schemeClr val="tx1"/>
                </a:solidFill>
                <a:effectLst/>
                <a:latin typeface="+mn-lt"/>
                <a:ea typeface="+mn-ea"/>
                <a:cs typeface="+mn-cs"/>
              </a:rPr>
              <a:t>expertise)</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Jika sumberdaya dalam organisasi memiliki keahlian dalam mengelola pengadaan barang/jasa yang diperlukan, maka pilihan swakelola adalah pilihan yang tepat. Namun sebaliknya apabila ketiadaan keahlian dalam pengadaan barang/jasa yang dibutuhkan, maka pemilihan penyedia menjadi pertimbangan yang lebih baik.</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id-ID" sz="1200" kern="1200" dirty="0">
                <a:solidFill>
                  <a:schemeClr val="tx1"/>
                </a:solidFill>
                <a:effectLst/>
                <a:latin typeface="+mn-lt"/>
                <a:ea typeface="+mn-ea"/>
                <a:cs typeface="+mn-cs"/>
              </a:rPr>
              <a:t>Ketersedian waktu</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Organisasi harus mempertimbangkan ketersediaan waktu yang cukup untuk mengelola pengadaan barang/jasa mulai dari perencanaan, pekerjaan, pelaksanaan, pengawasan dan pengendalian sampai barang/jasa diterima dengan baik. Apabila waktu untuk melakukan swakelola tersedia dengan cukup, maka pilihan swakelola merupakan pertimbangan yang baik. Namun sebaliknya apabila tidak tersedia waktu dengan cukup, maka pemilihan penyedia merupakan alternatif yang lebih baik.</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id-ID" sz="1200" kern="1200" dirty="0">
                <a:solidFill>
                  <a:schemeClr val="tx1"/>
                </a:solidFill>
                <a:effectLst/>
                <a:latin typeface="+mn-lt"/>
                <a:ea typeface="+mn-ea"/>
                <a:cs typeface="+mn-cs"/>
              </a:rPr>
              <a:t>Kualitas</a:t>
            </a:r>
            <a:endParaRPr lang="en-US" sz="1200" kern="1200" dirty="0">
              <a:solidFill>
                <a:schemeClr val="tx1"/>
              </a:solidFill>
              <a:effectLst/>
              <a:latin typeface="+mn-lt"/>
              <a:ea typeface="+mn-ea"/>
              <a:cs typeface="+mn-cs"/>
            </a:endParaRPr>
          </a:p>
          <a:p>
            <a:r>
              <a:rPr lang="id-ID" sz="1200" kern="1200" dirty="0">
                <a:solidFill>
                  <a:schemeClr val="tx1"/>
                </a:solidFill>
                <a:effectLst/>
                <a:latin typeface="+mn-lt"/>
                <a:ea typeface="+mn-ea"/>
                <a:cs typeface="+mn-cs"/>
              </a:rPr>
              <a:t>Dalam pengadaan swakelola, faktor kualitas harus menjadi pertimbangan. Apabila memiliki keahlian dalam melaksanakan pengendalian kualitas </a:t>
            </a:r>
            <a:r>
              <a:rPr lang="id-ID" sz="1200" i="1" kern="1200" dirty="0">
                <a:solidFill>
                  <a:schemeClr val="tx1"/>
                </a:solidFill>
                <a:effectLst/>
                <a:latin typeface="+mn-lt"/>
                <a:ea typeface="+mn-ea"/>
                <a:cs typeface="+mn-cs"/>
              </a:rPr>
              <a:t>(quality control/QC)</a:t>
            </a:r>
            <a:r>
              <a:rPr lang="id-ID" sz="1200" kern="1200" dirty="0">
                <a:solidFill>
                  <a:schemeClr val="tx1"/>
                </a:solidFill>
                <a:effectLst/>
                <a:latin typeface="+mn-lt"/>
                <a:ea typeface="+mn-ea"/>
                <a:cs typeface="+mn-cs"/>
              </a:rPr>
              <a:t> dan penjaminan kualitas </a:t>
            </a:r>
            <a:r>
              <a:rPr lang="id-ID" sz="1200" i="1" kern="1200" dirty="0">
                <a:solidFill>
                  <a:schemeClr val="tx1"/>
                </a:solidFill>
                <a:effectLst/>
                <a:latin typeface="+mn-lt"/>
                <a:ea typeface="+mn-ea"/>
                <a:cs typeface="+mn-cs"/>
              </a:rPr>
              <a:t>(Quality Assurance/QA)</a:t>
            </a:r>
            <a:r>
              <a:rPr lang="id-ID" sz="1200" kern="1200" dirty="0">
                <a:solidFill>
                  <a:schemeClr val="tx1"/>
                </a:solidFill>
                <a:effectLst/>
                <a:latin typeface="+mn-lt"/>
                <a:ea typeface="+mn-ea"/>
                <a:cs typeface="+mn-cs"/>
              </a:rPr>
              <a:t> maka pilihan swakelola menjadi pilihan yang baik. Namun apabila, verifikasi kualitas tidak dapat dilakukan dengan baik,  maka pengadaan  melalui penyedia yang mempunyai keahlian adalah merupakan pilihan yang lebih baik.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2386A3-2E31-4C9B-B0BE-45709ADB9841}" type="slidenum">
              <a:rPr lang="en-US" smtClean="0"/>
              <a:pPr/>
              <a:t>9</a:t>
            </a:fld>
            <a:endParaRPr lang="en-US"/>
          </a:p>
        </p:txBody>
      </p:sp>
    </p:spTree>
    <p:extLst>
      <p:ext uri="{BB962C8B-B14F-4D97-AF65-F5344CB8AC3E}">
        <p14:creationId xmlns:p14="http://schemas.microsoft.com/office/powerpoint/2010/main" val="315748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Catatan</a:t>
            </a:r>
            <a:r>
              <a:rPr lang="en-US" sz="1200" kern="1200" dirty="0">
                <a:solidFill>
                  <a:schemeClr val="tx1"/>
                </a:solidFill>
                <a:effectLst/>
                <a:latin typeface="+mn-lt"/>
                <a:ea typeface="+mn-ea"/>
                <a:cs typeface="+mn-cs"/>
              </a:rPr>
              <a:t>:</a:t>
            </a:r>
          </a:p>
          <a:p>
            <a:r>
              <a:rPr lang="id-ID" sz="1200" kern="1200" dirty="0">
                <a:solidFill>
                  <a:schemeClr val="tx1"/>
                </a:solidFill>
                <a:effectLst/>
                <a:latin typeface="+mn-lt"/>
                <a:ea typeface="+mn-ea"/>
                <a:cs typeface="+mn-cs"/>
              </a:rPr>
              <a:t>Menentukan Jadwal Pengadaan barang/jasa adalah membuat skedul secara keseluruhan kegiatan pengadaan mulai dari perencanaan, persiapan, pelaksanaan sampai penutupan pengadaan. Kegiatan ini  secara garis besar meliputi:</a:t>
            </a:r>
          </a:p>
          <a:p>
            <a:pPr lvl="0"/>
            <a:r>
              <a:rPr lang="id-ID" sz="1200" kern="1200" dirty="0">
                <a:solidFill>
                  <a:schemeClr val="tx1"/>
                </a:solidFill>
                <a:effectLst/>
                <a:latin typeface="+mn-lt"/>
                <a:ea typeface="+mn-ea"/>
                <a:cs typeface="+mn-cs"/>
              </a:rPr>
              <a:t>Mengidentifikasi detil aktifitas kegiatan dalam setiap proses pengadaan dan merangkumnya dalam suatu kumpulan aktifitas yang berurutan. Sehingga dapat dibuat diagram skedul dalam bentuk bar chart atau diagram jaringan</a:t>
            </a:r>
          </a:p>
          <a:p>
            <a:pPr lvl="0"/>
            <a:r>
              <a:rPr lang="id-ID" sz="1200" kern="1200" dirty="0">
                <a:solidFill>
                  <a:schemeClr val="tx1"/>
                </a:solidFill>
                <a:effectLst/>
                <a:latin typeface="+mn-lt"/>
                <a:ea typeface="+mn-ea"/>
                <a:cs typeface="+mn-cs"/>
              </a:rPr>
              <a:t>Menentukan titik capaian penting  atau milestone setiap kegiatan pengadaan mulai dari tahap identifikasi sampai penutupan pengadaan.</a:t>
            </a:r>
          </a:p>
          <a:p>
            <a:endParaRPr lang="id-ID"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10</a:t>
            </a:fld>
            <a:endParaRPr lang="en-US"/>
          </a:p>
        </p:txBody>
      </p:sp>
    </p:spTree>
    <p:extLst>
      <p:ext uri="{BB962C8B-B14F-4D97-AF65-F5344CB8AC3E}">
        <p14:creationId xmlns:p14="http://schemas.microsoft.com/office/powerpoint/2010/main" val="419724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14107C3-0E3F-4E3D-9938-C50FC74206FE}" type="datetime1">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95910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445F83-1C45-4FD5-BB30-D9403A5CB217}" type="datetime1">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55432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77B2AF4D-BA3E-4A3B-B039-FA10C5EC0583}" type="datetime1">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405748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980828-5ADB-4E93-8B5F-10F99EA463BD}" type="datetime1">
              <a:rPr lang="en-US" smtClean="0">
                <a:solidFill>
                  <a:prstClr val="black">
                    <a:tint val="75000"/>
                  </a:prstClr>
                </a:solidFill>
              </a:rPr>
              <a:t>9/11/18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2C342D-3C2E-4DE9-890F-0AF64567EEF1}" type="slidenum">
              <a:rPr lang="en-US"/>
              <a:pPr>
                <a:defRPr/>
              </a:pPr>
              <a:t>‹#›</a:t>
            </a:fld>
            <a:endParaRPr lang="en-US"/>
          </a:p>
        </p:txBody>
      </p:sp>
    </p:spTree>
    <p:extLst>
      <p:ext uri="{BB962C8B-B14F-4D97-AF65-F5344CB8AC3E}">
        <p14:creationId xmlns:p14="http://schemas.microsoft.com/office/powerpoint/2010/main" val="463283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86D74E-D29A-4B62-AAE8-A4B7C6BB7FEA}" type="datetime1">
              <a:rPr lang="en-US" smtClean="0">
                <a:solidFill>
                  <a:prstClr val="black">
                    <a:tint val="75000"/>
                  </a:prstClr>
                </a:solidFill>
              </a:rPr>
              <a:t>9/11/18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9C2914-EA13-4F22-9131-D4E8B6E3268D}" type="slidenum">
              <a:rPr lang="en-US"/>
              <a:pPr>
                <a:defRPr/>
              </a:pPr>
              <a:t>‹#›</a:t>
            </a:fld>
            <a:endParaRPr lang="en-US"/>
          </a:p>
        </p:txBody>
      </p:sp>
    </p:spTree>
    <p:extLst>
      <p:ext uri="{BB962C8B-B14F-4D97-AF65-F5344CB8AC3E}">
        <p14:creationId xmlns:p14="http://schemas.microsoft.com/office/powerpoint/2010/main" val="282341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CAE449-75A5-4CA4-913D-A155F3AE24EA}" type="datetime1">
              <a:rPr lang="en-US" smtClean="0">
                <a:solidFill>
                  <a:prstClr val="black">
                    <a:tint val="75000"/>
                  </a:prstClr>
                </a:solidFill>
              </a:rPr>
              <a:t>9/11/18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07CA74-EDE2-4107-B09E-E061B5C043BF}" type="slidenum">
              <a:rPr lang="en-US"/>
              <a:pPr>
                <a:defRPr/>
              </a:pPr>
              <a:t>‹#›</a:t>
            </a:fld>
            <a:endParaRPr lang="en-US"/>
          </a:p>
        </p:txBody>
      </p:sp>
    </p:spTree>
    <p:extLst>
      <p:ext uri="{BB962C8B-B14F-4D97-AF65-F5344CB8AC3E}">
        <p14:creationId xmlns:p14="http://schemas.microsoft.com/office/powerpoint/2010/main" val="123652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6A15F8-98BC-40DF-B224-1A479FD00B7F}" type="datetime1">
              <a:rPr lang="en-US" smtClean="0">
                <a:solidFill>
                  <a:prstClr val="black">
                    <a:tint val="75000"/>
                  </a:prstClr>
                </a:solidFill>
              </a:rPr>
              <a:t>9/11/18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15803D-1CD9-461F-8D24-D77FFC0F4D43}" type="slidenum">
              <a:rPr lang="en-US"/>
              <a:pPr>
                <a:defRPr/>
              </a:pPr>
              <a:t>‹#›</a:t>
            </a:fld>
            <a:endParaRPr lang="en-US"/>
          </a:p>
        </p:txBody>
      </p:sp>
    </p:spTree>
    <p:extLst>
      <p:ext uri="{BB962C8B-B14F-4D97-AF65-F5344CB8AC3E}">
        <p14:creationId xmlns:p14="http://schemas.microsoft.com/office/powerpoint/2010/main" val="3283707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D78C68-1B78-4CAD-BC56-76D4B7296B09}" type="datetime1">
              <a:rPr lang="en-US" smtClean="0">
                <a:solidFill>
                  <a:prstClr val="black">
                    <a:tint val="75000"/>
                  </a:prstClr>
                </a:solidFill>
              </a:rPr>
              <a:t>9/11/18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4AB85BA-A312-4088-8F6A-3DCA5C500AD8}" type="slidenum">
              <a:rPr lang="en-US"/>
              <a:pPr>
                <a:defRPr/>
              </a:pPr>
              <a:t>‹#›</a:t>
            </a:fld>
            <a:endParaRPr lang="en-US"/>
          </a:p>
        </p:txBody>
      </p:sp>
    </p:spTree>
    <p:extLst>
      <p:ext uri="{BB962C8B-B14F-4D97-AF65-F5344CB8AC3E}">
        <p14:creationId xmlns:p14="http://schemas.microsoft.com/office/powerpoint/2010/main" val="20479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5E130D-9EF5-4370-A797-D9F30F928329}" type="datetime1">
              <a:rPr lang="en-US" smtClean="0">
                <a:solidFill>
                  <a:prstClr val="black">
                    <a:tint val="75000"/>
                  </a:prstClr>
                </a:solidFill>
              </a:rPr>
              <a:t>9/11/18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C3FB4D3-C91B-476D-B4D5-0781E8569B19}" type="slidenum">
              <a:rPr lang="en-US"/>
              <a:pPr>
                <a:defRPr/>
              </a:pPr>
              <a:t>‹#›</a:t>
            </a:fld>
            <a:endParaRPr lang="en-US"/>
          </a:p>
        </p:txBody>
      </p:sp>
    </p:spTree>
    <p:extLst>
      <p:ext uri="{BB962C8B-B14F-4D97-AF65-F5344CB8AC3E}">
        <p14:creationId xmlns:p14="http://schemas.microsoft.com/office/powerpoint/2010/main" val="55074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39BC9E-F759-431D-85EA-B5DCDEDB9BA8}" type="datetime1">
              <a:rPr lang="en-US" smtClean="0">
                <a:solidFill>
                  <a:prstClr val="black">
                    <a:tint val="75000"/>
                  </a:prstClr>
                </a:solidFill>
              </a:rPr>
              <a:t>9/11/18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7E2B79-D630-4901-8814-7A56BDBF057D}" type="slidenum">
              <a:rPr lang="en-US"/>
              <a:pPr>
                <a:defRPr/>
              </a:pPr>
              <a:t>‹#›</a:t>
            </a:fld>
            <a:endParaRPr lang="en-US"/>
          </a:p>
        </p:txBody>
      </p:sp>
    </p:spTree>
    <p:extLst>
      <p:ext uri="{BB962C8B-B14F-4D97-AF65-F5344CB8AC3E}">
        <p14:creationId xmlns:p14="http://schemas.microsoft.com/office/powerpoint/2010/main" val="1517447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C19BEE-6812-4B8E-94E4-DF952707AD5D}" type="datetime1">
              <a:rPr lang="en-US" smtClean="0">
                <a:solidFill>
                  <a:prstClr val="black">
                    <a:tint val="75000"/>
                  </a:prstClr>
                </a:solidFill>
              </a:rPr>
              <a:t>9/11/18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F0227D-AA8E-4C7B-9982-02EEB2CE807F}" type="slidenum">
              <a:rPr lang="en-US"/>
              <a:pPr>
                <a:defRPr/>
              </a:pPr>
              <a:t>‹#›</a:t>
            </a:fld>
            <a:endParaRPr lang="en-US"/>
          </a:p>
        </p:txBody>
      </p:sp>
    </p:spTree>
    <p:extLst>
      <p:ext uri="{BB962C8B-B14F-4D97-AF65-F5344CB8AC3E}">
        <p14:creationId xmlns:p14="http://schemas.microsoft.com/office/powerpoint/2010/main" val="221346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324D921-DD27-43EC-B250-CF9379B12C32}" type="datetime1">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3105276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7854B-6F14-4B0D-B2CC-327905EB8E5B}" type="datetime1">
              <a:rPr lang="en-US" smtClean="0">
                <a:solidFill>
                  <a:prstClr val="black">
                    <a:tint val="75000"/>
                  </a:prstClr>
                </a:solidFill>
              </a:rPr>
              <a:t>9/11/18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24E155-D374-4F11-9574-336153CF286B}" type="slidenum">
              <a:rPr lang="en-US"/>
              <a:pPr>
                <a:defRPr/>
              </a:pPr>
              <a:t>‹#›</a:t>
            </a:fld>
            <a:endParaRPr lang="en-US"/>
          </a:p>
        </p:txBody>
      </p:sp>
    </p:spTree>
    <p:extLst>
      <p:ext uri="{BB962C8B-B14F-4D97-AF65-F5344CB8AC3E}">
        <p14:creationId xmlns:p14="http://schemas.microsoft.com/office/powerpoint/2010/main" val="50167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661F5F-41B8-4CA1-A9B8-16D59BFBE1CB}" type="datetime1">
              <a:rPr lang="en-US" smtClean="0">
                <a:solidFill>
                  <a:prstClr val="black">
                    <a:tint val="75000"/>
                  </a:prstClr>
                </a:solidFill>
              </a:rPr>
              <a:t>9/11/18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8981DF-2F72-4B85-AEB9-0334CAFE29E5}" type="slidenum">
              <a:rPr lang="en-US"/>
              <a:pPr>
                <a:defRPr/>
              </a:pPr>
              <a:t>‹#›</a:t>
            </a:fld>
            <a:endParaRPr lang="en-US"/>
          </a:p>
        </p:txBody>
      </p:sp>
    </p:spTree>
    <p:extLst>
      <p:ext uri="{BB962C8B-B14F-4D97-AF65-F5344CB8AC3E}">
        <p14:creationId xmlns:p14="http://schemas.microsoft.com/office/powerpoint/2010/main" val="132378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059508-AF34-4F97-8C59-C3C0821E9192}" type="datetime1">
              <a:rPr lang="en-US" smtClean="0">
                <a:solidFill>
                  <a:prstClr val="black">
                    <a:tint val="75000"/>
                  </a:prstClr>
                </a:solidFill>
              </a:rPr>
              <a:t>9/11/18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8FBFFF-376F-4E9F-B615-CD43E061E648}" type="slidenum">
              <a:rPr lang="en-US"/>
              <a:pPr>
                <a:defRPr/>
              </a:pPr>
              <a:t>‹#›</a:t>
            </a:fld>
            <a:endParaRPr lang="en-US"/>
          </a:p>
        </p:txBody>
      </p:sp>
    </p:spTree>
    <p:extLst>
      <p:ext uri="{BB962C8B-B14F-4D97-AF65-F5344CB8AC3E}">
        <p14:creationId xmlns:p14="http://schemas.microsoft.com/office/powerpoint/2010/main" val="384272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2FCB5-0304-4047-89D2-983F8D57A4C7}" type="datetime1">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60598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C4BBC0E5-01B6-4869-861B-52EF98A134CC}" type="datetime1">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375061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D2EC5387-4292-47D9-BF15-2AFC1A21ADA0}" type="datetime1">
              <a:rPr lang="en-US" smtClean="0"/>
              <a:t>9/11/18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315856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BC47EAB4-3B44-49AB-82DA-F52A341E4EA2}" type="datetime1">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204076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04D1E-FE54-48C0-BB8B-7BCDAD7DF851}" type="datetime1">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57885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3C333-0ED5-4A28-88C5-6EAF3350DF02}" type="datetime1">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442B7-F7A6-44F5-A940-BF91B5A1AE3C}" type="slidenum">
              <a:rPr lang="en-US" smtClean="0">
                <a:solidFill>
                  <a:srgbClr val="FFFFFF"/>
                </a:solidFill>
              </a:rPr>
              <a:pPr/>
              <a:t>‹#›</a:t>
            </a:fld>
            <a:endParaRPr lang="en-US"/>
          </a:p>
        </p:txBody>
      </p:sp>
    </p:spTree>
    <p:extLst>
      <p:ext uri="{BB962C8B-B14F-4D97-AF65-F5344CB8AC3E}">
        <p14:creationId xmlns:p14="http://schemas.microsoft.com/office/powerpoint/2010/main" val="250064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C5ED8-67DA-47C4-944E-BFA2A97A4D88}" type="datetime1">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442B7-F7A6-44F5-A940-BF91B5A1AE3C}" type="slidenum">
              <a:rPr lang="en-US" smtClean="0">
                <a:solidFill>
                  <a:srgbClr val="FFFFFF"/>
                </a:solidFill>
              </a:rPr>
              <a:pPr/>
              <a:t>‹#›</a:t>
            </a:fld>
            <a:endParaRPr lang="en-US"/>
          </a:p>
        </p:txBody>
      </p:sp>
    </p:spTree>
    <p:extLst>
      <p:ext uri="{BB962C8B-B14F-4D97-AF65-F5344CB8AC3E}">
        <p14:creationId xmlns:p14="http://schemas.microsoft.com/office/powerpoint/2010/main" val="184097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90AFFD3F-1285-428C-804F-F48380EEEB63}" type="datetime1">
              <a:rPr lang="en-US" smtClean="0"/>
              <a:t>9/11/18</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20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5937176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FE725E7F-38EF-4073-B2D0-F035B13B245D}" type="datetime1">
              <a:rPr lang="en-US" smtClean="0">
                <a:solidFill>
                  <a:prstClr val="black">
                    <a:tint val="75000"/>
                  </a:prstClr>
                </a:solidFill>
              </a:rPr>
              <a:t>9/11/18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defRPr/>
            </a:pPr>
            <a:fld id="{0AC51A54-0107-4C7F-BDDA-7FE1D4E98039}"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0679911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emf"/><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15.emf"/><Relationship Id="rId5" Type="http://schemas.openxmlformats.org/officeDocument/2006/relationships/diagramLayout" Target="../diagrams/layout6.xml"/><Relationship Id="rId10" Type="http://schemas.openxmlformats.org/officeDocument/2006/relationships/image" Target="../media/image14.emf"/><Relationship Id="rId4" Type="http://schemas.openxmlformats.org/officeDocument/2006/relationships/diagramData" Target="../diagrams/data6.xml"/><Relationship Id="rId9" Type="http://schemas.openxmlformats.org/officeDocument/2006/relationships/image" Target="../media/image13.emf"/></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emf"/><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22.emf"/><Relationship Id="rId3" Type="http://schemas.openxmlformats.org/officeDocument/2006/relationships/image" Target="../media/image4.emf"/><Relationship Id="rId7" Type="http://schemas.openxmlformats.org/officeDocument/2006/relationships/diagramColors" Target="../diagrams/colors8.xml"/><Relationship Id="rId12"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20.emf"/><Relationship Id="rId5" Type="http://schemas.openxmlformats.org/officeDocument/2006/relationships/diagramLayout" Target="../diagrams/layout8.xml"/><Relationship Id="rId10" Type="http://schemas.openxmlformats.org/officeDocument/2006/relationships/image" Target="../media/image15.emf"/><Relationship Id="rId4" Type="http://schemas.openxmlformats.org/officeDocument/2006/relationships/diagramData" Target="../diagrams/data8.xml"/><Relationship Id="rId9"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0.xml"/><Relationship Id="rId7" Type="http://schemas.openxmlformats.org/officeDocument/2006/relationships/image" Target="../media/image4.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30.emf"/><Relationship Id="rId5" Type="http://schemas.openxmlformats.org/officeDocument/2006/relationships/diagramColors" Target="../diagrams/colors10.xml"/><Relationship Id="rId10" Type="http://schemas.openxmlformats.org/officeDocument/2006/relationships/image" Target="../media/image29.emf"/><Relationship Id="rId4" Type="http://schemas.openxmlformats.org/officeDocument/2006/relationships/diagramQuickStyle" Target="../diagrams/quickStyle10.xml"/><Relationship Id="rId9"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2.jpe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emf"/><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diagramData" Target="../diagrams/data13.xml"/><Relationship Id="rId18" Type="http://schemas.openxmlformats.org/officeDocument/2006/relationships/image" Target="../media/image4.emf"/><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microsoft.com/office/2007/relationships/diagramDrawing" Target="../diagrams/drawing13.xml"/><Relationship Id="rId2" Type="http://schemas.openxmlformats.org/officeDocument/2006/relationships/notesSlide" Target="../notesSlides/notesSlide19.xml"/><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diagramQuickStyle" Target="../diagrams/quickStyle13.xml"/><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51.emf"/><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em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2684400" y="5144702"/>
            <a:ext cx="6002400" cy="1088653"/>
          </a:xfrm>
          <a:prstGeom prst="rect">
            <a:avLst/>
          </a:prstGeom>
        </p:spPr>
        <p:txBody>
          <a:bodyPr rIns="45720" anchor="ctr">
            <a:noAutofit/>
            <a:scene3d>
              <a:camera prst="orthographicFront"/>
              <a:lightRig rig="threePt" dir="t">
                <a:rot lat="0" lon="0" rev="4800000"/>
              </a:lightRig>
            </a:scene3d>
            <a:sp3d prstMaterial="matte">
              <a:bevelT w="50800" h="10160"/>
            </a:sp3d>
          </a:bodyPr>
          <a:lstStyle/>
          <a:p>
            <a:pPr algn="r" eaLnBrk="0" hangingPunct="0">
              <a:defRPr/>
            </a:pPr>
            <a:endParaRPr lang="en-US" sz="2000" dirty="0">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a:xfrm>
            <a:off x="3882800" y="3782775"/>
            <a:ext cx="4804000" cy="944636"/>
          </a:xfrm>
          <a:prstGeom prst="rect">
            <a:avLst/>
          </a:prstGeom>
          <a:noFill/>
        </p:spPr>
        <p:txBody>
          <a:bodyPr rIns="45720" anchor="ctr">
            <a:noAutofit/>
            <a:scene3d>
              <a:camera prst="orthographicFront"/>
              <a:lightRig rig="threePt" dir="t">
                <a:rot lat="0" lon="0" rev="4800000"/>
              </a:lightRig>
            </a:scene3d>
            <a:sp3d prstMaterial="matte">
              <a:bevelT w="50800" h="10160"/>
            </a:sp3d>
          </a:bodyPr>
          <a:lstStyle/>
          <a:p>
            <a:pPr algn="r">
              <a:defRPr/>
            </a:pPr>
            <a:br>
              <a:rPr lang="en-US" sz="2800" b="1" spc="300" dirty="0">
                <a:solidFill>
                  <a:schemeClr val="bg1">
                    <a:lumMod val="50000"/>
                  </a:schemeClr>
                </a:solidFill>
                <a:latin typeface="Calibri" panose="020F0502020204030204" pitchFamily="34" charset="0"/>
                <a:cs typeface="Calibri" panose="020F0502020204030204" pitchFamily="34" charset="0"/>
              </a:rPr>
            </a:br>
            <a:r>
              <a:rPr lang="en-US" altLang="en-US" sz="4800" b="1" dirty="0">
                <a:cs typeface="Calibri" panose="020F0502020204030204" pitchFamily="34" charset="0"/>
              </a:rPr>
              <a:t>PERENCANAAN PENGADAAN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453" y="227664"/>
            <a:ext cx="2398172" cy="873834"/>
          </a:xfrm>
          <a:prstGeom prst="rect">
            <a:avLst/>
          </a:prstGeom>
        </p:spPr>
      </p:pic>
      <p:pic>
        <p:nvPicPr>
          <p:cNvPr id="10" name="Picture 9"/>
          <p:cNvPicPr>
            <a:picLocks noChangeAspect="1"/>
          </p:cNvPicPr>
          <p:nvPr/>
        </p:nvPicPr>
        <p:blipFill rotWithShape="1">
          <a:blip r:embed="rId4"/>
          <a:srcRect t="8222" r="2860" b="1002"/>
          <a:stretch/>
        </p:blipFill>
        <p:spPr>
          <a:xfrm flipH="1">
            <a:off x="-324544" y="0"/>
            <a:ext cx="4284984" cy="6939576"/>
          </a:xfrm>
          <a:prstGeom prst="rect">
            <a:avLst/>
          </a:prstGeom>
        </p:spPr>
      </p:pic>
    </p:spTree>
    <p:extLst>
      <p:ext uri="{BB962C8B-B14F-4D97-AF65-F5344CB8AC3E}">
        <p14:creationId xmlns:p14="http://schemas.microsoft.com/office/powerpoint/2010/main" val="246474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56288803"/>
              </p:ext>
            </p:extLst>
          </p:nvPr>
        </p:nvGraphicFramePr>
        <p:xfrm>
          <a:off x="126523" y="1475656"/>
          <a:ext cx="9017477"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49609" y="1592437"/>
            <a:ext cx="7409646" cy="1236309"/>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478209" y="4243794"/>
            <a:ext cx="7409646" cy="1236309"/>
          </a:xfrm>
          <a:prstGeom prst="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23528" y="188640"/>
            <a:ext cx="7887614" cy="1143000"/>
          </a:xfrm>
        </p:spPr>
        <p:txBody>
          <a:bodyPr>
            <a:normAutofit/>
          </a:bodyPr>
          <a:lstStyle/>
          <a:p>
            <a:pPr defTabSz="457200" eaLnBrk="0" fontAlgn="base" hangingPunct="0">
              <a:spcAft>
                <a:spcPct val="0"/>
              </a:spcAft>
              <a:defRPr/>
            </a:pPr>
            <a:r>
              <a:rPr lang="en-US" sz="3600" dirty="0">
                <a:latin typeface="Rockwell" panose="02060603020205020403" pitchFamily="18" charset="0"/>
                <a:ea typeface="+mn-ea"/>
                <a:cs typeface="+mn-cs"/>
              </a:rPr>
              <a:t>4. </a:t>
            </a:r>
            <a:r>
              <a:rPr lang="id-ID" sz="3600" dirty="0">
                <a:latin typeface="Rockwell" panose="02060603020205020403" pitchFamily="18" charset="0"/>
                <a:ea typeface="+mn-ea"/>
                <a:cs typeface="+mn-cs"/>
              </a:rPr>
              <a:t>Jadwal  P</a:t>
            </a:r>
            <a:r>
              <a:rPr lang="en-US" sz="3600" dirty="0" err="1">
                <a:latin typeface="Rockwell" panose="02060603020205020403" pitchFamily="18" charset="0"/>
                <a:ea typeface="+mn-ea"/>
                <a:cs typeface="+mn-cs"/>
              </a:rPr>
              <a:t>engadaan</a:t>
            </a:r>
            <a:endParaRPr lang="id-ID" sz="3600" dirty="0">
              <a:latin typeface="Rockwell" panose="02060603020205020403" pitchFamily="18" charset="0"/>
              <a:ea typeface="+mn-ea"/>
              <a:cs typeface="+mn-cs"/>
            </a:endParaRP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10</a:t>
            </a:fld>
            <a:endParaRPr lang="en-US"/>
          </a:p>
        </p:txBody>
      </p:sp>
      <p:grpSp>
        <p:nvGrpSpPr>
          <p:cNvPr id="7" name="Group 6"/>
          <p:cNvGrpSpPr/>
          <p:nvPr/>
        </p:nvGrpSpPr>
        <p:grpSpPr>
          <a:xfrm>
            <a:off x="6553200" y="6237312"/>
            <a:ext cx="1742908" cy="542130"/>
            <a:chOff x="0" y="6129220"/>
            <a:chExt cx="1742908" cy="542130"/>
          </a:xfrm>
        </p:grpSpPr>
        <p:pic>
          <p:nvPicPr>
            <p:cNvPr id="8" name="Picture 7"/>
            <p:cNvPicPr>
              <a:picLocks noChangeAspect="1"/>
            </p:cNvPicPr>
            <p:nvPr/>
          </p:nvPicPr>
          <p:blipFill>
            <a:blip r:embed="rId8"/>
            <a:stretch>
              <a:fillRect/>
            </a:stretch>
          </p:blipFill>
          <p:spPr>
            <a:xfrm>
              <a:off x="0" y="6129220"/>
              <a:ext cx="1742908" cy="542130"/>
            </a:xfrm>
            <a:prstGeom prst="rect">
              <a:avLst/>
            </a:prstGeom>
          </p:spPr>
        </p:pic>
        <p:sp>
          <p:nvSpPr>
            <p:cNvPr id="9" name="Rectangle 8"/>
            <p:cNvSpPr/>
            <p:nvPr/>
          </p:nvSpPr>
          <p:spPr>
            <a:xfrm>
              <a:off x="316815" y="6138675"/>
              <a:ext cx="1109278" cy="523220"/>
            </a:xfrm>
            <a:prstGeom prst="rect">
              <a:avLst/>
            </a:prstGeom>
          </p:spPr>
          <p:txBody>
            <a:bodyPr wrap="none">
              <a:spAutoFit/>
            </a:bodyPr>
            <a:lstStyle/>
            <a:p>
              <a:pPr algn="ctr"/>
              <a:r>
                <a:rPr lang="en-US" altLang="en-US" sz="1400" b="1" err="1">
                  <a:solidFill>
                    <a:schemeClr val="bg1"/>
                  </a:solidFill>
                  <a:cs typeface="Times New Roman" panose="02020603050405020304" pitchFamily="18" charset="0"/>
                </a:rPr>
                <a:t>Pasal</a:t>
              </a:r>
              <a:r>
                <a:rPr lang="en-US" altLang="en-US" sz="1400" b="1">
                  <a:solidFill>
                    <a:schemeClr val="bg1"/>
                  </a:solidFill>
                  <a:cs typeface="Times New Roman" panose="02020603050405020304" pitchFamily="18" charset="0"/>
                </a:rPr>
                <a:t> 18, 23,</a:t>
              </a:r>
              <a:br>
                <a:rPr lang="en-US" altLang="en-US" sz="1400" b="1">
                  <a:solidFill>
                    <a:schemeClr val="bg1"/>
                  </a:solidFill>
                  <a:cs typeface="Times New Roman" panose="02020603050405020304" pitchFamily="18" charset="0"/>
                </a:rPr>
              </a:br>
              <a:r>
                <a:rPr lang="en-US" altLang="en-US" sz="1400" b="1">
                  <a:solidFill>
                    <a:schemeClr val="bg1"/>
                  </a:solidFill>
                  <a:cs typeface="Times New Roman" panose="02020603050405020304" pitchFamily="18" charset="0"/>
                </a:rPr>
                <a:t>25, 47, 50</a:t>
              </a:r>
              <a:endParaRPr lang="en-US" sz="1400" b="1" dirty="0">
                <a:solidFill>
                  <a:schemeClr val="bg1"/>
                </a:solidFill>
              </a:endParaRPr>
            </a:p>
          </p:txBody>
        </p:sp>
      </p:grpSp>
      <p:cxnSp>
        <p:nvCxnSpPr>
          <p:cNvPr id="6" name="Straight Connector 5"/>
          <p:cNvCxnSpPr/>
          <p:nvPr/>
        </p:nvCxnSpPr>
        <p:spPr>
          <a:xfrm>
            <a:off x="2771800" y="1592437"/>
            <a:ext cx="0" cy="388766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3993" y="1592437"/>
            <a:ext cx="0" cy="388766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17300" y="4496749"/>
            <a:ext cx="2523655" cy="6101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err="1"/>
              <a:t>Pemilihan</a:t>
            </a:r>
            <a:r>
              <a:rPr lang="id-ID" sz="2000"/>
              <a:t> Penyedia</a:t>
            </a:r>
            <a:r>
              <a:rPr lang="en-US" sz="2000"/>
              <a:t>, Pelaksanaan Kontrak</a:t>
            </a:r>
          </a:p>
        </p:txBody>
      </p:sp>
      <p:sp>
        <p:nvSpPr>
          <p:cNvPr id="35" name="Rectangle 34"/>
          <p:cNvSpPr/>
          <p:nvPr/>
        </p:nvSpPr>
        <p:spPr>
          <a:xfrm>
            <a:off x="5050943" y="1998648"/>
            <a:ext cx="2808312" cy="490344"/>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Pelaksanaan</a:t>
            </a:r>
            <a:r>
              <a:rPr lang="en-US" sz="2000" dirty="0"/>
              <a:t> </a:t>
            </a:r>
            <a:r>
              <a:rPr lang="en-US" sz="2000" dirty="0" err="1"/>
              <a:t>swakelola</a:t>
            </a:r>
            <a:endParaRPr lang="en-US" sz="2000" dirty="0"/>
          </a:p>
        </p:txBody>
      </p:sp>
      <p:sp>
        <p:nvSpPr>
          <p:cNvPr id="13" name="Rectangle 12"/>
          <p:cNvSpPr/>
          <p:nvPr/>
        </p:nvSpPr>
        <p:spPr>
          <a:xfrm>
            <a:off x="864652" y="1904692"/>
            <a:ext cx="1296144" cy="610170"/>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Swakelola</a:t>
            </a:r>
            <a:endParaRPr lang="en-US" sz="2000" dirty="0"/>
          </a:p>
        </p:txBody>
      </p:sp>
      <p:sp>
        <p:nvSpPr>
          <p:cNvPr id="14" name="Rectangle 13"/>
          <p:cNvSpPr/>
          <p:nvPr/>
        </p:nvSpPr>
        <p:spPr>
          <a:xfrm>
            <a:off x="867231" y="4496749"/>
            <a:ext cx="1296144" cy="610170"/>
          </a:xfrm>
          <a:prstGeom prst="rect">
            <a:avLst/>
          </a:prstGeom>
          <a:ln w="3175">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t>Penyedia</a:t>
            </a:r>
            <a:endParaRPr lang="en-US" sz="2000" dirty="0"/>
          </a:p>
        </p:txBody>
      </p:sp>
      <p:sp>
        <p:nvSpPr>
          <p:cNvPr id="15" name="Rectangle 14"/>
          <p:cNvSpPr/>
          <p:nvPr/>
        </p:nvSpPr>
        <p:spPr>
          <a:xfrm>
            <a:off x="2844110" y="1592437"/>
            <a:ext cx="2120419" cy="1186833"/>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t>Sasaran, penyelenggara, Rencana kegiatan, RAB</a:t>
            </a:r>
            <a:endParaRPr lang="en-US" sz="2000" dirty="0"/>
          </a:p>
        </p:txBody>
      </p:sp>
      <p:sp>
        <p:nvSpPr>
          <p:cNvPr id="17" name="Rectangle 16"/>
          <p:cNvSpPr/>
          <p:nvPr/>
        </p:nvSpPr>
        <p:spPr>
          <a:xfrm>
            <a:off x="2858367" y="4313240"/>
            <a:ext cx="2235626" cy="1030312"/>
          </a:xfrm>
          <a:prstGeom prst="rect">
            <a:avLst/>
          </a:prstGeom>
          <a:ln w="3175">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t>HPS, rancangan Kontrak, Spek, uang muka, jaminan</a:t>
            </a:r>
            <a:endParaRPr lang="en-US" sz="2000" dirty="0"/>
          </a:p>
        </p:txBody>
      </p:sp>
    </p:spTree>
    <p:extLst>
      <p:ext uri="{BB962C8B-B14F-4D97-AF65-F5344CB8AC3E}">
        <p14:creationId xmlns:p14="http://schemas.microsoft.com/office/powerpoint/2010/main" val="81834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Autofit/>
          </a:bodyPr>
          <a:lstStyle/>
          <a:p>
            <a:pPr defTabSz="457200" eaLnBrk="0" fontAlgn="base" hangingPunct="0">
              <a:spcAft>
                <a:spcPct val="0"/>
              </a:spcAft>
              <a:defRPr/>
            </a:pPr>
            <a:r>
              <a:rPr lang="en-US" sz="3600" dirty="0">
                <a:latin typeface="Rockwell" panose="02060603020205020403" pitchFamily="18" charset="0"/>
                <a:ea typeface="+mn-ea"/>
                <a:cs typeface="+mn-cs"/>
              </a:rPr>
              <a:t>5.</a:t>
            </a:r>
            <a:r>
              <a:rPr lang="id-ID" sz="3600" dirty="0">
                <a:latin typeface="Rockwell" panose="02060603020205020403" pitchFamily="18" charset="0"/>
                <a:ea typeface="+mn-ea"/>
                <a:cs typeface="+mn-cs"/>
              </a:rPr>
              <a:t> Anggaran</a:t>
            </a:r>
            <a:r>
              <a:rPr lang="en-US" sz="3600" dirty="0">
                <a:latin typeface="Rockwell" panose="02060603020205020403" pitchFamily="18" charset="0"/>
                <a:ea typeface="+mn-ea"/>
                <a:cs typeface="+mn-cs"/>
              </a:rPr>
              <a:t> </a:t>
            </a:r>
            <a:r>
              <a:rPr lang="en-US" sz="3600" dirty="0" err="1">
                <a:latin typeface="Rockwell" panose="02060603020205020403" pitchFamily="18" charset="0"/>
                <a:ea typeface="+mn-ea"/>
                <a:cs typeface="+mn-cs"/>
              </a:rPr>
              <a:t>Pengadaan</a:t>
            </a:r>
            <a:endParaRPr lang="id-ID" sz="3600" dirty="0">
              <a:latin typeface="Rockwell" panose="02060603020205020403" pitchFamily="18" charset="0"/>
              <a:ea typeface="+mn-ea"/>
              <a:cs typeface="+mn-cs"/>
            </a:endParaRP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11</a:t>
            </a:fld>
            <a:endParaRPr lang="en-US"/>
          </a:p>
        </p:txBody>
      </p:sp>
      <p:sp>
        <p:nvSpPr>
          <p:cNvPr id="8" name="Rectangle 7"/>
          <p:cNvSpPr/>
          <p:nvPr/>
        </p:nvSpPr>
        <p:spPr>
          <a:xfrm>
            <a:off x="354541" y="3284984"/>
            <a:ext cx="3240360" cy="1446550"/>
          </a:xfrm>
          <a:prstGeom prst="rect">
            <a:avLst/>
          </a:prstGeom>
        </p:spPr>
        <p:txBody>
          <a:bodyPr wrap="square">
            <a:spAutoFit/>
          </a:bodyPr>
          <a:lstStyle/>
          <a:p>
            <a:pPr lvl="0" algn="ctr"/>
            <a:r>
              <a:rPr lang="en-US" sz="2200" dirty="0" err="1"/>
              <a:t>Mengidentifikasi</a:t>
            </a:r>
            <a:r>
              <a:rPr lang="en-US" sz="2200" dirty="0"/>
              <a:t> </a:t>
            </a:r>
            <a:r>
              <a:rPr lang="en-US" sz="2200" dirty="0" err="1"/>
              <a:t>kebutuhan</a:t>
            </a:r>
            <a:r>
              <a:rPr lang="en-US" sz="2200" dirty="0"/>
              <a:t> </a:t>
            </a:r>
            <a:r>
              <a:rPr lang="en-US" sz="2200" dirty="0" err="1"/>
              <a:t>sumber</a:t>
            </a:r>
            <a:r>
              <a:rPr lang="en-US" sz="2200" dirty="0"/>
              <a:t> </a:t>
            </a:r>
            <a:r>
              <a:rPr lang="en-US" sz="2200" dirty="0" err="1"/>
              <a:t>daya</a:t>
            </a:r>
            <a:r>
              <a:rPr lang="en-US" sz="2200" dirty="0"/>
              <a:t> </a:t>
            </a:r>
            <a:r>
              <a:rPr lang="en-US" sz="2200" dirty="0" err="1"/>
              <a:t>manusia</a:t>
            </a:r>
            <a:r>
              <a:rPr lang="en-US" sz="2200" dirty="0"/>
              <a:t>, </a:t>
            </a:r>
            <a:r>
              <a:rPr lang="en-US" sz="2200"/>
              <a:t>material/ </a:t>
            </a:r>
            <a:br>
              <a:rPr lang="en-US" sz="2200"/>
            </a:br>
            <a:r>
              <a:rPr lang="en-US" sz="2200"/>
              <a:t>bahan </a:t>
            </a:r>
            <a:r>
              <a:rPr lang="en-US" sz="2200" err="1"/>
              <a:t>dan</a:t>
            </a:r>
            <a:r>
              <a:rPr lang="en-US" sz="2200"/>
              <a:t> alat </a:t>
            </a:r>
            <a:endParaRPr lang="id-ID" sz="2200" dirty="0"/>
          </a:p>
        </p:txBody>
      </p:sp>
      <p:sp>
        <p:nvSpPr>
          <p:cNvPr id="9" name="Rectangle 8"/>
          <p:cNvSpPr/>
          <p:nvPr/>
        </p:nvSpPr>
        <p:spPr>
          <a:xfrm>
            <a:off x="3517451" y="3284984"/>
            <a:ext cx="2463062" cy="1107996"/>
          </a:xfrm>
          <a:prstGeom prst="rect">
            <a:avLst/>
          </a:prstGeom>
        </p:spPr>
        <p:txBody>
          <a:bodyPr wrap="square">
            <a:spAutoFit/>
          </a:bodyPr>
          <a:lstStyle/>
          <a:p>
            <a:pPr algn="ctr"/>
            <a:r>
              <a:rPr lang="en-US" sz="2200" dirty="0" err="1"/>
              <a:t>Menghitung</a:t>
            </a:r>
            <a:r>
              <a:rPr lang="en-US" sz="2200" dirty="0"/>
              <a:t> </a:t>
            </a:r>
            <a:r>
              <a:rPr lang="en-US" sz="2200" dirty="0" err="1"/>
              <a:t>perkiraan</a:t>
            </a:r>
            <a:r>
              <a:rPr lang="en-US" sz="2200" dirty="0"/>
              <a:t> </a:t>
            </a:r>
            <a:r>
              <a:rPr lang="en-US" sz="2200" dirty="0" err="1"/>
              <a:t>biaya</a:t>
            </a:r>
            <a:r>
              <a:rPr lang="en-US" sz="2200" dirty="0"/>
              <a:t> </a:t>
            </a:r>
            <a:r>
              <a:rPr lang="en-US" sz="2200" dirty="0" err="1"/>
              <a:t>setiap</a:t>
            </a:r>
            <a:r>
              <a:rPr lang="en-US" sz="2200" dirty="0"/>
              <a:t> </a:t>
            </a:r>
            <a:r>
              <a:rPr lang="en-US" sz="2200" dirty="0" err="1"/>
              <a:t>aktifitas</a:t>
            </a:r>
            <a:endParaRPr lang="id-ID" sz="2200" dirty="0"/>
          </a:p>
        </p:txBody>
      </p:sp>
      <p:sp>
        <p:nvSpPr>
          <p:cNvPr id="10" name="Rectangle 9"/>
          <p:cNvSpPr/>
          <p:nvPr/>
        </p:nvSpPr>
        <p:spPr>
          <a:xfrm>
            <a:off x="6312200" y="3284984"/>
            <a:ext cx="2099627" cy="1107996"/>
          </a:xfrm>
          <a:prstGeom prst="rect">
            <a:avLst/>
          </a:prstGeom>
        </p:spPr>
        <p:txBody>
          <a:bodyPr wrap="square">
            <a:spAutoFit/>
          </a:bodyPr>
          <a:lstStyle/>
          <a:p>
            <a:pPr lvl="0" algn="ctr"/>
            <a:r>
              <a:rPr lang="en-US" sz="2200" dirty="0" err="1"/>
              <a:t>Mengumpulkan</a:t>
            </a:r>
            <a:r>
              <a:rPr lang="en-US" sz="2200" dirty="0"/>
              <a:t> </a:t>
            </a:r>
            <a:r>
              <a:rPr lang="en-US" sz="2200" dirty="0" err="1"/>
              <a:t>biaya</a:t>
            </a:r>
            <a:r>
              <a:rPr lang="en-US" sz="2200" dirty="0"/>
              <a:t> </a:t>
            </a:r>
            <a:r>
              <a:rPr lang="id-ID" sz="2200" dirty="0"/>
              <a:t> seluruh </a:t>
            </a:r>
            <a:r>
              <a:rPr lang="en-US" sz="2200" dirty="0" err="1"/>
              <a:t>aktifitas</a:t>
            </a:r>
            <a:r>
              <a:rPr lang="en-US" sz="2200" dirty="0"/>
              <a:t> </a:t>
            </a:r>
            <a:endParaRPr lang="id-ID" sz="22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307984" y="2256318"/>
            <a:ext cx="1009919" cy="1042081"/>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96887" y="2279075"/>
            <a:ext cx="975279" cy="1019324"/>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991374" y="2251398"/>
            <a:ext cx="997053" cy="1042081"/>
          </a:xfrm>
          <a:prstGeom prst="rect">
            <a:avLst/>
          </a:prstGeom>
        </p:spPr>
      </p:pic>
    </p:spTree>
    <p:extLst>
      <p:ext uri="{BB962C8B-B14F-4D97-AF65-F5344CB8AC3E}">
        <p14:creationId xmlns:p14="http://schemas.microsoft.com/office/powerpoint/2010/main" val="283428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F3828C-60E6-4BCF-A7C6-5828EE0299C5}"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
        <p:nvSpPr>
          <p:cNvPr id="4" name="Content Placeholder 2"/>
          <p:cNvSpPr txBox="1">
            <a:spLocks/>
          </p:cNvSpPr>
          <p:nvPr/>
        </p:nvSpPr>
        <p:spPr bwMode="auto">
          <a:xfrm>
            <a:off x="466937" y="1700808"/>
            <a:ext cx="7201407" cy="398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Ruang Lingkup Perencanaan PBJP</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800" b="1">
                <a:solidFill>
                  <a:schemeClr val="accent5">
                    <a:lumMod val="50000"/>
                  </a:schemeClr>
                </a:solidFill>
              </a:rPr>
              <a:t>Perencanaan Pengadaan Melalui Swakelola</a:t>
            </a:r>
            <a:endParaRPr lang="id-ID" sz="2800" b="1">
              <a:solidFill>
                <a:schemeClr val="accent5">
                  <a:lumMod val="50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Perencanaan Pengadaan Melalui Penyedia</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Penyusunan &amp; Pengumuman  Rencana Umum Pengadaan</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endParaRPr lang="id-ID" sz="2400" dirty="0">
              <a:solidFill>
                <a:schemeClr val="bg1">
                  <a:lumMod val="65000"/>
                </a:schemeClr>
              </a:solidFill>
            </a:endParaRPr>
          </a:p>
        </p:txBody>
      </p:sp>
      <p:pic>
        <p:nvPicPr>
          <p:cNvPr id="5" name="Picture 4"/>
          <p:cNvPicPr>
            <a:picLocks noChangeAspect="1"/>
          </p:cNvPicPr>
          <p:nvPr/>
        </p:nvPicPr>
        <p:blipFill rotWithShape="1">
          <a:blip r:embed="rId2"/>
          <a:srcRect t="8222" r="51832" b="1002"/>
          <a:stretch/>
        </p:blipFill>
        <p:spPr>
          <a:xfrm>
            <a:off x="7176120" y="0"/>
            <a:ext cx="1967880" cy="6939576"/>
          </a:xfrm>
          <a:prstGeom prst="rect">
            <a:avLst/>
          </a:prstGeom>
        </p:spPr>
      </p:pic>
    </p:spTree>
    <p:extLst>
      <p:ext uri="{BB962C8B-B14F-4D97-AF65-F5344CB8AC3E}">
        <p14:creationId xmlns:p14="http://schemas.microsoft.com/office/powerpoint/2010/main" val="186857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23" y="476672"/>
            <a:ext cx="9517882" cy="1143000"/>
          </a:xfrm>
        </p:spPr>
        <p:txBody>
          <a:bodyPr>
            <a:noAutofit/>
          </a:bodyPr>
          <a:lstStyle/>
          <a:p>
            <a:pPr defTabSz="457200" eaLnBrk="0" fontAlgn="base" hangingPunct="0">
              <a:spcAft>
                <a:spcPct val="0"/>
              </a:spcAft>
              <a:defRPr/>
            </a:pPr>
            <a:r>
              <a:rPr lang="id-ID" sz="3200" dirty="0">
                <a:latin typeface="Rockwell" panose="02060603020205020403" pitchFamily="18" charset="0"/>
                <a:ea typeface="+mn-ea"/>
                <a:cs typeface="+mn-cs"/>
              </a:rPr>
              <a:t>Perencanaan  Pengadaan</a:t>
            </a:r>
            <a:br>
              <a:rPr lang="id-ID" sz="3200" dirty="0">
                <a:latin typeface="Rockwell" panose="02060603020205020403" pitchFamily="18" charset="0"/>
                <a:ea typeface="+mn-ea"/>
                <a:cs typeface="+mn-cs"/>
              </a:rPr>
            </a:br>
            <a:r>
              <a:rPr lang="id-ID" sz="3200" dirty="0">
                <a:latin typeface="Rockwell" panose="02060603020205020403" pitchFamily="18" charset="0"/>
                <a:ea typeface="+mn-ea"/>
                <a:cs typeface="+mn-cs"/>
              </a:rPr>
              <a:t> Melalui Swakelola</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13</a:t>
            </a:fld>
            <a:endParaRPr lang="en-US"/>
          </a:p>
        </p:txBody>
      </p:sp>
      <p:grpSp>
        <p:nvGrpSpPr>
          <p:cNvPr id="5" name="Group 4"/>
          <p:cNvGrpSpPr/>
          <p:nvPr/>
        </p:nvGrpSpPr>
        <p:grpSpPr>
          <a:xfrm>
            <a:off x="6495083" y="6267847"/>
            <a:ext cx="1824602" cy="542130"/>
            <a:chOff x="-71809" y="6129220"/>
            <a:chExt cx="1824602" cy="542130"/>
          </a:xfrm>
        </p:grpSpPr>
        <p:pic>
          <p:nvPicPr>
            <p:cNvPr id="6" name="Picture 5"/>
            <p:cNvPicPr>
              <a:picLocks noChangeAspect="1"/>
            </p:cNvPicPr>
            <p:nvPr/>
          </p:nvPicPr>
          <p:blipFill>
            <a:blip r:embed="rId3"/>
            <a:stretch>
              <a:fillRect/>
            </a:stretch>
          </p:blipFill>
          <p:spPr>
            <a:xfrm>
              <a:off x="0" y="6129220"/>
              <a:ext cx="1742908" cy="542130"/>
            </a:xfrm>
            <a:prstGeom prst="rect">
              <a:avLst/>
            </a:prstGeom>
          </p:spPr>
        </p:pic>
        <p:sp>
          <p:nvSpPr>
            <p:cNvPr id="7" name="Rectangle 6"/>
            <p:cNvSpPr/>
            <p:nvPr/>
          </p:nvSpPr>
          <p:spPr>
            <a:xfrm>
              <a:off x="-71809" y="6200230"/>
              <a:ext cx="1824602" cy="338554"/>
            </a:xfrm>
            <a:prstGeom prst="rect">
              <a:avLst/>
            </a:prstGeom>
          </p:spPr>
          <p:txBody>
            <a:bodyPr wrap="none">
              <a:spAutoFit/>
            </a:bodyPr>
            <a:lstStyle/>
            <a:p>
              <a:r>
                <a:rPr lang="en-US" altLang="en-US" sz="1600" b="1" dirty="0" err="1">
                  <a:solidFill>
                    <a:schemeClr val="bg1"/>
                  </a:solidFill>
                  <a:cs typeface="Times New Roman" panose="02020603050405020304" pitchFamily="18" charset="0"/>
                </a:rPr>
                <a:t>Pasal</a:t>
              </a:r>
              <a:r>
                <a:rPr lang="en-US" altLang="en-US" sz="1600" b="1" dirty="0">
                  <a:solidFill>
                    <a:schemeClr val="bg1"/>
                  </a:solidFill>
                  <a:cs typeface="Times New Roman" panose="02020603050405020304" pitchFamily="18" charset="0"/>
                </a:rPr>
                <a:t> 18 </a:t>
              </a:r>
              <a:r>
                <a:rPr lang="en-US" altLang="en-US" sz="1600" b="1" err="1">
                  <a:solidFill>
                    <a:schemeClr val="bg1"/>
                  </a:solidFill>
                  <a:cs typeface="Times New Roman" panose="02020603050405020304" pitchFamily="18" charset="0"/>
                </a:rPr>
                <a:t>ayat</a:t>
              </a:r>
              <a:r>
                <a:rPr lang="en-US" altLang="en-US" sz="1600" b="1">
                  <a:solidFill>
                    <a:schemeClr val="bg1"/>
                  </a:solidFill>
                  <a:cs typeface="Times New Roman" panose="02020603050405020304" pitchFamily="18" charset="0"/>
                </a:rPr>
                <a:t> 5 &amp; 8 </a:t>
              </a:r>
              <a:endParaRPr lang="en-US" sz="1600"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2772727704"/>
              </p:ext>
            </p:extLst>
          </p:nvPr>
        </p:nvGraphicFramePr>
        <p:xfrm>
          <a:off x="-28240" y="1196752"/>
          <a:ext cx="9094300" cy="4613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a:stretch>
            <a:fillRect/>
          </a:stretch>
        </p:blipFill>
        <p:spPr>
          <a:xfrm>
            <a:off x="101564" y="2310199"/>
            <a:ext cx="673253" cy="626822"/>
          </a:xfrm>
          <a:prstGeom prst="rect">
            <a:avLst/>
          </a:prstGeom>
        </p:spPr>
      </p:pic>
      <p:pic>
        <p:nvPicPr>
          <p:cNvPr id="10" name="Picture 9"/>
          <p:cNvPicPr>
            <a:picLocks noChangeAspect="1"/>
          </p:cNvPicPr>
          <p:nvPr/>
        </p:nvPicPr>
        <p:blipFill>
          <a:blip r:embed="rId10"/>
          <a:stretch>
            <a:fillRect/>
          </a:stretch>
        </p:blipFill>
        <p:spPr>
          <a:xfrm>
            <a:off x="4854092" y="2310199"/>
            <a:ext cx="567986" cy="770838"/>
          </a:xfrm>
          <a:prstGeom prst="rect">
            <a:avLst/>
          </a:prstGeom>
        </p:spPr>
      </p:pic>
      <p:pic>
        <p:nvPicPr>
          <p:cNvPr id="11" name="Picture 10"/>
          <p:cNvPicPr>
            <a:picLocks noChangeAspect="1"/>
          </p:cNvPicPr>
          <p:nvPr/>
        </p:nvPicPr>
        <p:blipFill>
          <a:blip r:embed="rId11"/>
          <a:stretch>
            <a:fillRect/>
          </a:stretch>
        </p:blipFill>
        <p:spPr>
          <a:xfrm>
            <a:off x="2549836" y="3966383"/>
            <a:ext cx="504056" cy="688466"/>
          </a:xfrm>
          <a:prstGeom prst="rect">
            <a:avLst/>
          </a:prstGeom>
        </p:spPr>
      </p:pic>
      <p:sp>
        <p:nvSpPr>
          <p:cNvPr id="12" name="Rectangle 11"/>
          <p:cNvSpPr/>
          <p:nvPr/>
        </p:nvSpPr>
        <p:spPr>
          <a:xfrm>
            <a:off x="1829761" y="5503101"/>
            <a:ext cx="5479513" cy="461665"/>
          </a:xfrm>
          <a:prstGeom prst="rect">
            <a:avLst/>
          </a:prstGeom>
        </p:spPr>
        <p:txBody>
          <a:bodyPr wrap="none">
            <a:spAutoFit/>
          </a:bodyPr>
          <a:lstStyle/>
          <a:p>
            <a:pPr marL="114300" algn="ctr"/>
            <a:r>
              <a:rPr lang="en-US" sz="2400" u="sng"/>
              <a:t>Hasil perencanaan PBJ dimuat dalam RUP</a:t>
            </a:r>
            <a:endParaRPr lang="id-ID" sz="2400" u="sng" dirty="0"/>
          </a:p>
        </p:txBody>
      </p:sp>
    </p:spTree>
    <p:extLst>
      <p:ext uri="{BB962C8B-B14F-4D97-AF65-F5344CB8AC3E}">
        <p14:creationId xmlns:p14="http://schemas.microsoft.com/office/powerpoint/2010/main" val="178418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768" y="188640"/>
            <a:ext cx="6707088" cy="1143000"/>
          </a:xfrm>
        </p:spPr>
        <p:txBody>
          <a:bodyPr>
            <a:noAutofit/>
          </a:bodyPr>
          <a:lstStyle/>
          <a:p>
            <a:pPr defTabSz="457200" eaLnBrk="0" fontAlgn="base" hangingPunct="0">
              <a:spcAft>
                <a:spcPct val="0"/>
              </a:spcAft>
              <a:defRPr/>
            </a:pPr>
            <a:r>
              <a:rPr lang="id-ID" sz="4000" dirty="0">
                <a:latin typeface="Rockwell" panose="02060603020205020403" pitchFamily="18" charset="0"/>
                <a:ea typeface="+mn-ea"/>
                <a:cs typeface="+mn-cs"/>
              </a:rPr>
              <a:t>Tipe Swakelola</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14</a:t>
            </a:fld>
            <a:endParaRPr lang="en-US"/>
          </a:p>
        </p:txBody>
      </p:sp>
      <p:grpSp>
        <p:nvGrpSpPr>
          <p:cNvPr id="6" name="Group 5"/>
          <p:cNvGrpSpPr/>
          <p:nvPr/>
        </p:nvGrpSpPr>
        <p:grpSpPr>
          <a:xfrm>
            <a:off x="6553200" y="6237312"/>
            <a:ext cx="1477412" cy="542130"/>
            <a:chOff x="0" y="6129220"/>
            <a:chExt cx="1745540" cy="542130"/>
          </a:xfrm>
        </p:grpSpPr>
        <p:pic>
          <p:nvPicPr>
            <p:cNvPr id="7" name="Picture 6"/>
            <p:cNvPicPr>
              <a:picLocks noChangeAspect="1"/>
            </p:cNvPicPr>
            <p:nvPr/>
          </p:nvPicPr>
          <p:blipFill>
            <a:blip r:embed="rId3"/>
            <a:stretch>
              <a:fillRect/>
            </a:stretch>
          </p:blipFill>
          <p:spPr>
            <a:xfrm>
              <a:off x="0" y="6129220"/>
              <a:ext cx="1742908" cy="542130"/>
            </a:xfrm>
            <a:prstGeom prst="rect">
              <a:avLst/>
            </a:prstGeom>
          </p:spPr>
        </p:pic>
        <p:sp>
          <p:nvSpPr>
            <p:cNvPr id="8" name="Rectangle 7"/>
            <p:cNvSpPr/>
            <p:nvPr/>
          </p:nvSpPr>
          <p:spPr>
            <a:xfrm>
              <a:off x="89796" y="6238668"/>
              <a:ext cx="1655744" cy="307777"/>
            </a:xfrm>
            <a:prstGeom prst="rect">
              <a:avLst/>
            </a:prstGeom>
          </p:spPr>
          <p:txBody>
            <a:bodyPr wrap="none">
              <a:spAutoFit/>
            </a:bodyPr>
            <a:lstStyle/>
            <a:p>
              <a:r>
                <a:rPr lang="en-US" altLang="en-US" sz="1400" b="1" err="1">
                  <a:solidFill>
                    <a:schemeClr val="bg1"/>
                  </a:solidFill>
                  <a:cs typeface="Times New Roman" panose="02020603050405020304" pitchFamily="18" charset="0"/>
                </a:rPr>
                <a:t>Pasal</a:t>
              </a:r>
              <a:r>
                <a:rPr lang="en-US" altLang="en-US" sz="1400" b="1">
                  <a:solidFill>
                    <a:schemeClr val="bg1"/>
                  </a:solidFill>
                  <a:cs typeface="Times New Roman" panose="02020603050405020304" pitchFamily="18" charset="0"/>
                </a:rPr>
                <a:t> </a:t>
              </a:r>
              <a:r>
                <a:rPr lang="id-ID" altLang="en-US" sz="1400" b="1">
                  <a:solidFill>
                    <a:schemeClr val="bg1"/>
                  </a:solidFill>
                  <a:cs typeface="Times New Roman" panose="02020603050405020304" pitchFamily="18" charset="0"/>
                </a:rPr>
                <a:t> 18</a:t>
              </a:r>
              <a:r>
                <a:rPr lang="en-US" altLang="en-US" sz="1400" b="1">
                  <a:solidFill>
                    <a:schemeClr val="bg1"/>
                  </a:solidFill>
                  <a:cs typeface="Times New Roman" panose="02020603050405020304" pitchFamily="18" charset="0"/>
                </a:rPr>
                <a:t> ayat 6  </a:t>
              </a:r>
              <a:endParaRPr lang="en-US" sz="1400" b="1" dirty="0">
                <a:solidFill>
                  <a:schemeClr val="bg1"/>
                </a:solidFill>
              </a:endParaRPr>
            </a:p>
          </p:txBody>
        </p:sp>
      </p:grpSp>
      <p:graphicFrame>
        <p:nvGraphicFramePr>
          <p:cNvPr id="9" name="Diagram 8"/>
          <p:cNvGraphicFramePr/>
          <p:nvPr>
            <p:extLst>
              <p:ext uri="{D42A27DB-BD31-4B8C-83A1-F6EECF244321}">
                <p14:modId xmlns:p14="http://schemas.microsoft.com/office/powerpoint/2010/main" val="1964482647"/>
              </p:ext>
            </p:extLst>
          </p:nvPr>
        </p:nvGraphicFramePr>
        <p:xfrm>
          <a:off x="251520" y="1064320"/>
          <a:ext cx="8640960" cy="4812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20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F3828C-60E6-4BCF-A7C6-5828EE0299C5}"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4" name="Content Placeholder 2"/>
          <p:cNvSpPr txBox="1">
            <a:spLocks/>
          </p:cNvSpPr>
          <p:nvPr/>
        </p:nvSpPr>
        <p:spPr bwMode="auto">
          <a:xfrm>
            <a:off x="466937" y="1700808"/>
            <a:ext cx="7201407" cy="398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Ruang Lingkup Perencanaan PBJP</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Perencanaan Pengadaan Melalui Swakelola</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800" b="1">
                <a:solidFill>
                  <a:schemeClr val="accent5">
                    <a:lumMod val="50000"/>
                  </a:schemeClr>
                </a:solidFill>
              </a:rPr>
              <a:t>Perencanaan Pengadaan Melalui Penyedia</a:t>
            </a:r>
            <a:endParaRPr lang="id-ID" sz="2800" b="1">
              <a:solidFill>
                <a:schemeClr val="accent5">
                  <a:lumMod val="50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Penyusunan &amp; Pengumuman  Rencana Umum Pengadaan</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endParaRPr lang="id-ID" sz="2400" dirty="0">
              <a:solidFill>
                <a:schemeClr val="bg1">
                  <a:lumMod val="65000"/>
                </a:schemeClr>
              </a:solidFill>
            </a:endParaRPr>
          </a:p>
        </p:txBody>
      </p:sp>
      <p:pic>
        <p:nvPicPr>
          <p:cNvPr id="6" name="Picture 5"/>
          <p:cNvPicPr>
            <a:picLocks noChangeAspect="1"/>
          </p:cNvPicPr>
          <p:nvPr/>
        </p:nvPicPr>
        <p:blipFill rotWithShape="1">
          <a:blip r:embed="rId2"/>
          <a:srcRect t="8222" r="51832" b="1002"/>
          <a:stretch/>
        </p:blipFill>
        <p:spPr>
          <a:xfrm>
            <a:off x="7176120" y="0"/>
            <a:ext cx="1967880" cy="6939576"/>
          </a:xfrm>
          <a:prstGeom prst="rect">
            <a:avLst/>
          </a:prstGeom>
        </p:spPr>
      </p:pic>
    </p:spTree>
    <p:extLst>
      <p:ext uri="{BB962C8B-B14F-4D97-AF65-F5344CB8AC3E}">
        <p14:creationId xmlns:p14="http://schemas.microsoft.com/office/powerpoint/2010/main" val="414616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48" y="260648"/>
            <a:ext cx="8229600" cy="1143000"/>
          </a:xfrm>
        </p:spPr>
        <p:txBody>
          <a:bodyPr>
            <a:noAutofit/>
          </a:bodyPr>
          <a:lstStyle/>
          <a:p>
            <a:pPr defTabSz="457200" eaLnBrk="0" fontAlgn="base" hangingPunct="0">
              <a:spcAft>
                <a:spcPct val="0"/>
              </a:spcAft>
              <a:defRPr/>
            </a:pPr>
            <a:r>
              <a:rPr lang="id-ID" sz="3200" dirty="0">
                <a:latin typeface="Rockwell" panose="02060603020205020403" pitchFamily="18" charset="0"/>
                <a:ea typeface="+mn-ea"/>
                <a:cs typeface="+mn-cs"/>
              </a:rPr>
              <a:t>Perencanaan Pengadaan </a:t>
            </a:r>
            <a:br>
              <a:rPr lang="id-ID" sz="3200" dirty="0">
                <a:latin typeface="Rockwell" panose="02060603020205020403" pitchFamily="18" charset="0"/>
                <a:ea typeface="+mn-ea"/>
                <a:cs typeface="+mn-cs"/>
              </a:rPr>
            </a:br>
            <a:r>
              <a:rPr lang="id-ID" sz="3200" dirty="0">
                <a:latin typeface="Rockwell" panose="02060603020205020403" pitchFamily="18" charset="0"/>
                <a:ea typeface="+mn-ea"/>
                <a:cs typeface="+mn-cs"/>
              </a:rPr>
              <a:t>Melalui Penyedia</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16</a:t>
            </a:fld>
            <a:endParaRPr lang="en-US"/>
          </a:p>
        </p:txBody>
      </p:sp>
      <p:grpSp>
        <p:nvGrpSpPr>
          <p:cNvPr id="5" name="Group 4"/>
          <p:cNvGrpSpPr/>
          <p:nvPr/>
        </p:nvGrpSpPr>
        <p:grpSpPr>
          <a:xfrm>
            <a:off x="6566892" y="6267847"/>
            <a:ext cx="1742908" cy="542130"/>
            <a:chOff x="0" y="6129220"/>
            <a:chExt cx="1742908" cy="542130"/>
          </a:xfrm>
        </p:grpSpPr>
        <p:pic>
          <p:nvPicPr>
            <p:cNvPr id="6" name="Picture 5"/>
            <p:cNvPicPr>
              <a:picLocks noChangeAspect="1"/>
            </p:cNvPicPr>
            <p:nvPr/>
          </p:nvPicPr>
          <p:blipFill>
            <a:blip r:embed="rId3"/>
            <a:stretch>
              <a:fillRect/>
            </a:stretch>
          </p:blipFill>
          <p:spPr>
            <a:xfrm>
              <a:off x="0" y="6129220"/>
              <a:ext cx="1742908" cy="542130"/>
            </a:xfrm>
            <a:prstGeom prst="rect">
              <a:avLst/>
            </a:prstGeom>
          </p:spPr>
        </p:pic>
        <p:sp>
          <p:nvSpPr>
            <p:cNvPr id="7" name="Rectangle 6"/>
            <p:cNvSpPr/>
            <p:nvPr/>
          </p:nvSpPr>
          <p:spPr>
            <a:xfrm>
              <a:off x="0" y="6217723"/>
              <a:ext cx="1640257" cy="338554"/>
            </a:xfrm>
            <a:prstGeom prst="rect">
              <a:avLst/>
            </a:prstGeom>
          </p:spPr>
          <p:txBody>
            <a:bodyPr wrap="none">
              <a:spAutoFit/>
            </a:bodyPr>
            <a:lstStyle/>
            <a:p>
              <a:r>
                <a:rPr lang="en-US" altLang="en-US" sz="1600" b="1" dirty="0" err="1">
                  <a:solidFill>
                    <a:schemeClr val="bg1"/>
                  </a:solidFill>
                  <a:cs typeface="Times New Roman" panose="02020603050405020304" pitchFamily="18" charset="0"/>
                </a:rPr>
                <a:t>Pasal</a:t>
              </a:r>
              <a:r>
                <a:rPr lang="en-US" altLang="en-US" sz="1600" b="1" dirty="0">
                  <a:solidFill>
                    <a:schemeClr val="bg1"/>
                  </a:solidFill>
                  <a:cs typeface="Times New Roman" panose="02020603050405020304" pitchFamily="18" charset="0"/>
                </a:rPr>
                <a:t> 18 </a:t>
              </a:r>
              <a:r>
                <a:rPr lang="en-US" altLang="en-US" sz="1600" b="1" err="1">
                  <a:solidFill>
                    <a:schemeClr val="bg1"/>
                  </a:solidFill>
                  <a:cs typeface="Times New Roman" panose="02020603050405020304" pitchFamily="18" charset="0"/>
                </a:rPr>
                <a:t>ayat</a:t>
              </a:r>
              <a:r>
                <a:rPr lang="en-US" altLang="en-US" sz="1600" b="1">
                  <a:solidFill>
                    <a:schemeClr val="bg1"/>
                  </a:solidFill>
                  <a:cs typeface="Times New Roman" panose="02020603050405020304" pitchFamily="18" charset="0"/>
                </a:rPr>
                <a:t> 7, 8</a:t>
              </a:r>
              <a:endParaRPr lang="en-US" sz="1600" b="1" dirty="0">
                <a:solidFill>
                  <a:schemeClr val="bg1"/>
                </a:solidFill>
              </a:endParaRPr>
            </a:p>
          </p:txBody>
        </p:sp>
      </p:grpSp>
      <p:graphicFrame>
        <p:nvGraphicFramePr>
          <p:cNvPr id="9" name="Diagram 8"/>
          <p:cNvGraphicFramePr/>
          <p:nvPr>
            <p:extLst>
              <p:ext uri="{D42A27DB-BD31-4B8C-83A1-F6EECF244321}">
                <p14:modId xmlns:p14="http://schemas.microsoft.com/office/powerpoint/2010/main" val="905546729"/>
              </p:ext>
            </p:extLst>
          </p:nvPr>
        </p:nvGraphicFramePr>
        <p:xfrm>
          <a:off x="1251266" y="1563272"/>
          <a:ext cx="7583987" cy="3879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3288423" y="5531098"/>
            <a:ext cx="5479513" cy="461665"/>
          </a:xfrm>
          <a:prstGeom prst="rect">
            <a:avLst/>
          </a:prstGeom>
        </p:spPr>
        <p:txBody>
          <a:bodyPr wrap="none">
            <a:spAutoFit/>
          </a:bodyPr>
          <a:lstStyle/>
          <a:p>
            <a:pPr marL="114300" algn="ctr"/>
            <a:r>
              <a:rPr lang="en-US" sz="2400" u="sng"/>
              <a:t>Hasil perencanaan PBJ dimuat dalam RUP</a:t>
            </a:r>
            <a:endParaRPr lang="id-ID" sz="2400" u="sng" dirty="0"/>
          </a:p>
        </p:txBody>
      </p:sp>
      <p:pic>
        <p:nvPicPr>
          <p:cNvPr id="12" name="Picture 11"/>
          <p:cNvPicPr>
            <a:picLocks noChangeAspect="1"/>
          </p:cNvPicPr>
          <p:nvPr/>
        </p:nvPicPr>
        <p:blipFill>
          <a:blip r:embed="rId9"/>
          <a:stretch>
            <a:fillRect/>
          </a:stretch>
        </p:blipFill>
        <p:spPr>
          <a:xfrm>
            <a:off x="671892" y="1607799"/>
            <a:ext cx="486844" cy="660717"/>
          </a:xfrm>
          <a:prstGeom prst="rect">
            <a:avLst/>
          </a:prstGeom>
        </p:spPr>
      </p:pic>
      <p:pic>
        <p:nvPicPr>
          <p:cNvPr id="13" name="Picture 12"/>
          <p:cNvPicPr>
            <a:picLocks noChangeAspect="1"/>
          </p:cNvPicPr>
          <p:nvPr/>
        </p:nvPicPr>
        <p:blipFill>
          <a:blip r:embed="rId10"/>
          <a:stretch>
            <a:fillRect/>
          </a:stretch>
        </p:blipFill>
        <p:spPr>
          <a:xfrm>
            <a:off x="1166920" y="2420888"/>
            <a:ext cx="432048" cy="590113"/>
          </a:xfrm>
          <a:prstGeom prst="rect">
            <a:avLst/>
          </a:prstGeom>
        </p:spPr>
      </p:pic>
      <p:pic>
        <p:nvPicPr>
          <p:cNvPr id="3" name="Picture 2"/>
          <p:cNvPicPr>
            <a:picLocks noChangeAspect="1"/>
          </p:cNvPicPr>
          <p:nvPr/>
        </p:nvPicPr>
        <p:blipFill>
          <a:blip r:embed="rId11"/>
          <a:stretch>
            <a:fillRect/>
          </a:stretch>
        </p:blipFill>
        <p:spPr>
          <a:xfrm>
            <a:off x="1382944" y="3170105"/>
            <a:ext cx="632717" cy="632717"/>
          </a:xfrm>
          <a:prstGeom prst="rect">
            <a:avLst/>
          </a:prstGeom>
        </p:spPr>
      </p:pic>
      <p:pic>
        <p:nvPicPr>
          <p:cNvPr id="8" name="Picture 7"/>
          <p:cNvPicPr>
            <a:picLocks noChangeAspect="1"/>
          </p:cNvPicPr>
          <p:nvPr/>
        </p:nvPicPr>
        <p:blipFill>
          <a:blip r:embed="rId12"/>
          <a:stretch>
            <a:fillRect/>
          </a:stretch>
        </p:blipFill>
        <p:spPr>
          <a:xfrm>
            <a:off x="1835696" y="4077072"/>
            <a:ext cx="544688" cy="544688"/>
          </a:xfrm>
          <a:prstGeom prst="rect">
            <a:avLst/>
          </a:prstGeom>
        </p:spPr>
      </p:pic>
      <p:pic>
        <p:nvPicPr>
          <p:cNvPr id="14" name="Picture 13"/>
          <p:cNvPicPr>
            <a:picLocks noChangeAspect="1"/>
          </p:cNvPicPr>
          <p:nvPr/>
        </p:nvPicPr>
        <p:blipFill>
          <a:blip r:embed="rId13"/>
          <a:stretch>
            <a:fillRect/>
          </a:stretch>
        </p:blipFill>
        <p:spPr>
          <a:xfrm>
            <a:off x="2390764" y="4823050"/>
            <a:ext cx="456678" cy="679448"/>
          </a:xfrm>
          <a:prstGeom prst="rect">
            <a:avLst/>
          </a:prstGeom>
        </p:spPr>
      </p:pic>
    </p:spTree>
    <p:extLst>
      <p:ext uri="{BB962C8B-B14F-4D97-AF65-F5344CB8AC3E}">
        <p14:creationId xmlns:p14="http://schemas.microsoft.com/office/powerpoint/2010/main" val="131496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92" y="188640"/>
            <a:ext cx="8229600" cy="954360"/>
          </a:xfrm>
        </p:spPr>
        <p:txBody>
          <a:bodyPr>
            <a:normAutofit/>
          </a:bodyPr>
          <a:lstStyle/>
          <a:p>
            <a:pPr defTabSz="457200" eaLnBrk="0" fontAlgn="base" hangingPunct="0">
              <a:spcAft>
                <a:spcPct val="0"/>
              </a:spcAft>
              <a:defRPr/>
            </a:pPr>
            <a:r>
              <a:rPr lang="en-US" sz="3600" dirty="0"/>
              <a:t>1. </a:t>
            </a:r>
            <a:r>
              <a:rPr lang="id-ID" sz="3200" dirty="0">
                <a:latin typeface="Rockwell" panose="02060603020205020403" pitchFamily="18" charset="0"/>
                <a:ea typeface="+mn-ea"/>
                <a:cs typeface="+mn-cs"/>
              </a:rPr>
              <a:t>Penyusunan spesifikasi teknis/KAK</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17</a:t>
            </a:fld>
            <a:endParaRPr lang="en-US"/>
          </a:p>
        </p:txBody>
      </p:sp>
      <p:graphicFrame>
        <p:nvGraphicFramePr>
          <p:cNvPr id="5" name="Diagram 4"/>
          <p:cNvGraphicFramePr/>
          <p:nvPr>
            <p:extLst>
              <p:ext uri="{D42A27DB-BD31-4B8C-83A1-F6EECF244321}">
                <p14:modId xmlns:p14="http://schemas.microsoft.com/office/powerpoint/2010/main" val="4044503507"/>
              </p:ext>
            </p:extLst>
          </p:nvPr>
        </p:nvGraphicFramePr>
        <p:xfrm>
          <a:off x="432792" y="1687657"/>
          <a:ext cx="8075116" cy="311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43608" y="5097222"/>
            <a:ext cx="6857125" cy="830997"/>
          </a:xfrm>
          <a:prstGeom prst="rect">
            <a:avLst/>
          </a:prstGeom>
          <a:noFill/>
        </p:spPr>
        <p:txBody>
          <a:bodyPr wrap="square" rtlCol="0">
            <a:spAutoFit/>
          </a:bodyPr>
          <a:lstStyle/>
          <a:p>
            <a:pPr algn="ctr"/>
            <a:r>
              <a:rPr lang="en-US" sz="2400" dirty="0" err="1"/>
              <a:t>Pemenuhan</a:t>
            </a:r>
            <a:r>
              <a:rPr lang="en-US" sz="2400" dirty="0"/>
              <a:t> PPDN </a:t>
            </a:r>
            <a:r>
              <a:rPr lang="id-ID" sz="2400" dirty="0"/>
              <a:t>dan </a:t>
            </a:r>
            <a:r>
              <a:rPr lang="en-US" sz="2400" dirty="0" err="1"/>
              <a:t>Produk</a:t>
            </a:r>
            <a:r>
              <a:rPr lang="en-US" sz="2400" dirty="0"/>
              <a:t> </a:t>
            </a:r>
            <a:r>
              <a:rPr lang="en-US" sz="2400" dirty="0" err="1"/>
              <a:t>bersertifikat</a:t>
            </a:r>
            <a:r>
              <a:rPr lang="en-US" sz="2400" dirty="0"/>
              <a:t> </a:t>
            </a:r>
            <a:r>
              <a:rPr lang="id-ID" sz="2400" dirty="0"/>
              <a:t>SNI dilakukan </a:t>
            </a:r>
            <a:r>
              <a:rPr lang="en-US" sz="2400" dirty="0"/>
              <a:t>s</a:t>
            </a:r>
            <a:r>
              <a:rPr lang="id-ID" sz="2400" dirty="0"/>
              <a:t>epanjang </a:t>
            </a:r>
            <a:r>
              <a:rPr lang="en-US" sz="2400" dirty="0"/>
              <a:t> </a:t>
            </a:r>
            <a:r>
              <a:rPr lang="id-ID" sz="2400" dirty="0"/>
              <a:t>tersedia dan mencukupi </a:t>
            </a:r>
            <a:endParaRPr lang="id-ID" sz="3200" dirty="0"/>
          </a:p>
        </p:txBody>
      </p:sp>
      <p:grpSp>
        <p:nvGrpSpPr>
          <p:cNvPr id="10" name="Group 9"/>
          <p:cNvGrpSpPr/>
          <p:nvPr/>
        </p:nvGrpSpPr>
        <p:grpSpPr>
          <a:xfrm>
            <a:off x="6517993" y="6237312"/>
            <a:ext cx="1778115" cy="542130"/>
            <a:chOff x="-35207" y="6129220"/>
            <a:chExt cx="1778115" cy="542130"/>
          </a:xfrm>
        </p:grpSpPr>
        <p:pic>
          <p:nvPicPr>
            <p:cNvPr id="11" name="Picture 10"/>
            <p:cNvPicPr>
              <a:picLocks noChangeAspect="1"/>
            </p:cNvPicPr>
            <p:nvPr/>
          </p:nvPicPr>
          <p:blipFill>
            <a:blip r:embed="rId8"/>
            <a:stretch>
              <a:fillRect/>
            </a:stretch>
          </p:blipFill>
          <p:spPr>
            <a:xfrm>
              <a:off x="0" y="6129220"/>
              <a:ext cx="1742908" cy="542130"/>
            </a:xfrm>
            <a:prstGeom prst="rect">
              <a:avLst/>
            </a:prstGeom>
          </p:spPr>
        </p:pic>
        <p:sp>
          <p:nvSpPr>
            <p:cNvPr id="12" name="Rectangle 11"/>
            <p:cNvSpPr/>
            <p:nvPr/>
          </p:nvSpPr>
          <p:spPr>
            <a:xfrm>
              <a:off x="-35207" y="6222993"/>
              <a:ext cx="1778115" cy="338554"/>
            </a:xfrm>
            <a:prstGeom prst="rect">
              <a:avLst/>
            </a:prstGeom>
          </p:spPr>
          <p:txBody>
            <a:bodyPr wrap="none">
              <a:spAutoFit/>
            </a:bodyPr>
            <a:lstStyle/>
            <a:p>
              <a:r>
                <a:rPr lang="en-US" altLang="en-US" sz="1600" b="1" dirty="0" err="1">
                  <a:solidFill>
                    <a:schemeClr val="bg1"/>
                  </a:solidFill>
                  <a:cs typeface="Times New Roman" panose="02020603050405020304" pitchFamily="18" charset="0"/>
                </a:rPr>
                <a:t>Pasal</a:t>
              </a:r>
              <a:r>
                <a:rPr lang="en-US" altLang="en-US" sz="1600" b="1" dirty="0">
                  <a:solidFill>
                    <a:schemeClr val="bg1"/>
                  </a:solidFill>
                  <a:cs typeface="Times New Roman" panose="02020603050405020304" pitchFamily="18" charset="0"/>
                </a:rPr>
                <a:t> 19 </a:t>
              </a:r>
              <a:r>
                <a:rPr lang="en-US" altLang="en-US" sz="1600" b="1" dirty="0" err="1">
                  <a:solidFill>
                    <a:schemeClr val="bg1"/>
                  </a:solidFill>
                  <a:cs typeface="Times New Roman" panose="02020603050405020304" pitchFamily="18" charset="0"/>
                </a:rPr>
                <a:t>ayat</a:t>
              </a:r>
              <a:r>
                <a:rPr lang="en-US" altLang="en-US" sz="1600" b="1" dirty="0">
                  <a:solidFill>
                    <a:schemeClr val="bg1"/>
                  </a:solidFill>
                  <a:cs typeface="Times New Roman" panose="02020603050405020304" pitchFamily="18" charset="0"/>
                </a:rPr>
                <a:t> 1&amp;3 </a:t>
              </a:r>
              <a:endParaRPr lang="en-US" sz="1600" b="1" dirty="0">
                <a:solidFill>
                  <a:schemeClr val="bg1"/>
                </a:solidFill>
              </a:endParaRPr>
            </a:p>
          </p:txBody>
        </p:sp>
      </p:grpSp>
    </p:spTree>
    <p:extLst>
      <p:ext uri="{BB962C8B-B14F-4D97-AF65-F5344CB8AC3E}">
        <p14:creationId xmlns:p14="http://schemas.microsoft.com/office/powerpoint/2010/main" val="194482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18</a:t>
            </a:fld>
            <a:endParaRPr lang="en-US"/>
          </a:p>
        </p:txBody>
      </p:sp>
      <p:graphicFrame>
        <p:nvGraphicFramePr>
          <p:cNvPr id="6" name="Diagram 5"/>
          <p:cNvGraphicFramePr/>
          <p:nvPr>
            <p:extLst>
              <p:ext uri="{D42A27DB-BD31-4B8C-83A1-F6EECF244321}">
                <p14:modId xmlns:p14="http://schemas.microsoft.com/office/powerpoint/2010/main" val="3848105389"/>
              </p:ext>
            </p:extLst>
          </p:nvPr>
        </p:nvGraphicFramePr>
        <p:xfrm>
          <a:off x="-540568" y="1885752"/>
          <a:ext cx="10088227" cy="4020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6553200" y="6237312"/>
            <a:ext cx="1742908" cy="542130"/>
            <a:chOff x="0" y="6129220"/>
            <a:chExt cx="1742908" cy="542130"/>
          </a:xfrm>
        </p:grpSpPr>
        <p:pic>
          <p:nvPicPr>
            <p:cNvPr id="10" name="Picture 9"/>
            <p:cNvPicPr>
              <a:picLocks noChangeAspect="1"/>
            </p:cNvPicPr>
            <p:nvPr/>
          </p:nvPicPr>
          <p:blipFill>
            <a:blip r:embed="rId7"/>
            <a:stretch>
              <a:fillRect/>
            </a:stretch>
          </p:blipFill>
          <p:spPr>
            <a:xfrm>
              <a:off x="0" y="6129220"/>
              <a:ext cx="1742908" cy="542130"/>
            </a:xfrm>
            <a:prstGeom prst="rect">
              <a:avLst/>
            </a:prstGeom>
          </p:spPr>
        </p:pic>
        <p:sp>
          <p:nvSpPr>
            <p:cNvPr id="11" name="Rectangle 10"/>
            <p:cNvSpPr/>
            <p:nvPr/>
          </p:nvSpPr>
          <p:spPr>
            <a:xfrm>
              <a:off x="60931" y="6188908"/>
              <a:ext cx="1648400" cy="369332"/>
            </a:xfrm>
            <a:prstGeom prst="rect">
              <a:avLst/>
            </a:prstGeom>
          </p:spPr>
          <p:txBody>
            <a:bodyPr wrap="none">
              <a:spAutoFit/>
            </a:bodyPr>
            <a:lstStyle/>
            <a:p>
              <a:r>
                <a:rPr lang="en-US" altLang="en-US" b="1" dirty="0" err="1">
                  <a:solidFill>
                    <a:schemeClr val="bg1"/>
                  </a:solidFill>
                  <a:cs typeface="Times New Roman" panose="02020603050405020304" pitchFamily="18" charset="0"/>
                </a:rPr>
                <a:t>Pasal</a:t>
              </a:r>
              <a:r>
                <a:rPr lang="en-US" altLang="en-US" b="1" dirty="0">
                  <a:solidFill>
                    <a:schemeClr val="bg1"/>
                  </a:solidFill>
                  <a:cs typeface="Times New Roman" panose="02020603050405020304" pitchFamily="18" charset="0"/>
                </a:rPr>
                <a:t> 19 </a:t>
              </a:r>
              <a:r>
                <a:rPr lang="en-US" altLang="en-US" b="1" dirty="0" err="1">
                  <a:solidFill>
                    <a:schemeClr val="bg1"/>
                  </a:solidFill>
                  <a:cs typeface="Times New Roman" panose="02020603050405020304" pitchFamily="18" charset="0"/>
                </a:rPr>
                <a:t>ayat</a:t>
              </a:r>
              <a:r>
                <a:rPr lang="en-US" altLang="en-US" b="1" dirty="0">
                  <a:solidFill>
                    <a:schemeClr val="bg1"/>
                  </a:solidFill>
                  <a:cs typeface="Times New Roman" panose="02020603050405020304" pitchFamily="18" charset="0"/>
                </a:rPr>
                <a:t> 2 </a:t>
              </a:r>
              <a:endParaRPr lang="en-US" b="1" dirty="0">
                <a:solidFill>
                  <a:schemeClr val="bg1"/>
                </a:solidFill>
              </a:endParaRPr>
            </a:p>
          </p:txBody>
        </p:sp>
      </p:grpSp>
      <p:sp>
        <p:nvSpPr>
          <p:cNvPr id="12" name="Title 1"/>
          <p:cNvSpPr>
            <a:spLocks noGrp="1"/>
          </p:cNvSpPr>
          <p:nvPr>
            <p:ph type="title"/>
          </p:nvPr>
        </p:nvSpPr>
        <p:spPr>
          <a:xfrm>
            <a:off x="432792" y="0"/>
            <a:ext cx="8229600" cy="1143000"/>
          </a:xfrm>
        </p:spPr>
        <p:txBody>
          <a:bodyPr>
            <a:normAutofit/>
          </a:bodyPr>
          <a:lstStyle/>
          <a:p>
            <a:pPr defTabSz="457200" eaLnBrk="0" fontAlgn="base" hangingPunct="0">
              <a:spcAft>
                <a:spcPct val="0"/>
              </a:spcAft>
              <a:defRPr/>
            </a:pPr>
            <a:r>
              <a:rPr lang="id-ID" sz="3200" dirty="0">
                <a:latin typeface="Rockwell" panose="02060603020205020403" pitchFamily="18" charset="0"/>
                <a:ea typeface="+mn-ea"/>
                <a:cs typeface="+mn-cs"/>
              </a:rPr>
              <a:t>Penyusunan spesifikasi teknis/KAK</a:t>
            </a:r>
          </a:p>
        </p:txBody>
      </p:sp>
      <p:sp>
        <p:nvSpPr>
          <p:cNvPr id="13" name="TextBox 12"/>
          <p:cNvSpPr txBox="1"/>
          <p:nvPr/>
        </p:nvSpPr>
        <p:spPr>
          <a:xfrm>
            <a:off x="432792" y="1416323"/>
            <a:ext cx="6156557" cy="461665"/>
          </a:xfrm>
          <a:prstGeom prst="rect">
            <a:avLst/>
          </a:prstGeom>
          <a:noFill/>
        </p:spPr>
        <p:txBody>
          <a:bodyPr wrap="none" rtlCol="0">
            <a:spAutoFit/>
          </a:bodyPr>
          <a:lstStyle/>
          <a:p>
            <a:r>
              <a:rPr lang="en-US" sz="2400" dirty="0"/>
              <a:t>P</a:t>
            </a:r>
            <a:r>
              <a:rPr lang="id-ID" sz="2400" dirty="0"/>
              <a:t>enyebutan </a:t>
            </a:r>
            <a:r>
              <a:rPr lang="en-US" sz="2400" dirty="0"/>
              <a:t>m</a:t>
            </a:r>
            <a:r>
              <a:rPr lang="id-ID" sz="2400" dirty="0"/>
              <a:t>er</a:t>
            </a:r>
            <a:r>
              <a:rPr lang="en-US" sz="2400" dirty="0"/>
              <a:t>e</a:t>
            </a:r>
            <a:r>
              <a:rPr lang="id-ID" sz="2400" dirty="0"/>
              <a:t>k </a:t>
            </a:r>
            <a:r>
              <a:rPr lang="en-US" sz="2400" dirty="0"/>
              <a:t>d</a:t>
            </a:r>
            <a:r>
              <a:rPr lang="id-ID" sz="2400" dirty="0"/>
              <a:t>imungkinkan </a:t>
            </a:r>
            <a:r>
              <a:rPr lang="en-US" sz="2400" dirty="0"/>
              <a:t>p</a:t>
            </a:r>
            <a:r>
              <a:rPr lang="id-ID" sz="2400" dirty="0"/>
              <a:t>ada </a:t>
            </a:r>
            <a:r>
              <a:rPr lang="en-US" sz="2400" dirty="0"/>
              <a:t>k</a:t>
            </a:r>
            <a:r>
              <a:rPr lang="id-ID" sz="2400" dirty="0"/>
              <a:t>ondisi :</a:t>
            </a: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r="72255"/>
          <a:stretch/>
        </p:blipFill>
        <p:spPr>
          <a:xfrm>
            <a:off x="4644008" y="3573016"/>
            <a:ext cx="632799" cy="648072"/>
          </a:xfrm>
          <a:prstGeom prst="rect">
            <a:avLst/>
          </a:prstGeom>
        </p:spPr>
      </p:pic>
      <p:pic>
        <p:nvPicPr>
          <p:cNvPr id="5" name="Picture 4"/>
          <p:cNvPicPr>
            <a:picLocks noChangeAspect="1"/>
          </p:cNvPicPr>
          <p:nvPr/>
        </p:nvPicPr>
        <p:blipFill>
          <a:blip r:embed="rId9"/>
          <a:stretch>
            <a:fillRect/>
          </a:stretch>
        </p:blipFill>
        <p:spPr>
          <a:xfrm>
            <a:off x="827584" y="3466967"/>
            <a:ext cx="718767" cy="718767"/>
          </a:xfrm>
          <a:prstGeom prst="rect">
            <a:avLst/>
          </a:prstGeom>
        </p:spPr>
      </p:pic>
      <p:pic>
        <p:nvPicPr>
          <p:cNvPr id="7" name="Picture 6"/>
          <p:cNvPicPr>
            <a:picLocks noChangeAspect="1"/>
          </p:cNvPicPr>
          <p:nvPr/>
        </p:nvPicPr>
        <p:blipFill>
          <a:blip r:embed="rId10"/>
          <a:stretch>
            <a:fillRect/>
          </a:stretch>
        </p:blipFill>
        <p:spPr>
          <a:xfrm>
            <a:off x="4644009" y="2141767"/>
            <a:ext cx="696262" cy="696262"/>
          </a:xfrm>
          <a:prstGeom prst="rect">
            <a:avLst/>
          </a:prstGeom>
        </p:spPr>
      </p:pic>
      <p:pic>
        <p:nvPicPr>
          <p:cNvPr id="8" name="Picture 7"/>
          <p:cNvPicPr>
            <a:picLocks noChangeAspect="1"/>
          </p:cNvPicPr>
          <p:nvPr/>
        </p:nvPicPr>
        <p:blipFill>
          <a:blip r:embed="rId11"/>
          <a:stretch>
            <a:fillRect/>
          </a:stretch>
        </p:blipFill>
        <p:spPr>
          <a:xfrm>
            <a:off x="964349" y="2256027"/>
            <a:ext cx="582002" cy="582002"/>
          </a:xfrm>
          <a:prstGeom prst="rect">
            <a:avLst/>
          </a:prstGeom>
        </p:spPr>
      </p:pic>
    </p:spTree>
    <p:extLst>
      <p:ext uri="{BB962C8B-B14F-4D97-AF65-F5344CB8AC3E}">
        <p14:creationId xmlns:p14="http://schemas.microsoft.com/office/powerpoint/2010/main" val="265957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69"/>
            <a:ext cx="8229600" cy="1143000"/>
          </a:xfrm>
        </p:spPr>
        <p:txBody>
          <a:bodyPr>
            <a:normAutofit/>
          </a:bodyPr>
          <a:lstStyle/>
          <a:p>
            <a:pPr defTabSz="457200" eaLnBrk="0" fontAlgn="base" hangingPunct="0">
              <a:spcAft>
                <a:spcPct val="0"/>
              </a:spcAft>
              <a:defRPr/>
            </a:pPr>
            <a:r>
              <a:rPr lang="id-ID" sz="3600">
                <a:latin typeface="Rockwell" panose="02060603020205020403" pitchFamily="18" charset="0"/>
                <a:ea typeface="+mn-ea"/>
                <a:cs typeface="+mn-cs"/>
              </a:rPr>
              <a:t>Penyusunan KAK</a:t>
            </a:r>
            <a:endParaRPr lang="id-ID" sz="3600" dirty="0">
              <a:latin typeface="Rockwell" panose="02060603020205020403" pitchFamily="18" charset="0"/>
              <a:ea typeface="+mn-ea"/>
              <a:cs typeface="+mn-cs"/>
            </a:endParaRPr>
          </a:p>
        </p:txBody>
      </p:sp>
      <p:sp>
        <p:nvSpPr>
          <p:cNvPr id="3" name="Content Placeholder 2"/>
          <p:cNvSpPr>
            <a:spLocks noGrp="1"/>
          </p:cNvSpPr>
          <p:nvPr>
            <p:ph idx="1"/>
          </p:nvPr>
        </p:nvSpPr>
        <p:spPr>
          <a:xfrm>
            <a:off x="827584" y="1176738"/>
            <a:ext cx="7647674" cy="1396752"/>
          </a:xfrm>
        </p:spPr>
        <p:txBody>
          <a:bodyPr>
            <a:normAutofit/>
          </a:bodyPr>
          <a:lstStyle/>
          <a:p>
            <a:pPr marL="0" indent="0">
              <a:buNone/>
            </a:pPr>
            <a:r>
              <a:rPr lang="en-US" sz="2400" dirty="0" err="1"/>
              <a:t>Dalam</a:t>
            </a:r>
            <a:r>
              <a:rPr lang="en-US" sz="2400" dirty="0"/>
              <a:t> </a:t>
            </a:r>
            <a:r>
              <a:rPr lang="en-US" sz="2400" dirty="0" err="1"/>
              <a:t>swakelola</a:t>
            </a:r>
            <a:r>
              <a:rPr lang="en-US" sz="2400" dirty="0"/>
              <a:t> </a:t>
            </a:r>
            <a:r>
              <a:rPr lang="en-US" sz="2400" dirty="0" err="1"/>
              <a:t>perlu</a:t>
            </a:r>
            <a:r>
              <a:rPr lang="en-US" sz="2400" dirty="0"/>
              <a:t> </a:t>
            </a:r>
            <a:r>
              <a:rPr lang="en-US" sz="2400" dirty="0" err="1"/>
              <a:t>diperhatikan</a:t>
            </a:r>
            <a:r>
              <a:rPr lang="en-US" sz="2400" dirty="0"/>
              <a:t> </a:t>
            </a:r>
            <a:r>
              <a:rPr lang="en-US" sz="2400" dirty="0" err="1"/>
              <a:t>penyusunan</a:t>
            </a:r>
            <a:r>
              <a:rPr lang="en-US" sz="2400" dirty="0"/>
              <a:t> </a:t>
            </a:r>
            <a:r>
              <a:rPr lang="en-US" sz="2400" dirty="0" err="1"/>
              <a:t>Kerangka</a:t>
            </a:r>
            <a:r>
              <a:rPr lang="en-US" sz="2400" dirty="0"/>
              <a:t> </a:t>
            </a:r>
            <a:r>
              <a:rPr lang="en-US" sz="2400" dirty="0" err="1"/>
              <a:t>Acuan</a:t>
            </a:r>
            <a:r>
              <a:rPr lang="en-US" sz="2400" dirty="0"/>
              <a:t> </a:t>
            </a:r>
            <a:r>
              <a:rPr lang="en-US" sz="2400" dirty="0" err="1"/>
              <a:t>Kerja</a:t>
            </a:r>
            <a:r>
              <a:rPr lang="id-ID" sz="2400" dirty="0"/>
              <a:t> (KAK)</a:t>
            </a:r>
            <a:r>
              <a:rPr lang="en-US" sz="2400" dirty="0"/>
              <a:t> yang </a:t>
            </a:r>
            <a:r>
              <a:rPr lang="en-US" sz="2400" dirty="0" err="1"/>
              <a:t>detil</a:t>
            </a:r>
            <a:r>
              <a:rPr lang="en-US" sz="2400" dirty="0"/>
              <a:t> </a:t>
            </a:r>
            <a:r>
              <a:rPr lang="en-US" sz="2400" dirty="0" err="1"/>
              <a:t>dengan</a:t>
            </a:r>
            <a:r>
              <a:rPr lang="en-US" sz="2400" dirty="0"/>
              <a:t> </a:t>
            </a:r>
            <a:r>
              <a:rPr lang="en-US" sz="2400" dirty="0" err="1"/>
              <a:t>memperhatikan</a:t>
            </a:r>
            <a:r>
              <a:rPr lang="en-US" sz="2400" dirty="0"/>
              <a:t> </a:t>
            </a:r>
            <a:r>
              <a:rPr lang="en-US" sz="2400" dirty="0" err="1"/>
              <a:t>semua</a:t>
            </a:r>
            <a:r>
              <a:rPr lang="en-US" sz="2400" dirty="0"/>
              <a:t> </a:t>
            </a:r>
            <a:r>
              <a:rPr lang="en-US" sz="2400" dirty="0" err="1"/>
              <a:t>aspek</a:t>
            </a:r>
            <a:r>
              <a:rPr lang="en-US" sz="2400" dirty="0"/>
              <a:t> </a:t>
            </a:r>
            <a:r>
              <a:rPr lang="en-US" sz="2400" dirty="0" err="1"/>
              <a:t>kebutuhan</a:t>
            </a:r>
            <a:r>
              <a:rPr lang="en-US" sz="2400" dirty="0"/>
              <a:t> </a:t>
            </a:r>
            <a:r>
              <a:rPr lang="en-US" sz="2400" dirty="0" err="1"/>
              <a:t>untuk</a:t>
            </a:r>
            <a:r>
              <a:rPr lang="en-US" sz="2400" dirty="0"/>
              <a:t> </a:t>
            </a:r>
            <a:r>
              <a:rPr lang="en-US" sz="2400" err="1"/>
              <a:t>pencapaian</a:t>
            </a:r>
            <a:r>
              <a:rPr lang="en-US" sz="2400"/>
              <a:t> program, antara lain :</a:t>
            </a:r>
            <a:endParaRPr lang="id-ID" sz="2400" dirty="0"/>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19</a:t>
            </a:fld>
            <a:endParaRPr lang="en-US"/>
          </a:p>
        </p:txBody>
      </p:sp>
      <p:sp>
        <p:nvSpPr>
          <p:cNvPr id="5" name="Line Callout 1 (Border and Accent Bar) 4"/>
          <p:cNvSpPr/>
          <p:nvPr/>
        </p:nvSpPr>
        <p:spPr>
          <a:xfrm>
            <a:off x="861447" y="2492896"/>
            <a:ext cx="4572000" cy="3416320"/>
          </a:xfrm>
          <a:prstGeom prst="accentBorderCallout1">
            <a:avLst>
              <a:gd name="adj1" fmla="val 23473"/>
              <a:gd name="adj2" fmla="val 101079"/>
              <a:gd name="adj3" fmla="val 56213"/>
              <a:gd name="adj4" fmla="val 116079"/>
            </a:avLst>
          </a:prstGeom>
          <a:ln w="3175"/>
        </p:spPr>
        <p:style>
          <a:lnRef idx="2">
            <a:schemeClr val="accent5"/>
          </a:lnRef>
          <a:fillRef idx="1">
            <a:schemeClr val="lt1"/>
          </a:fillRef>
          <a:effectRef idx="0">
            <a:schemeClr val="accent5"/>
          </a:effectRef>
          <a:fontRef idx="minor">
            <a:schemeClr val="dk1"/>
          </a:fontRef>
        </p:style>
        <p:txBody>
          <a:bodyPr>
            <a:spAutoFit/>
          </a:bodyPr>
          <a:lstStyle/>
          <a:p>
            <a:pPr marL="342900" indent="-342900">
              <a:buAutoNum type="alphaLcPeriod"/>
            </a:pPr>
            <a:r>
              <a:rPr lang="id-ID" sz="2400" dirty="0"/>
              <a:t>Latar belakang.</a:t>
            </a:r>
          </a:p>
          <a:p>
            <a:pPr marL="342900" indent="-342900">
              <a:buAutoNum type="alphaLcPeriod"/>
            </a:pPr>
            <a:r>
              <a:rPr lang="id-ID" sz="2400" dirty="0"/>
              <a:t>Obyektif /Tujuan</a:t>
            </a:r>
          </a:p>
          <a:p>
            <a:pPr marL="342900" indent="-342900">
              <a:buAutoNum type="alphaLcPeriod"/>
            </a:pPr>
            <a:r>
              <a:rPr lang="id-ID" sz="2400" dirty="0"/>
              <a:t>Ruang Lingkup</a:t>
            </a:r>
          </a:p>
          <a:p>
            <a:pPr marL="342900" indent="-342900">
              <a:buAutoNum type="alphaLcPeriod"/>
            </a:pPr>
            <a:r>
              <a:rPr lang="id-ID" sz="2400" dirty="0"/>
              <a:t>Batasan-batasan </a:t>
            </a:r>
          </a:p>
          <a:p>
            <a:pPr marL="342900" indent="-342900">
              <a:buAutoNum type="alphaLcPeriod"/>
            </a:pPr>
            <a:r>
              <a:rPr lang="id-ID" sz="2400" dirty="0"/>
              <a:t>Asumsi-asumsi </a:t>
            </a:r>
          </a:p>
          <a:p>
            <a:pPr marL="342900" indent="-342900">
              <a:buAutoNum type="alphaLcPeriod"/>
            </a:pPr>
            <a:r>
              <a:rPr lang="id-ID" sz="2400" dirty="0"/>
              <a:t>Kriteria Penerimaan</a:t>
            </a:r>
          </a:p>
          <a:p>
            <a:pPr marL="342900" indent="-342900">
              <a:buAutoNum type="alphaLcPeriod"/>
            </a:pPr>
            <a:r>
              <a:rPr lang="id-ID" sz="2400" dirty="0"/>
              <a:t>Tugas dan Tanggung jawab</a:t>
            </a:r>
          </a:p>
          <a:p>
            <a:pPr marL="342900" indent="-342900">
              <a:buAutoNum type="alphaLcPeriod"/>
            </a:pPr>
            <a:r>
              <a:rPr lang="id-ID" sz="2400" dirty="0"/>
              <a:t>Jadwal, Durasi dan Lokasi</a:t>
            </a:r>
          </a:p>
          <a:p>
            <a:pPr marL="342900" indent="-342900">
              <a:buAutoNum type="alphaLcPeriod"/>
            </a:pPr>
            <a:r>
              <a:rPr lang="id-ID" sz="2400" dirty="0"/>
              <a:t>Berapa Biaya yang dianggarkan</a:t>
            </a:r>
          </a:p>
        </p:txBody>
      </p:sp>
      <p:pic>
        <p:nvPicPr>
          <p:cNvPr id="7" name="Picture 6"/>
          <p:cNvPicPr>
            <a:picLocks noChangeAspect="1"/>
          </p:cNvPicPr>
          <p:nvPr/>
        </p:nvPicPr>
        <p:blipFill>
          <a:blip r:embed="rId3"/>
          <a:stretch>
            <a:fillRect/>
          </a:stretch>
        </p:blipFill>
        <p:spPr>
          <a:xfrm flipH="1">
            <a:off x="6084168" y="3656706"/>
            <a:ext cx="2428310" cy="2213286"/>
          </a:xfrm>
          <a:prstGeom prst="rect">
            <a:avLst/>
          </a:prstGeom>
        </p:spPr>
      </p:pic>
    </p:spTree>
    <p:extLst>
      <p:ext uri="{BB962C8B-B14F-4D97-AF65-F5344CB8AC3E}">
        <p14:creationId xmlns:p14="http://schemas.microsoft.com/office/powerpoint/2010/main" val="295029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F3828C-60E6-4BCF-A7C6-5828EE0299C5}"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33" name="Content Placeholder 2"/>
          <p:cNvSpPr>
            <a:spLocks noGrp="1"/>
          </p:cNvSpPr>
          <p:nvPr>
            <p:ph idx="1"/>
          </p:nvPr>
        </p:nvSpPr>
        <p:spPr>
          <a:xfrm>
            <a:off x="466937" y="1700808"/>
            <a:ext cx="7201407" cy="3989902"/>
          </a:xfrm>
        </p:spPr>
        <p:txBody>
          <a:bodyPr>
            <a:noAutofit/>
          </a:bodyPr>
          <a:lstStyle/>
          <a:p>
            <a:pPr marL="457200" indent="-457200">
              <a:lnSpc>
                <a:spcPct val="150000"/>
              </a:lnSpc>
              <a:buClr>
                <a:schemeClr val="tx2"/>
              </a:buClr>
              <a:buFont typeface="Calibri" panose="020F0502020204030204" pitchFamily="34" charset="0"/>
              <a:buChar char="⃝"/>
            </a:pPr>
            <a:r>
              <a:rPr lang="en-US" sz="2800" b="1">
                <a:solidFill>
                  <a:schemeClr val="accent5">
                    <a:lumMod val="50000"/>
                  </a:schemeClr>
                </a:solidFill>
              </a:rPr>
              <a:t>Ruang Lingkup Perencanaan PBJP</a:t>
            </a:r>
            <a:endParaRPr lang="id-ID" sz="2800" b="1">
              <a:solidFill>
                <a:schemeClr val="accent5">
                  <a:lumMod val="50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Perencanaan Pengadaan Melalui Swakelola</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Perencanaan Pengadaan Melalui Penyedia</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Penyusunan &amp; Pengumuman  Rencana Umum Pengadaan</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endParaRPr lang="id-ID" sz="2400" dirty="0">
              <a:solidFill>
                <a:schemeClr val="bg1">
                  <a:lumMod val="65000"/>
                </a:schemeClr>
              </a:solidFill>
            </a:endParaRPr>
          </a:p>
        </p:txBody>
      </p:sp>
      <p:pic>
        <p:nvPicPr>
          <p:cNvPr id="4" name="Picture 3"/>
          <p:cNvPicPr>
            <a:picLocks noChangeAspect="1"/>
          </p:cNvPicPr>
          <p:nvPr/>
        </p:nvPicPr>
        <p:blipFill rotWithShape="1">
          <a:blip r:embed="rId2"/>
          <a:srcRect t="8222" r="51832" b="1002"/>
          <a:stretch/>
        </p:blipFill>
        <p:spPr>
          <a:xfrm>
            <a:off x="7176120" y="0"/>
            <a:ext cx="1967880" cy="6939576"/>
          </a:xfrm>
          <a:prstGeom prst="rect">
            <a:avLst/>
          </a:prstGeom>
        </p:spPr>
      </p:pic>
    </p:spTree>
    <p:extLst>
      <p:ext uri="{BB962C8B-B14F-4D97-AF65-F5344CB8AC3E}">
        <p14:creationId xmlns:p14="http://schemas.microsoft.com/office/powerpoint/2010/main" val="373562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male accountant or banker making calculations Free Photo"/>
          <p:cNvPicPr>
            <a:picLocks noChangeAspect="1" noChangeArrowheads="1"/>
          </p:cNvPicPr>
          <p:nvPr/>
        </p:nvPicPr>
        <p:blipFill rotWithShape="1">
          <a:blip r:embed="rId3">
            <a:extLst>
              <a:ext uri="{28A0092B-C50C-407E-A947-70E740481C1C}">
                <a14:useLocalDpi xmlns:a14="http://schemas.microsoft.com/office/drawing/2010/main" val="0"/>
              </a:ext>
            </a:extLst>
          </a:blip>
          <a:srcRect l="10765"/>
          <a:stretch/>
        </p:blipFill>
        <p:spPr bwMode="auto">
          <a:xfrm>
            <a:off x="0" y="0"/>
            <a:ext cx="8501272" cy="6356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63688" y="260648"/>
            <a:ext cx="8229600" cy="1143000"/>
          </a:xfrm>
        </p:spPr>
        <p:txBody>
          <a:bodyPr>
            <a:noAutofit/>
          </a:bodyPr>
          <a:lstStyle/>
          <a:p>
            <a:pPr defTabSz="457200" eaLnBrk="0" fontAlgn="base" hangingPunct="0">
              <a:spcAft>
                <a:spcPct val="0"/>
              </a:spcAft>
              <a:defRPr/>
            </a:pPr>
            <a:r>
              <a:rPr lang="en-US" sz="3200" dirty="0">
                <a:latin typeface="Rockwell" panose="02060603020205020403" pitchFamily="18" charset="0"/>
                <a:ea typeface="+mn-ea"/>
                <a:cs typeface="+mn-cs"/>
              </a:rPr>
              <a:t>2. </a:t>
            </a:r>
            <a:r>
              <a:rPr lang="id-ID" sz="3200" dirty="0">
                <a:latin typeface="Rockwell" panose="02060603020205020403" pitchFamily="18" charset="0"/>
                <a:ea typeface="+mn-ea"/>
                <a:cs typeface="+mn-cs"/>
              </a:rPr>
              <a:t>Penyusunan perkiraan </a:t>
            </a:r>
            <a:r>
              <a:rPr lang="id-ID" sz="3200">
                <a:latin typeface="Rockwell" panose="02060603020205020403" pitchFamily="18" charset="0"/>
                <a:ea typeface="+mn-ea"/>
                <a:cs typeface="+mn-cs"/>
              </a:rPr>
              <a:t>biaya /</a:t>
            </a:r>
            <a:br>
              <a:rPr lang="en-US" sz="3200">
                <a:latin typeface="Rockwell" panose="02060603020205020403" pitchFamily="18" charset="0"/>
                <a:ea typeface="+mn-ea"/>
                <a:cs typeface="+mn-cs"/>
              </a:rPr>
            </a:br>
            <a:r>
              <a:rPr lang="id-ID" sz="3200">
                <a:latin typeface="Rockwell" panose="02060603020205020403" pitchFamily="18" charset="0"/>
                <a:ea typeface="+mn-ea"/>
                <a:cs typeface="+mn-cs"/>
              </a:rPr>
              <a:t>Rencana </a:t>
            </a:r>
            <a:r>
              <a:rPr lang="id-ID" sz="3200" dirty="0">
                <a:latin typeface="Rockwell" panose="02060603020205020403" pitchFamily="18" charset="0"/>
                <a:ea typeface="+mn-ea"/>
                <a:cs typeface="+mn-cs"/>
              </a:rPr>
              <a:t>Anggaran Biaya (RAB)</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20</a:t>
            </a:fld>
            <a:endParaRPr lang="en-US"/>
          </a:p>
        </p:txBody>
      </p:sp>
      <p:graphicFrame>
        <p:nvGraphicFramePr>
          <p:cNvPr id="6" name="Diagram 5"/>
          <p:cNvGraphicFramePr/>
          <p:nvPr>
            <p:extLst>
              <p:ext uri="{D42A27DB-BD31-4B8C-83A1-F6EECF244321}">
                <p14:modId xmlns:p14="http://schemas.microsoft.com/office/powerpoint/2010/main" val="3734658052"/>
              </p:ext>
            </p:extLst>
          </p:nvPr>
        </p:nvGraphicFramePr>
        <p:xfrm>
          <a:off x="349603" y="1837246"/>
          <a:ext cx="8457394" cy="4157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4507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51" y="70425"/>
            <a:ext cx="8229600" cy="1143000"/>
          </a:xfrm>
        </p:spPr>
        <p:txBody>
          <a:bodyPr>
            <a:normAutofit/>
          </a:bodyPr>
          <a:lstStyle/>
          <a:p>
            <a:pPr defTabSz="457200" eaLnBrk="0" fontAlgn="base" hangingPunct="0">
              <a:spcAft>
                <a:spcPct val="0"/>
              </a:spcAft>
              <a:defRPr/>
            </a:pPr>
            <a:r>
              <a:rPr lang="en-US" sz="3600" dirty="0">
                <a:latin typeface="Rockwell" panose="02060603020205020403" pitchFamily="18" charset="0"/>
                <a:ea typeface="+mn-ea"/>
                <a:cs typeface="+mn-cs"/>
              </a:rPr>
              <a:t>3. </a:t>
            </a:r>
            <a:r>
              <a:rPr lang="id-ID" sz="3600" dirty="0">
                <a:latin typeface="Rockwell" panose="02060603020205020403" pitchFamily="18" charset="0"/>
                <a:ea typeface="+mn-ea"/>
                <a:cs typeface="+mn-cs"/>
              </a:rPr>
              <a:t>Pemaketan Pengadaan</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21</a:t>
            </a:fld>
            <a:endParaRPr lang="en-US"/>
          </a:p>
        </p:txBody>
      </p:sp>
      <p:sp>
        <p:nvSpPr>
          <p:cNvPr id="3" name="Rectangle 2"/>
          <p:cNvSpPr/>
          <p:nvPr/>
        </p:nvSpPr>
        <p:spPr>
          <a:xfrm>
            <a:off x="755576" y="1484784"/>
            <a:ext cx="5509457" cy="461665"/>
          </a:xfrm>
          <a:prstGeom prst="rect">
            <a:avLst/>
          </a:prstGeom>
        </p:spPr>
        <p:txBody>
          <a:bodyPr wrap="none">
            <a:spAutoFit/>
          </a:bodyPr>
          <a:lstStyle/>
          <a:p>
            <a:pPr lvl="0"/>
            <a:r>
              <a:rPr lang="id-ID" sz="2400"/>
              <a:t>Pemaketan pengadaan be</a:t>
            </a:r>
            <a:r>
              <a:rPr lang="en-US" sz="2400"/>
              <a:t>r</a:t>
            </a:r>
            <a:r>
              <a:rPr lang="id-ID" sz="2400"/>
              <a:t>orientasi pada</a:t>
            </a:r>
            <a:r>
              <a:rPr lang="en-US" sz="2400"/>
              <a:t> :</a:t>
            </a:r>
            <a:r>
              <a:rPr lang="id-ID" sz="2400"/>
              <a:t> </a:t>
            </a:r>
            <a:endParaRPr lang="id-ID" sz="2400" dirty="0"/>
          </a:p>
        </p:txBody>
      </p:sp>
      <p:grpSp>
        <p:nvGrpSpPr>
          <p:cNvPr id="15" name="Group 14"/>
          <p:cNvGrpSpPr/>
          <p:nvPr/>
        </p:nvGrpSpPr>
        <p:grpSpPr>
          <a:xfrm>
            <a:off x="6553200" y="6237312"/>
            <a:ext cx="1742908" cy="542130"/>
            <a:chOff x="0" y="6129220"/>
            <a:chExt cx="1742908" cy="542130"/>
          </a:xfrm>
        </p:grpSpPr>
        <p:pic>
          <p:nvPicPr>
            <p:cNvPr id="16" name="Picture 15"/>
            <p:cNvPicPr>
              <a:picLocks noChangeAspect="1"/>
            </p:cNvPicPr>
            <p:nvPr/>
          </p:nvPicPr>
          <p:blipFill>
            <a:blip r:embed="rId3"/>
            <a:stretch>
              <a:fillRect/>
            </a:stretch>
          </p:blipFill>
          <p:spPr>
            <a:xfrm>
              <a:off x="0" y="6129220"/>
              <a:ext cx="1742908" cy="542130"/>
            </a:xfrm>
            <a:prstGeom prst="rect">
              <a:avLst/>
            </a:prstGeom>
          </p:spPr>
        </p:pic>
        <p:sp>
          <p:nvSpPr>
            <p:cNvPr id="17" name="Rectangle 16"/>
            <p:cNvSpPr/>
            <p:nvPr/>
          </p:nvSpPr>
          <p:spPr>
            <a:xfrm>
              <a:off x="47254" y="6196248"/>
              <a:ext cx="1648400" cy="369332"/>
            </a:xfrm>
            <a:prstGeom prst="rect">
              <a:avLst/>
            </a:prstGeom>
          </p:spPr>
          <p:txBody>
            <a:bodyPr wrap="none">
              <a:spAutoFit/>
            </a:bodyPr>
            <a:lstStyle/>
            <a:p>
              <a:r>
                <a:rPr lang="en-US" altLang="en-US" b="1" dirty="0" err="1">
                  <a:solidFill>
                    <a:schemeClr val="bg1"/>
                  </a:solidFill>
                  <a:cs typeface="Times New Roman" panose="02020603050405020304" pitchFamily="18" charset="0"/>
                </a:rPr>
                <a:t>Pasal</a:t>
              </a:r>
              <a:r>
                <a:rPr lang="en-US" altLang="en-US" b="1" dirty="0">
                  <a:solidFill>
                    <a:schemeClr val="bg1"/>
                  </a:solidFill>
                  <a:cs typeface="Times New Roman" panose="02020603050405020304" pitchFamily="18" charset="0"/>
                </a:rPr>
                <a:t> 20 </a:t>
              </a:r>
              <a:r>
                <a:rPr lang="en-US" altLang="en-US" b="1" dirty="0" err="1">
                  <a:solidFill>
                    <a:schemeClr val="bg1"/>
                  </a:solidFill>
                  <a:cs typeface="Times New Roman" panose="02020603050405020304" pitchFamily="18" charset="0"/>
                </a:rPr>
                <a:t>ayat</a:t>
              </a:r>
              <a:r>
                <a:rPr lang="en-US" altLang="en-US" b="1" dirty="0">
                  <a:solidFill>
                    <a:schemeClr val="bg1"/>
                  </a:solidFill>
                  <a:cs typeface="Times New Roman" panose="02020603050405020304" pitchFamily="18" charset="0"/>
                </a:rPr>
                <a:t> 1 </a:t>
              </a:r>
              <a:endParaRPr lang="en-US" b="1" dirty="0">
                <a:solidFill>
                  <a:schemeClr val="bg1"/>
                </a:solidFill>
              </a:endParaRPr>
            </a:p>
          </p:txBody>
        </p:sp>
      </p:grpSp>
      <p:graphicFrame>
        <p:nvGraphicFramePr>
          <p:cNvPr id="18" name="Diagram 17"/>
          <p:cNvGraphicFramePr/>
          <p:nvPr>
            <p:extLst>
              <p:ext uri="{D42A27DB-BD31-4B8C-83A1-F6EECF244321}">
                <p14:modId xmlns:p14="http://schemas.microsoft.com/office/powerpoint/2010/main" val="261116458"/>
              </p:ext>
            </p:extLst>
          </p:nvPr>
        </p:nvGraphicFramePr>
        <p:xfrm>
          <a:off x="-180528" y="2132856"/>
          <a:ext cx="9078774" cy="3814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953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22</a:t>
            </a:fld>
            <a:endParaRPr lang="en-US"/>
          </a:p>
        </p:txBody>
      </p:sp>
      <p:sp>
        <p:nvSpPr>
          <p:cNvPr id="6" name="Rectangle 5"/>
          <p:cNvSpPr/>
          <p:nvPr/>
        </p:nvSpPr>
        <p:spPr>
          <a:xfrm>
            <a:off x="566267" y="1497700"/>
            <a:ext cx="7002068" cy="461665"/>
          </a:xfrm>
          <a:prstGeom prst="rect">
            <a:avLst/>
          </a:prstGeom>
        </p:spPr>
        <p:txBody>
          <a:bodyPr wrap="square">
            <a:spAutoFit/>
          </a:bodyPr>
          <a:lstStyle/>
          <a:p>
            <a:r>
              <a:rPr lang="id-ID" sz="2400" dirty="0"/>
              <a:t>Larangan Pemaketan Pengadaan </a:t>
            </a:r>
          </a:p>
        </p:txBody>
      </p:sp>
      <p:sp>
        <p:nvSpPr>
          <p:cNvPr id="13" name="Rectangle 12"/>
          <p:cNvSpPr/>
          <p:nvPr/>
        </p:nvSpPr>
        <p:spPr>
          <a:xfrm>
            <a:off x="1836289" y="2001071"/>
            <a:ext cx="6820762" cy="3939540"/>
          </a:xfrm>
          <a:prstGeom prst="rect">
            <a:avLst/>
          </a:prstGeom>
          <a:solidFill>
            <a:schemeClr val="bg1"/>
          </a:solidFill>
          <a:ln>
            <a:noFill/>
          </a:ln>
        </p:spPr>
        <p:txBody>
          <a:bodyPr wrap="square">
            <a:spAutoFit/>
          </a:bodyPr>
          <a:lstStyle/>
          <a:p>
            <a:pPr marL="342900" indent="-342900" algn="just">
              <a:spcAft>
                <a:spcPts val="1200"/>
              </a:spcAft>
              <a:buFont typeface="Arial" panose="020B0604020202020204" pitchFamily="34" charset="0"/>
              <a:buChar char="•"/>
            </a:pPr>
            <a:r>
              <a:rPr lang="id-ID" sz="2200" dirty="0"/>
              <a:t>Menyatukan</a:t>
            </a:r>
            <a:r>
              <a:rPr lang="en-US" sz="2200" dirty="0"/>
              <a:t>/ </a:t>
            </a:r>
            <a:r>
              <a:rPr lang="id-ID" sz="2200" dirty="0"/>
              <a:t>memusatkan beberapa  PBJ yang tersebar di beberapa lokasi/</a:t>
            </a:r>
            <a:r>
              <a:rPr lang="en-US" sz="2200" dirty="0"/>
              <a:t> </a:t>
            </a:r>
            <a:r>
              <a:rPr lang="id-ID" sz="2200" dirty="0"/>
              <a:t>daerah yang menurut sifat pekerjaan dan tingkat efisiensinya seharusnya dilakukan di beberapa </a:t>
            </a:r>
            <a:r>
              <a:rPr lang="id-ID" sz="2200"/>
              <a:t>lokasi/daerah masing-masing</a:t>
            </a:r>
            <a:endParaRPr lang="en-US" sz="2200"/>
          </a:p>
          <a:p>
            <a:pPr marL="342900" indent="-342900" algn="just">
              <a:spcAft>
                <a:spcPts val="1200"/>
              </a:spcAft>
              <a:buFont typeface="Arial" panose="020B0604020202020204" pitchFamily="34" charset="0"/>
              <a:buChar char="•"/>
            </a:pPr>
            <a:r>
              <a:rPr lang="id-ID" sz="2200"/>
              <a:t>Menyatukan beberapa paket PBJ  yang menurut sifat dan jenis pekerjaannya harus dipisahkan</a:t>
            </a:r>
            <a:endParaRPr lang="en-US" sz="2200"/>
          </a:p>
          <a:p>
            <a:pPr marL="342900" indent="-342900" algn="just">
              <a:spcAft>
                <a:spcPts val="1200"/>
              </a:spcAft>
              <a:buFont typeface="Arial" panose="020B0604020202020204" pitchFamily="34" charset="0"/>
              <a:buChar char="•"/>
            </a:pPr>
            <a:r>
              <a:rPr lang="id-ID" sz="2200"/>
              <a:t>Menyatukan beberapa paket PBJ yang besaran nilainya seharusnya dilakukan oleh </a:t>
            </a:r>
            <a:r>
              <a:rPr lang="en-US" sz="2200"/>
              <a:t>u</a:t>
            </a:r>
            <a:r>
              <a:rPr lang="id-ID" sz="2200"/>
              <a:t>saha </a:t>
            </a:r>
            <a:r>
              <a:rPr lang="en-US" sz="2200"/>
              <a:t>k</a:t>
            </a:r>
            <a:r>
              <a:rPr lang="id-ID" sz="2200"/>
              <a:t>ecil</a:t>
            </a:r>
            <a:endParaRPr lang="en-US" sz="2200"/>
          </a:p>
          <a:p>
            <a:pPr marL="342900" indent="-342900" algn="just">
              <a:spcAft>
                <a:spcPts val="1200"/>
              </a:spcAft>
              <a:buFont typeface="Arial" panose="020B0604020202020204" pitchFamily="34" charset="0"/>
              <a:buChar char="•"/>
            </a:pPr>
            <a:r>
              <a:rPr lang="id-ID" sz="2200"/>
              <a:t>Memecah Pengadaan Barang/Jasa menjadi beberapa paket dengan maksud menghindari Tender/Seleksi</a:t>
            </a:r>
          </a:p>
        </p:txBody>
      </p:sp>
      <p:grpSp>
        <p:nvGrpSpPr>
          <p:cNvPr id="46" name="Group 45"/>
          <p:cNvGrpSpPr/>
          <p:nvPr/>
        </p:nvGrpSpPr>
        <p:grpSpPr>
          <a:xfrm>
            <a:off x="572187" y="2348557"/>
            <a:ext cx="1152128" cy="1202889"/>
            <a:chOff x="842290" y="2282878"/>
            <a:chExt cx="2581672" cy="2581672"/>
          </a:xfrm>
        </p:grpSpPr>
        <p:sp>
          <p:nvSpPr>
            <p:cNvPr id="45" name="Oval 44"/>
            <p:cNvSpPr/>
            <p:nvPr/>
          </p:nvSpPr>
          <p:spPr>
            <a:xfrm>
              <a:off x="842290" y="2282878"/>
              <a:ext cx="2581672" cy="25816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634" y="2660270"/>
              <a:ext cx="1065076" cy="855284"/>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324" y="3543654"/>
              <a:ext cx="1065076" cy="855284"/>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576" y="3175537"/>
              <a:ext cx="1065076" cy="855284"/>
            </a:xfrm>
            <a:prstGeom prst="rect">
              <a:avLst/>
            </a:prstGeom>
          </p:spPr>
        </p:pic>
      </p:grpSp>
      <p:grpSp>
        <p:nvGrpSpPr>
          <p:cNvPr id="47" name="Group 46"/>
          <p:cNvGrpSpPr/>
          <p:nvPr/>
        </p:nvGrpSpPr>
        <p:grpSpPr>
          <a:xfrm>
            <a:off x="6553200" y="6237312"/>
            <a:ext cx="1742908" cy="542130"/>
            <a:chOff x="0" y="6129220"/>
            <a:chExt cx="1742908" cy="542130"/>
          </a:xfrm>
        </p:grpSpPr>
        <p:pic>
          <p:nvPicPr>
            <p:cNvPr id="48" name="Picture 47"/>
            <p:cNvPicPr>
              <a:picLocks noChangeAspect="1"/>
            </p:cNvPicPr>
            <p:nvPr/>
          </p:nvPicPr>
          <p:blipFill>
            <a:blip r:embed="rId4"/>
            <a:stretch>
              <a:fillRect/>
            </a:stretch>
          </p:blipFill>
          <p:spPr>
            <a:xfrm>
              <a:off x="0" y="6129220"/>
              <a:ext cx="1742908" cy="542130"/>
            </a:xfrm>
            <a:prstGeom prst="rect">
              <a:avLst/>
            </a:prstGeom>
          </p:spPr>
        </p:pic>
        <p:sp>
          <p:nvSpPr>
            <p:cNvPr id="49" name="Rectangle 48"/>
            <p:cNvSpPr/>
            <p:nvPr/>
          </p:nvSpPr>
          <p:spPr>
            <a:xfrm>
              <a:off x="47254" y="6170926"/>
              <a:ext cx="1648400" cy="369332"/>
            </a:xfrm>
            <a:prstGeom prst="rect">
              <a:avLst/>
            </a:prstGeom>
          </p:spPr>
          <p:txBody>
            <a:bodyPr wrap="none">
              <a:spAutoFit/>
            </a:bodyPr>
            <a:lstStyle/>
            <a:p>
              <a:r>
                <a:rPr lang="en-US" altLang="en-US" b="1" dirty="0" err="1">
                  <a:solidFill>
                    <a:schemeClr val="bg1"/>
                  </a:solidFill>
                  <a:cs typeface="Times New Roman" panose="02020603050405020304" pitchFamily="18" charset="0"/>
                </a:rPr>
                <a:t>Pasal</a:t>
              </a:r>
              <a:r>
                <a:rPr lang="en-US" altLang="en-US" b="1" dirty="0">
                  <a:solidFill>
                    <a:schemeClr val="bg1"/>
                  </a:solidFill>
                  <a:cs typeface="Times New Roman" panose="02020603050405020304" pitchFamily="18" charset="0"/>
                </a:rPr>
                <a:t> 20  </a:t>
              </a:r>
              <a:r>
                <a:rPr lang="en-US" altLang="en-US" b="1" dirty="0" err="1">
                  <a:solidFill>
                    <a:schemeClr val="bg1"/>
                  </a:solidFill>
                  <a:cs typeface="Times New Roman" panose="02020603050405020304" pitchFamily="18" charset="0"/>
                </a:rPr>
                <a:t>ayat</a:t>
              </a:r>
              <a:r>
                <a:rPr lang="en-US" altLang="en-US" b="1" dirty="0">
                  <a:solidFill>
                    <a:schemeClr val="bg1"/>
                  </a:solidFill>
                  <a:cs typeface="Times New Roman" panose="02020603050405020304" pitchFamily="18" charset="0"/>
                </a:rPr>
                <a:t> 2</a:t>
              </a:r>
              <a:endParaRPr lang="en-US" b="1" dirty="0">
                <a:solidFill>
                  <a:schemeClr val="bg1"/>
                </a:solidFill>
              </a:endParaRPr>
            </a:p>
          </p:txBody>
        </p:sp>
      </p:grpSp>
      <p:sp>
        <p:nvSpPr>
          <p:cNvPr id="16" name="Title 1"/>
          <p:cNvSpPr>
            <a:spLocks noGrp="1"/>
          </p:cNvSpPr>
          <p:nvPr>
            <p:ph type="title"/>
          </p:nvPr>
        </p:nvSpPr>
        <p:spPr>
          <a:xfrm>
            <a:off x="427451" y="70425"/>
            <a:ext cx="8229600" cy="1143000"/>
          </a:xfrm>
        </p:spPr>
        <p:txBody>
          <a:bodyPr>
            <a:normAutofit/>
          </a:bodyPr>
          <a:lstStyle/>
          <a:p>
            <a:pPr defTabSz="457200" eaLnBrk="0" fontAlgn="base" hangingPunct="0">
              <a:spcAft>
                <a:spcPct val="0"/>
              </a:spcAft>
              <a:defRPr/>
            </a:pPr>
            <a:r>
              <a:rPr lang="id-ID" sz="3600">
                <a:latin typeface="Rockwell" panose="02060603020205020403" pitchFamily="18" charset="0"/>
                <a:ea typeface="+mn-ea"/>
                <a:cs typeface="+mn-cs"/>
              </a:rPr>
              <a:t>Pemaketan Pengadaan</a:t>
            </a:r>
            <a:r>
              <a:rPr lang="en-US" sz="3600">
                <a:latin typeface="Rockwell" panose="02060603020205020403" pitchFamily="18" charset="0"/>
                <a:ea typeface="+mn-ea"/>
                <a:cs typeface="+mn-cs"/>
              </a:rPr>
              <a:t> (2)</a:t>
            </a:r>
            <a:r>
              <a:rPr lang="id-ID" sz="3600">
                <a:latin typeface="Rockwell" panose="02060603020205020403" pitchFamily="18" charset="0"/>
                <a:ea typeface="+mn-ea"/>
                <a:cs typeface="+mn-cs"/>
              </a:rPr>
              <a:t> </a:t>
            </a:r>
            <a:endParaRPr lang="id-ID" sz="3600" dirty="0">
              <a:latin typeface="Rockwell" panose="02060603020205020403" pitchFamily="18" charset="0"/>
              <a:ea typeface="+mn-ea"/>
              <a:cs typeface="+mn-cs"/>
            </a:endParaRPr>
          </a:p>
        </p:txBody>
      </p:sp>
      <p:grpSp>
        <p:nvGrpSpPr>
          <p:cNvPr id="15" name="Group 14"/>
          <p:cNvGrpSpPr/>
          <p:nvPr/>
        </p:nvGrpSpPr>
        <p:grpSpPr>
          <a:xfrm>
            <a:off x="566267" y="3727286"/>
            <a:ext cx="1154758" cy="1192143"/>
            <a:chOff x="3158834" y="3448722"/>
            <a:chExt cx="1080000" cy="1080000"/>
          </a:xfrm>
        </p:grpSpPr>
        <p:sp>
          <p:nvSpPr>
            <p:cNvPr id="17" name="Oval 16"/>
            <p:cNvSpPr/>
            <p:nvPr/>
          </p:nvSpPr>
          <p:spPr>
            <a:xfrm>
              <a:off x="3158834" y="3448722"/>
              <a:ext cx="1080000" cy="1080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380" y="3522167"/>
              <a:ext cx="878782" cy="878782"/>
            </a:xfrm>
            <a:prstGeom prst="rect">
              <a:avLst/>
            </a:prstGeom>
          </p:spPr>
        </p:pic>
      </p:grpSp>
    </p:spTree>
    <p:extLst>
      <p:ext uri="{BB962C8B-B14F-4D97-AF65-F5344CB8AC3E}">
        <p14:creationId xmlns:p14="http://schemas.microsoft.com/office/powerpoint/2010/main" val="3525268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20803798">
            <a:off x="482794" y="1148436"/>
            <a:ext cx="1125588" cy="1139584"/>
            <a:chOff x="2264704" y="917076"/>
            <a:chExt cx="3793563" cy="38687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105" y="2335883"/>
              <a:ext cx="1254448" cy="125026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513" y="1272196"/>
              <a:ext cx="750579" cy="75057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4704" y="2793455"/>
              <a:ext cx="527261" cy="52726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5758" y="1899237"/>
              <a:ext cx="527261" cy="52726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1006" y="3072050"/>
              <a:ext cx="527261" cy="527261"/>
            </a:xfrm>
            <a:prstGeom prst="rect">
              <a:avLst/>
            </a:prstGeom>
          </p:spPr>
        </p:pic>
        <p:cxnSp>
          <p:nvCxnSpPr>
            <p:cNvPr id="18" name="Straight Arrow Connector 17"/>
            <p:cNvCxnSpPr>
              <a:stCxn id="15" idx="3"/>
              <a:endCxn id="13" idx="1"/>
            </p:cNvCxnSpPr>
            <p:nvPr/>
          </p:nvCxnSpPr>
          <p:spPr>
            <a:xfrm flipV="1">
              <a:off x="2791965" y="2961016"/>
              <a:ext cx="634140" cy="96070"/>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2129" y="1943630"/>
              <a:ext cx="402530" cy="457745"/>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538329" y="2255762"/>
              <a:ext cx="717575" cy="368872"/>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3"/>
            </p:cNvCxnSpPr>
            <p:nvPr/>
          </p:nvCxnSpPr>
          <p:spPr>
            <a:xfrm flipH="1" flipV="1">
              <a:off x="4680553" y="2961016"/>
              <a:ext cx="850453" cy="248949"/>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65520" y="3495364"/>
              <a:ext cx="548334" cy="787522"/>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500" y="4141674"/>
              <a:ext cx="644119" cy="644119"/>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0147" y="917076"/>
              <a:ext cx="548077" cy="548077"/>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9730" y="4153123"/>
              <a:ext cx="548077" cy="548077"/>
            </a:xfrm>
            <a:prstGeom prst="rect">
              <a:avLst/>
            </a:prstGeom>
          </p:spPr>
        </p:pic>
        <p:cxnSp>
          <p:nvCxnSpPr>
            <p:cNvPr id="26" name="Straight Arrow Connector 25"/>
            <p:cNvCxnSpPr/>
            <p:nvPr/>
          </p:nvCxnSpPr>
          <p:spPr>
            <a:xfrm flipH="1">
              <a:off x="4249050" y="1532656"/>
              <a:ext cx="128946" cy="893842"/>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431837" y="3481087"/>
              <a:ext cx="286460" cy="687478"/>
            </a:xfrm>
            <a:prstGeom prst="straightConnector1">
              <a:avLst/>
            </a:prstGeom>
            <a:ln w="19050">
              <a:solidFill>
                <a:srgbClr val="ED7D3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47586" y="2572634"/>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3029" y="2624634"/>
              <a:ext cx="683630" cy="683630"/>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1133" y="1517581"/>
              <a:ext cx="246292" cy="261616"/>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04428" y="1090308"/>
              <a:ext cx="165890" cy="176212"/>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869" y="2072549"/>
              <a:ext cx="165890" cy="176212"/>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8723" y="3247574"/>
              <a:ext cx="165890" cy="176212"/>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47884" y="2968979"/>
              <a:ext cx="165890" cy="176212"/>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1903" y="4350498"/>
              <a:ext cx="219951" cy="233636"/>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2842" y="4320702"/>
              <a:ext cx="177545" cy="188592"/>
            </a:xfrm>
            <a:prstGeom prst="rect">
              <a:avLst/>
            </a:prstGeom>
          </p:spPr>
        </p:pic>
      </p:grpSp>
      <p:sp>
        <p:nvSpPr>
          <p:cNvPr id="2" name="Title 1"/>
          <p:cNvSpPr>
            <a:spLocks noGrp="1"/>
          </p:cNvSpPr>
          <p:nvPr>
            <p:ph type="title"/>
          </p:nvPr>
        </p:nvSpPr>
        <p:spPr>
          <a:xfrm>
            <a:off x="490977" y="59305"/>
            <a:ext cx="8229600" cy="1099674"/>
          </a:xfrm>
        </p:spPr>
        <p:txBody>
          <a:bodyPr>
            <a:normAutofit/>
          </a:bodyPr>
          <a:lstStyle/>
          <a:p>
            <a:pPr defTabSz="457200" eaLnBrk="0" fontAlgn="base" hangingPunct="0">
              <a:spcAft>
                <a:spcPct val="0"/>
              </a:spcAft>
              <a:defRPr/>
            </a:pPr>
            <a:r>
              <a:rPr lang="en-US" sz="3600" dirty="0">
                <a:latin typeface="Rockwell" panose="02060603020205020403" pitchFamily="18" charset="0"/>
                <a:ea typeface="+mn-ea"/>
                <a:cs typeface="+mn-cs"/>
              </a:rPr>
              <a:t>4. </a:t>
            </a:r>
            <a:r>
              <a:rPr lang="id-ID" sz="3600" dirty="0">
                <a:latin typeface="Rockwell" panose="02060603020205020403" pitchFamily="18" charset="0"/>
                <a:ea typeface="+mn-ea"/>
                <a:cs typeface="+mn-cs"/>
              </a:rPr>
              <a:t>Konsolidasi Pengadaan</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23</a:t>
            </a:fld>
            <a:endParaRPr lang="en-US"/>
          </a:p>
        </p:txBody>
      </p:sp>
      <p:graphicFrame>
        <p:nvGraphicFramePr>
          <p:cNvPr id="11" name="Diagram 10"/>
          <p:cNvGraphicFramePr/>
          <p:nvPr>
            <p:extLst>
              <p:ext uri="{D42A27DB-BD31-4B8C-83A1-F6EECF244321}">
                <p14:modId xmlns:p14="http://schemas.microsoft.com/office/powerpoint/2010/main" val="148096668"/>
              </p:ext>
            </p:extLst>
          </p:nvPr>
        </p:nvGraphicFramePr>
        <p:xfrm>
          <a:off x="1095308" y="1916832"/>
          <a:ext cx="7200800" cy="41044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7" name="Group 36"/>
          <p:cNvGrpSpPr/>
          <p:nvPr/>
        </p:nvGrpSpPr>
        <p:grpSpPr>
          <a:xfrm>
            <a:off x="6553200" y="6237312"/>
            <a:ext cx="1742908" cy="542130"/>
            <a:chOff x="0" y="6129220"/>
            <a:chExt cx="1742908" cy="542130"/>
          </a:xfrm>
        </p:grpSpPr>
        <p:pic>
          <p:nvPicPr>
            <p:cNvPr id="38" name="Picture 37"/>
            <p:cNvPicPr>
              <a:picLocks noChangeAspect="1"/>
            </p:cNvPicPr>
            <p:nvPr/>
          </p:nvPicPr>
          <p:blipFill>
            <a:blip r:embed="rId18"/>
            <a:stretch>
              <a:fillRect/>
            </a:stretch>
          </p:blipFill>
          <p:spPr>
            <a:xfrm>
              <a:off x="0" y="6129220"/>
              <a:ext cx="1742908" cy="542130"/>
            </a:xfrm>
            <a:prstGeom prst="rect">
              <a:avLst/>
            </a:prstGeom>
          </p:spPr>
        </p:pic>
        <p:sp>
          <p:nvSpPr>
            <p:cNvPr id="39" name="Rectangle 38"/>
            <p:cNvSpPr/>
            <p:nvPr/>
          </p:nvSpPr>
          <p:spPr>
            <a:xfrm>
              <a:off x="168024" y="6146940"/>
              <a:ext cx="1406859" cy="523220"/>
            </a:xfrm>
            <a:prstGeom prst="rect">
              <a:avLst/>
            </a:prstGeom>
          </p:spPr>
          <p:txBody>
            <a:bodyPr wrap="none">
              <a:spAutoFit/>
            </a:bodyPr>
            <a:lstStyle/>
            <a:p>
              <a:pPr algn="ctr"/>
              <a:r>
                <a:rPr lang="en-US" altLang="en-US" sz="1400" b="1" dirty="0" err="1">
                  <a:solidFill>
                    <a:schemeClr val="bg1"/>
                  </a:solidFill>
                  <a:cs typeface="Times New Roman" panose="02020603050405020304" pitchFamily="18" charset="0"/>
                </a:rPr>
                <a:t>Pasal</a:t>
              </a:r>
              <a:r>
                <a:rPr lang="en-US" altLang="en-US" sz="1400" b="1" dirty="0">
                  <a:solidFill>
                    <a:schemeClr val="bg1"/>
                  </a:solidFill>
                  <a:cs typeface="Times New Roman" panose="02020603050405020304" pitchFamily="18" charset="0"/>
                </a:rPr>
                <a:t> </a:t>
              </a:r>
              <a:r>
                <a:rPr lang="en-US" altLang="en-US" sz="1400" b="1">
                  <a:solidFill>
                    <a:schemeClr val="bg1"/>
                  </a:solidFill>
                  <a:cs typeface="Times New Roman" panose="02020603050405020304" pitchFamily="18" charset="0"/>
                </a:rPr>
                <a:t>1 angka 51</a:t>
              </a:r>
              <a:br>
                <a:rPr lang="en-US" altLang="en-US" sz="1400" b="1">
                  <a:solidFill>
                    <a:schemeClr val="bg1"/>
                  </a:solidFill>
                  <a:cs typeface="Times New Roman" panose="02020603050405020304" pitchFamily="18" charset="0"/>
                </a:rPr>
              </a:br>
              <a:r>
                <a:rPr lang="en-US" altLang="en-US" sz="1400" b="1">
                  <a:solidFill>
                    <a:schemeClr val="bg1"/>
                  </a:solidFill>
                  <a:cs typeface="Times New Roman" panose="02020603050405020304" pitchFamily="18" charset="0"/>
                </a:rPr>
                <a:t>&amp; pasal 21 </a:t>
              </a:r>
              <a:endParaRPr lang="en-US" sz="1400" b="1" dirty="0">
                <a:solidFill>
                  <a:schemeClr val="bg1"/>
                </a:solidFill>
              </a:endParaRPr>
            </a:p>
          </p:txBody>
        </p:sp>
      </p:grpSp>
      <p:sp>
        <p:nvSpPr>
          <p:cNvPr id="40" name="Rectangle 39"/>
          <p:cNvSpPr/>
          <p:nvPr/>
        </p:nvSpPr>
        <p:spPr>
          <a:xfrm>
            <a:off x="830383" y="2699111"/>
            <a:ext cx="5157754" cy="21644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t>Konsolidasi</a:t>
            </a:r>
            <a:r>
              <a:rPr lang="en-US" sz="2400" dirty="0"/>
              <a:t> </a:t>
            </a:r>
            <a:r>
              <a:rPr lang="en-US" sz="2400" dirty="0" err="1"/>
              <a:t>dilakukan</a:t>
            </a:r>
            <a:r>
              <a:rPr lang="en-US" sz="2400" dirty="0"/>
              <a:t> </a:t>
            </a:r>
            <a:r>
              <a:rPr lang="en-US" sz="2400" dirty="0" err="1"/>
              <a:t>pada</a:t>
            </a:r>
            <a:r>
              <a:rPr lang="en-US" sz="2400" dirty="0"/>
              <a:t> </a:t>
            </a:r>
            <a:r>
              <a:rPr lang="en-US" sz="2400" dirty="0" err="1"/>
              <a:t>tahap</a:t>
            </a:r>
            <a:r>
              <a:rPr lang="en-US" sz="2400" dirty="0"/>
              <a:t>:</a:t>
            </a:r>
          </a:p>
        </p:txBody>
      </p:sp>
      <p:sp>
        <p:nvSpPr>
          <p:cNvPr id="41" name="Rectangle 40"/>
          <p:cNvSpPr/>
          <p:nvPr/>
        </p:nvSpPr>
        <p:spPr>
          <a:xfrm>
            <a:off x="2052975" y="5608742"/>
            <a:ext cx="5251206" cy="15559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err="1"/>
              <a:t>Dilaksanakan</a:t>
            </a:r>
            <a:r>
              <a:rPr lang="en-US" sz="2000" dirty="0"/>
              <a:t> </a:t>
            </a:r>
            <a:r>
              <a:rPr lang="en-US" sz="2000" dirty="0" err="1"/>
              <a:t>oleh</a:t>
            </a:r>
            <a:r>
              <a:rPr lang="en-US" sz="2000" dirty="0"/>
              <a:t> PA/KPA, PPK, </a:t>
            </a:r>
            <a:r>
              <a:rPr lang="en-US" sz="2000" dirty="0" err="1"/>
              <a:t>dan</a:t>
            </a:r>
            <a:r>
              <a:rPr lang="en-US" sz="2000" dirty="0"/>
              <a:t>/</a:t>
            </a:r>
            <a:r>
              <a:rPr lang="en-US" sz="2000" dirty="0" err="1"/>
              <a:t>atau</a:t>
            </a:r>
            <a:r>
              <a:rPr lang="en-US" sz="2000" dirty="0"/>
              <a:t> UKPBJ</a:t>
            </a:r>
          </a:p>
        </p:txBody>
      </p:sp>
      <p:sp>
        <p:nvSpPr>
          <p:cNvPr id="3" name="Rectangle 2"/>
          <p:cNvSpPr/>
          <p:nvPr/>
        </p:nvSpPr>
        <p:spPr>
          <a:xfrm>
            <a:off x="1535112" y="1358506"/>
            <a:ext cx="6910550" cy="830997"/>
          </a:xfrm>
          <a:prstGeom prst="rect">
            <a:avLst/>
          </a:prstGeom>
        </p:spPr>
        <p:txBody>
          <a:bodyPr wrap="square">
            <a:spAutoFit/>
          </a:bodyPr>
          <a:lstStyle/>
          <a:p>
            <a:pPr algn="ctr"/>
            <a:r>
              <a:rPr lang="en-US" sz="2400"/>
              <a:t>Konsolidasi Pengadaan Barang/Jasa adalah strategi PBJ yang menggabungkan beberapa paket PBJ sejenis</a:t>
            </a:r>
            <a:endParaRPr lang="en-US" sz="2400" dirty="0"/>
          </a:p>
        </p:txBody>
      </p:sp>
    </p:spTree>
    <p:extLst>
      <p:ext uri="{BB962C8B-B14F-4D97-AF65-F5344CB8AC3E}">
        <p14:creationId xmlns:p14="http://schemas.microsoft.com/office/powerpoint/2010/main" val="162655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3610744" cy="504056"/>
          </a:xfrm>
        </p:spPr>
        <p:txBody>
          <a:bodyPr>
            <a:noAutofit/>
          </a:bodyPr>
          <a:lstStyle/>
          <a:p>
            <a:pPr marL="0" indent="0">
              <a:buNone/>
            </a:pPr>
            <a:r>
              <a:rPr lang="id-ID" sz="2600" dirty="0"/>
              <a:t>Manfaat Konsolidasi?</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24</a:t>
            </a:fld>
            <a:endParaRPr lang="en-US"/>
          </a:p>
        </p:txBody>
      </p:sp>
      <p:graphicFrame>
        <p:nvGraphicFramePr>
          <p:cNvPr id="9" name="Diagram 8"/>
          <p:cNvGraphicFramePr/>
          <p:nvPr>
            <p:extLst>
              <p:ext uri="{D42A27DB-BD31-4B8C-83A1-F6EECF244321}">
                <p14:modId xmlns:p14="http://schemas.microsoft.com/office/powerpoint/2010/main" val="159884824"/>
              </p:ext>
            </p:extLst>
          </p:nvPr>
        </p:nvGraphicFramePr>
        <p:xfrm>
          <a:off x="1761461" y="1988840"/>
          <a:ext cx="568863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490977" y="59305"/>
            <a:ext cx="8229600" cy="1099674"/>
          </a:xfrm>
        </p:spPr>
        <p:txBody>
          <a:bodyPr>
            <a:normAutofit/>
          </a:bodyPr>
          <a:lstStyle/>
          <a:p>
            <a:pPr defTabSz="457200" eaLnBrk="0" fontAlgn="base" hangingPunct="0">
              <a:spcAft>
                <a:spcPct val="0"/>
              </a:spcAft>
              <a:defRPr/>
            </a:pPr>
            <a:r>
              <a:rPr lang="id-ID" sz="3600" dirty="0">
                <a:latin typeface="Rockwell" panose="02060603020205020403" pitchFamily="18" charset="0"/>
                <a:ea typeface="+mn-ea"/>
                <a:cs typeface="+mn-cs"/>
              </a:rPr>
              <a:t>Konsolidasi Pengadaan</a:t>
            </a:r>
          </a:p>
        </p:txBody>
      </p:sp>
    </p:spTree>
    <p:extLst>
      <p:ext uri="{BB962C8B-B14F-4D97-AF65-F5344CB8AC3E}">
        <p14:creationId xmlns:p14="http://schemas.microsoft.com/office/powerpoint/2010/main" val="3133335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F3828C-60E6-4BCF-A7C6-5828EE0299C5}"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
        <p:nvSpPr>
          <p:cNvPr id="5" name="Content Placeholder 2"/>
          <p:cNvSpPr txBox="1">
            <a:spLocks/>
          </p:cNvSpPr>
          <p:nvPr/>
        </p:nvSpPr>
        <p:spPr bwMode="auto">
          <a:xfrm>
            <a:off x="466937" y="1700808"/>
            <a:ext cx="7201407" cy="398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Ruang Lingkup Perencanaan PBJP</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Perencanaan Pengadaan Melalui Swakelola</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400">
                <a:solidFill>
                  <a:schemeClr val="bg1">
                    <a:lumMod val="65000"/>
                  </a:schemeClr>
                </a:solidFill>
              </a:rPr>
              <a:t>Perencanaan Pengadaan Melalui Penyedia</a:t>
            </a:r>
            <a:endParaRPr lang="id-ID" sz="2400">
              <a:solidFill>
                <a:schemeClr val="bg1">
                  <a:lumMod val="65000"/>
                </a:schemeClr>
              </a:solidFill>
            </a:endParaRPr>
          </a:p>
          <a:p>
            <a:pPr marL="457200" indent="-457200">
              <a:lnSpc>
                <a:spcPct val="150000"/>
              </a:lnSpc>
              <a:buClr>
                <a:schemeClr val="tx2"/>
              </a:buClr>
              <a:buFont typeface="Calibri" panose="020F0502020204030204" pitchFamily="34" charset="0"/>
              <a:buChar char="⃝"/>
            </a:pPr>
            <a:r>
              <a:rPr lang="en-US" sz="2800" b="1">
                <a:solidFill>
                  <a:schemeClr val="accent5">
                    <a:lumMod val="50000"/>
                  </a:schemeClr>
                </a:solidFill>
              </a:rPr>
              <a:t>Penyusunan &amp; Pengumuman  Rencana Umum Pengadaan</a:t>
            </a:r>
            <a:endParaRPr lang="id-ID" sz="2800" b="1">
              <a:solidFill>
                <a:schemeClr val="accent5">
                  <a:lumMod val="50000"/>
                </a:schemeClr>
              </a:solidFill>
            </a:endParaRPr>
          </a:p>
          <a:p>
            <a:pPr marL="457200" indent="-457200">
              <a:lnSpc>
                <a:spcPct val="150000"/>
              </a:lnSpc>
              <a:buClr>
                <a:schemeClr val="tx2"/>
              </a:buClr>
              <a:buFont typeface="Calibri" panose="020F0502020204030204" pitchFamily="34" charset="0"/>
              <a:buChar char="⃝"/>
            </a:pPr>
            <a:endParaRPr lang="id-ID" sz="2400" dirty="0">
              <a:solidFill>
                <a:schemeClr val="bg1">
                  <a:lumMod val="65000"/>
                </a:schemeClr>
              </a:solidFill>
            </a:endParaRPr>
          </a:p>
        </p:txBody>
      </p:sp>
      <p:pic>
        <p:nvPicPr>
          <p:cNvPr id="6" name="Picture 5"/>
          <p:cNvPicPr>
            <a:picLocks noChangeAspect="1"/>
          </p:cNvPicPr>
          <p:nvPr/>
        </p:nvPicPr>
        <p:blipFill rotWithShape="1">
          <a:blip r:embed="rId2"/>
          <a:srcRect t="8222" r="51832" b="1002"/>
          <a:stretch/>
        </p:blipFill>
        <p:spPr>
          <a:xfrm>
            <a:off x="7176120" y="0"/>
            <a:ext cx="1967880" cy="6939576"/>
          </a:xfrm>
          <a:prstGeom prst="rect">
            <a:avLst/>
          </a:prstGeom>
        </p:spPr>
      </p:pic>
    </p:spTree>
    <p:extLst>
      <p:ext uri="{BB962C8B-B14F-4D97-AF65-F5344CB8AC3E}">
        <p14:creationId xmlns:p14="http://schemas.microsoft.com/office/powerpoint/2010/main" val="2340376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72" y="53909"/>
            <a:ext cx="10297144" cy="1143000"/>
          </a:xfrm>
        </p:spPr>
        <p:txBody>
          <a:bodyPr>
            <a:noAutofit/>
          </a:bodyPr>
          <a:lstStyle/>
          <a:p>
            <a:pPr defTabSz="457200" eaLnBrk="0" fontAlgn="base" hangingPunct="0">
              <a:spcAft>
                <a:spcPct val="0"/>
              </a:spcAft>
              <a:defRPr/>
            </a:pPr>
            <a:r>
              <a:rPr lang="es-ES" sz="3200" dirty="0">
                <a:latin typeface="Rockwell" panose="02060603020205020403" pitchFamily="18" charset="0"/>
                <a:ea typeface="+mn-ea"/>
                <a:cs typeface="+mn-cs"/>
              </a:rPr>
              <a:t>  </a:t>
            </a:r>
            <a:r>
              <a:rPr lang="es-ES" sz="3200" dirty="0" err="1">
                <a:latin typeface="Rockwell" panose="02060603020205020403" pitchFamily="18" charset="0"/>
                <a:ea typeface="+mn-ea"/>
                <a:cs typeface="+mn-cs"/>
              </a:rPr>
              <a:t>Rencana</a:t>
            </a:r>
            <a:r>
              <a:rPr lang="es-ES" sz="3200" dirty="0">
                <a:latin typeface="Rockwell" panose="02060603020205020403" pitchFamily="18" charset="0"/>
                <a:ea typeface="+mn-ea"/>
                <a:cs typeface="+mn-cs"/>
              </a:rPr>
              <a:t> </a:t>
            </a:r>
            <a:r>
              <a:rPr lang="es-ES" sz="3200" dirty="0" err="1">
                <a:latin typeface="Rockwell" panose="02060603020205020403" pitchFamily="18" charset="0"/>
                <a:ea typeface="+mn-ea"/>
                <a:cs typeface="+mn-cs"/>
              </a:rPr>
              <a:t>Umum</a:t>
            </a:r>
            <a:r>
              <a:rPr lang="es-ES" sz="3200" dirty="0">
                <a:latin typeface="Rockwell" panose="02060603020205020403" pitchFamily="18" charset="0"/>
                <a:ea typeface="+mn-ea"/>
                <a:cs typeface="+mn-cs"/>
              </a:rPr>
              <a:t> </a:t>
            </a:r>
            <a:r>
              <a:rPr lang="es-ES" sz="3200" dirty="0" err="1">
                <a:latin typeface="Rockwell" panose="02060603020205020403" pitchFamily="18" charset="0"/>
                <a:ea typeface="+mn-ea"/>
                <a:cs typeface="+mn-cs"/>
              </a:rPr>
              <a:t>Pengadaan</a:t>
            </a:r>
            <a:endParaRPr lang="id-ID" sz="3200" dirty="0">
              <a:latin typeface="Rockwell" panose="02060603020205020403" pitchFamily="18" charset="0"/>
              <a:ea typeface="+mn-ea"/>
              <a:cs typeface="+mn-cs"/>
            </a:endParaRPr>
          </a:p>
        </p:txBody>
      </p:sp>
      <p:sp>
        <p:nvSpPr>
          <p:cNvPr id="3" name="Content Placeholder 2"/>
          <p:cNvSpPr>
            <a:spLocks noGrp="1"/>
          </p:cNvSpPr>
          <p:nvPr>
            <p:ph idx="1"/>
          </p:nvPr>
        </p:nvSpPr>
        <p:spPr>
          <a:ln>
            <a:solidFill>
              <a:schemeClr val="bg1"/>
            </a:solidFill>
          </a:ln>
        </p:spPr>
        <p:txBody>
          <a:bodyPr/>
          <a:lstStyle/>
          <a:p>
            <a:endParaRPr lang="en-US" dirty="0"/>
          </a:p>
          <a:p>
            <a:endParaRPr lang="en-US" dirty="0"/>
          </a:p>
          <a:p>
            <a:endParaRPr lang="en-US" dirty="0"/>
          </a:p>
          <a:p>
            <a:endParaRPr lang="id-ID" dirty="0"/>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26</a:t>
            </a:fld>
            <a:endParaRPr lang="en-US"/>
          </a:p>
        </p:txBody>
      </p:sp>
      <p:sp>
        <p:nvSpPr>
          <p:cNvPr id="5" name="Rectangle 4"/>
          <p:cNvSpPr/>
          <p:nvPr/>
        </p:nvSpPr>
        <p:spPr>
          <a:xfrm>
            <a:off x="439412" y="1581357"/>
            <a:ext cx="8475988" cy="169894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n-US" sz="2400" dirty="0" err="1">
                <a:latin typeface="+mj-lt"/>
              </a:rPr>
              <a:t>Rencana</a:t>
            </a:r>
            <a:r>
              <a:rPr lang="en-US" sz="2400" dirty="0">
                <a:latin typeface="+mj-lt"/>
              </a:rPr>
              <a:t> </a:t>
            </a:r>
            <a:r>
              <a:rPr lang="en-US" sz="2400" dirty="0" err="1">
                <a:latin typeface="+mj-lt"/>
              </a:rPr>
              <a:t>Umum</a:t>
            </a:r>
            <a:r>
              <a:rPr lang="en-US" sz="2400" dirty="0">
                <a:latin typeface="+mj-lt"/>
              </a:rPr>
              <a:t> </a:t>
            </a:r>
            <a:r>
              <a:rPr lang="en-US" sz="2400" dirty="0" err="1">
                <a:latin typeface="+mj-lt"/>
              </a:rPr>
              <a:t>Pengadaan</a:t>
            </a:r>
            <a:r>
              <a:rPr lang="en-US" sz="2400" dirty="0">
                <a:latin typeface="+mj-lt"/>
              </a:rPr>
              <a:t> </a:t>
            </a:r>
            <a:r>
              <a:rPr lang="en-US" sz="2400" dirty="0" err="1">
                <a:latin typeface="+mj-lt"/>
              </a:rPr>
              <a:t>Barang</a:t>
            </a:r>
            <a:r>
              <a:rPr lang="en-US" sz="2400" dirty="0">
                <a:latin typeface="+mj-lt"/>
              </a:rPr>
              <a:t>/</a:t>
            </a:r>
            <a:r>
              <a:rPr lang="en-US" sz="2400" dirty="0" err="1">
                <a:latin typeface="+mj-lt"/>
              </a:rPr>
              <a:t>Jasa</a:t>
            </a:r>
            <a:r>
              <a:rPr lang="en-US" sz="2400" dirty="0">
                <a:latin typeface="+mj-lt"/>
              </a:rPr>
              <a:t> </a:t>
            </a:r>
            <a:r>
              <a:rPr lang="id-ID" sz="2400" dirty="0">
                <a:latin typeface="+mj-lt"/>
              </a:rPr>
              <a:t>(RUP</a:t>
            </a:r>
            <a:r>
              <a:rPr lang="id-ID" sz="2400">
                <a:latin typeface="+mj-lt"/>
              </a:rPr>
              <a:t>)</a:t>
            </a:r>
            <a:r>
              <a:rPr lang="en-US" sz="2400">
                <a:latin typeface="+mj-lt"/>
              </a:rPr>
              <a:t> adalah daftar </a:t>
            </a:r>
            <a:r>
              <a:rPr lang="en-US" sz="2400" err="1">
                <a:latin typeface="+mj-lt"/>
              </a:rPr>
              <a:t>rencana</a:t>
            </a:r>
            <a:r>
              <a:rPr lang="en-US" sz="2400">
                <a:latin typeface="+mj-lt"/>
              </a:rPr>
              <a:t> PBJ yang </a:t>
            </a:r>
            <a:r>
              <a:rPr lang="en-US" sz="2400" dirty="0" err="1">
                <a:latin typeface="+mj-lt"/>
              </a:rPr>
              <a:t>akan</a:t>
            </a:r>
            <a:r>
              <a:rPr lang="en-US" sz="2400" dirty="0">
                <a:latin typeface="+mj-lt"/>
              </a:rPr>
              <a:t> </a:t>
            </a:r>
            <a:r>
              <a:rPr lang="en-US" sz="2400" dirty="0" err="1">
                <a:latin typeface="+mj-lt"/>
              </a:rPr>
              <a:t>dilaksanakan</a:t>
            </a:r>
            <a:r>
              <a:rPr lang="en-US" sz="2400" dirty="0">
                <a:latin typeface="+mj-lt"/>
              </a:rPr>
              <a:t> </a:t>
            </a:r>
            <a:r>
              <a:rPr lang="en-US" sz="2400" err="1">
                <a:latin typeface="+mj-lt"/>
              </a:rPr>
              <a:t>oleh</a:t>
            </a:r>
            <a:r>
              <a:rPr lang="en-US" sz="2400">
                <a:latin typeface="+mj-lt"/>
              </a:rPr>
              <a:t> K/L/Perangkat Daerah</a:t>
            </a:r>
          </a:p>
          <a:p>
            <a:pPr marL="342900" indent="-342900">
              <a:buFont typeface="Arial" panose="020B0604020202020204" pitchFamily="34" charset="0"/>
              <a:buChar char="•"/>
            </a:pPr>
            <a:r>
              <a:rPr lang="id-ID" sz="2400"/>
              <a:t>RUP ditetapkan dan diumumkan oleh Pengguna Anggaran (PA) masing-masing K/L/P</a:t>
            </a:r>
            <a:r>
              <a:rPr lang="en-US" sz="2400"/>
              <a:t>erangkat Daerah</a:t>
            </a:r>
            <a:r>
              <a:rPr lang="id-ID" sz="2400"/>
              <a:t> </a:t>
            </a:r>
          </a:p>
        </p:txBody>
      </p:sp>
      <p:sp>
        <p:nvSpPr>
          <p:cNvPr id="8" name="Rectangle 7"/>
          <p:cNvSpPr/>
          <p:nvPr/>
        </p:nvSpPr>
        <p:spPr>
          <a:xfrm>
            <a:off x="863296" y="3325809"/>
            <a:ext cx="7628220" cy="230832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id-ID" sz="2400">
                <a:solidFill>
                  <a:schemeClr val="tx1"/>
                </a:solidFill>
                <a:latin typeface="+mj-lt"/>
              </a:rPr>
              <a:t>RUP tersebut sedikitnya berisikan</a:t>
            </a:r>
            <a:r>
              <a:rPr lang="id-ID" sz="2400" dirty="0">
                <a:solidFill>
                  <a:schemeClr val="tx1"/>
                </a:solidFill>
                <a:latin typeface="+mj-lt"/>
              </a:rPr>
              <a:t>, antara lain:</a:t>
            </a:r>
          </a:p>
          <a:p>
            <a:pPr marL="633413" indent="-366713"/>
            <a:r>
              <a:rPr lang="id-ID" sz="2400" dirty="0">
                <a:solidFill>
                  <a:schemeClr val="tx1"/>
                </a:solidFill>
                <a:latin typeface="+mj-lt"/>
              </a:rPr>
              <a:t>1.	Nama dan alamat Pengguna Anggaran</a:t>
            </a:r>
          </a:p>
          <a:p>
            <a:pPr marL="633413" indent="-366713"/>
            <a:r>
              <a:rPr lang="id-ID" sz="2400" dirty="0">
                <a:solidFill>
                  <a:schemeClr val="tx1"/>
                </a:solidFill>
                <a:latin typeface="+mj-lt"/>
              </a:rPr>
              <a:t>2.	Paket Pekerjaan yang akan dilaksanakan</a:t>
            </a:r>
          </a:p>
          <a:p>
            <a:pPr marL="633413" indent="-366713"/>
            <a:r>
              <a:rPr lang="id-ID" sz="2400" dirty="0">
                <a:solidFill>
                  <a:schemeClr val="tx1"/>
                </a:solidFill>
                <a:latin typeface="+mj-lt"/>
              </a:rPr>
              <a:t>3.	Lokasi Pekerjaan; dan</a:t>
            </a:r>
          </a:p>
          <a:p>
            <a:pPr marL="633413" indent="-366713"/>
            <a:r>
              <a:rPr lang="id-ID" sz="2400" dirty="0">
                <a:solidFill>
                  <a:schemeClr val="tx1"/>
                </a:solidFill>
                <a:latin typeface="+mj-lt"/>
              </a:rPr>
              <a:t>4.	Jumlah Paket penyedia dan paket swakelola </a:t>
            </a:r>
          </a:p>
          <a:p>
            <a:pPr marL="633413" indent="-366713"/>
            <a:r>
              <a:rPr lang="id-ID" sz="2400" dirty="0">
                <a:solidFill>
                  <a:schemeClr val="tx1"/>
                </a:solidFill>
                <a:latin typeface="+mj-lt"/>
              </a:rPr>
              <a:t>5.	Perkiraan besaran biaya </a:t>
            </a:r>
          </a:p>
        </p:txBody>
      </p:sp>
      <p:grpSp>
        <p:nvGrpSpPr>
          <p:cNvPr id="7" name="Group 6"/>
          <p:cNvGrpSpPr/>
          <p:nvPr/>
        </p:nvGrpSpPr>
        <p:grpSpPr>
          <a:xfrm>
            <a:off x="6553200" y="6237312"/>
            <a:ext cx="1742908" cy="542130"/>
            <a:chOff x="0" y="6129220"/>
            <a:chExt cx="1742908" cy="542130"/>
          </a:xfrm>
        </p:grpSpPr>
        <p:pic>
          <p:nvPicPr>
            <p:cNvPr id="9" name="Picture 8"/>
            <p:cNvPicPr>
              <a:picLocks noChangeAspect="1"/>
            </p:cNvPicPr>
            <p:nvPr/>
          </p:nvPicPr>
          <p:blipFill>
            <a:blip r:embed="rId3"/>
            <a:stretch>
              <a:fillRect/>
            </a:stretch>
          </p:blipFill>
          <p:spPr>
            <a:xfrm>
              <a:off x="0" y="6129220"/>
              <a:ext cx="1742908" cy="542130"/>
            </a:xfrm>
            <a:prstGeom prst="rect">
              <a:avLst/>
            </a:prstGeom>
          </p:spPr>
        </p:pic>
        <p:sp>
          <p:nvSpPr>
            <p:cNvPr id="10" name="Rectangle 9"/>
            <p:cNvSpPr/>
            <p:nvPr/>
          </p:nvSpPr>
          <p:spPr>
            <a:xfrm>
              <a:off x="168024" y="6190291"/>
              <a:ext cx="1406859" cy="307777"/>
            </a:xfrm>
            <a:prstGeom prst="rect">
              <a:avLst/>
            </a:prstGeom>
          </p:spPr>
          <p:txBody>
            <a:bodyPr wrap="none">
              <a:spAutoFit/>
            </a:bodyPr>
            <a:lstStyle/>
            <a:p>
              <a:pPr algn="ctr"/>
              <a:r>
                <a:rPr lang="en-US" altLang="en-US" sz="1400" b="1" dirty="0" err="1">
                  <a:solidFill>
                    <a:schemeClr val="bg1"/>
                  </a:solidFill>
                  <a:cs typeface="Times New Roman" panose="02020603050405020304" pitchFamily="18" charset="0"/>
                </a:rPr>
                <a:t>Pasal</a:t>
              </a:r>
              <a:r>
                <a:rPr lang="en-US" altLang="en-US" sz="1400" b="1" dirty="0">
                  <a:solidFill>
                    <a:schemeClr val="bg1"/>
                  </a:solidFill>
                  <a:cs typeface="Times New Roman" panose="02020603050405020304" pitchFamily="18" charset="0"/>
                </a:rPr>
                <a:t> </a:t>
              </a:r>
              <a:r>
                <a:rPr lang="en-US" altLang="en-US" sz="1400" b="1">
                  <a:solidFill>
                    <a:schemeClr val="bg1"/>
                  </a:solidFill>
                  <a:cs typeface="Times New Roman" panose="02020603050405020304" pitchFamily="18" charset="0"/>
                </a:rPr>
                <a:t>1 angka 19</a:t>
              </a:r>
              <a:endParaRPr lang="en-US" sz="1400" b="1" dirty="0">
                <a:solidFill>
                  <a:schemeClr val="bg1"/>
                </a:solidFill>
              </a:endParaRPr>
            </a:p>
          </p:txBody>
        </p:sp>
      </p:grpSp>
    </p:spTree>
    <p:extLst>
      <p:ext uri="{BB962C8B-B14F-4D97-AF65-F5344CB8AC3E}">
        <p14:creationId xmlns:p14="http://schemas.microsoft.com/office/powerpoint/2010/main" val="24688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4" y="44820"/>
            <a:ext cx="9155360" cy="1143000"/>
          </a:xfrm>
        </p:spPr>
        <p:txBody>
          <a:bodyPr>
            <a:noAutofit/>
          </a:bodyPr>
          <a:lstStyle/>
          <a:p>
            <a:pPr>
              <a:spcBef>
                <a:spcPct val="20000"/>
              </a:spcBef>
            </a:pPr>
            <a:r>
              <a:rPr lang="id-ID" sz="3200">
                <a:latin typeface="Rockwell" panose="02060603020205020403" pitchFamily="18" charset="0"/>
                <a:ea typeface="+mn-ea"/>
                <a:cs typeface="+mn-cs"/>
              </a:rPr>
              <a:t>Pengumuman  RUP</a:t>
            </a:r>
            <a:endParaRPr lang="id-ID" sz="3200" dirty="0">
              <a:latin typeface="Rockwell" panose="02060603020205020403" pitchFamily="18" charset="0"/>
              <a:ea typeface="+mn-ea"/>
              <a:cs typeface="+mn-cs"/>
            </a:endParaRPr>
          </a:p>
        </p:txBody>
      </p:sp>
      <p:sp>
        <p:nvSpPr>
          <p:cNvPr id="4" name="Slide Number Placeholder 3"/>
          <p:cNvSpPr>
            <a:spLocks noGrp="1"/>
          </p:cNvSpPr>
          <p:nvPr>
            <p:ph type="sldNum" sz="quarter" idx="12"/>
          </p:nvPr>
        </p:nvSpPr>
        <p:spPr>
          <a:xfrm>
            <a:off x="6492311" y="6877265"/>
            <a:ext cx="2133600" cy="365125"/>
          </a:xfrm>
        </p:spPr>
        <p:txBody>
          <a:bodyPr/>
          <a:lstStyle/>
          <a:p>
            <a:fld id="{E5C7EF4D-DD50-400C-9F04-EB20CB99416E}" type="slidenum">
              <a:rPr lang="en-US" sz="2800" smtClean="0">
                <a:solidFill>
                  <a:schemeClr val="tx2"/>
                </a:solidFill>
              </a:rPr>
              <a:pPr/>
              <a:t>27</a:t>
            </a:fld>
            <a:endParaRPr lang="en-US"/>
          </a:p>
        </p:txBody>
      </p:sp>
      <p:grpSp>
        <p:nvGrpSpPr>
          <p:cNvPr id="18" name="Group 17"/>
          <p:cNvGrpSpPr/>
          <p:nvPr/>
        </p:nvGrpSpPr>
        <p:grpSpPr>
          <a:xfrm>
            <a:off x="4373892" y="1769353"/>
            <a:ext cx="4085126" cy="1425067"/>
            <a:chOff x="4510637" y="1880797"/>
            <a:chExt cx="4085126" cy="1425067"/>
          </a:xfrm>
        </p:grpSpPr>
        <p:grpSp>
          <p:nvGrpSpPr>
            <p:cNvPr id="5" name="Group 4"/>
            <p:cNvGrpSpPr/>
            <p:nvPr/>
          </p:nvGrpSpPr>
          <p:grpSpPr>
            <a:xfrm>
              <a:off x="4510637" y="1880797"/>
              <a:ext cx="4085126" cy="1425067"/>
              <a:chOff x="4350953" y="1768072"/>
              <a:chExt cx="4793047" cy="167202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969" y="1768072"/>
                <a:ext cx="4476031" cy="1622252"/>
              </a:xfrm>
              <a:prstGeom prst="rect">
                <a:avLst/>
              </a:prstGeom>
            </p:spPr>
          </p:pic>
          <p:pic>
            <p:nvPicPr>
              <p:cNvPr id="14" name="Picture 13"/>
              <p:cNvPicPr>
                <a:picLocks noChangeAspect="1"/>
              </p:cNvPicPr>
              <p:nvPr/>
            </p:nvPicPr>
            <p:blipFill>
              <a:blip r:embed="rId3"/>
              <a:stretch>
                <a:fillRect/>
              </a:stretch>
            </p:blipFill>
            <p:spPr>
              <a:xfrm>
                <a:off x="4350953" y="1846117"/>
                <a:ext cx="1757927" cy="1593975"/>
              </a:xfrm>
              <a:prstGeom prst="rect">
                <a:avLst/>
              </a:prstGeom>
            </p:spPr>
          </p:pic>
        </p:grpSp>
        <p:sp>
          <p:nvSpPr>
            <p:cNvPr id="10" name="Rectangle 9"/>
            <p:cNvSpPr/>
            <p:nvPr/>
          </p:nvSpPr>
          <p:spPr>
            <a:xfrm>
              <a:off x="6156176" y="2090797"/>
              <a:ext cx="1923925" cy="954107"/>
            </a:xfrm>
            <a:prstGeom prst="rect">
              <a:avLst/>
            </a:prstGeom>
          </p:spPr>
          <p:txBody>
            <a:bodyPr wrap="none">
              <a:spAutoFit/>
            </a:bodyPr>
            <a:lstStyle/>
            <a:p>
              <a:r>
                <a:rPr lang="en-US" sz="2800" b="1">
                  <a:solidFill>
                    <a:schemeClr val="bg1"/>
                  </a:solidFill>
                  <a:latin typeface="Arial" pitchFamily="34" charset="0"/>
                  <a:ea typeface="ＭＳ Ｐゴシック" charset="0"/>
                  <a:cs typeface="Arial" pitchFamily="34" charset="0"/>
                </a:rPr>
                <a:t>Perangkat</a:t>
              </a:r>
              <a:br>
                <a:rPr lang="en-US" sz="2800" b="1">
                  <a:solidFill>
                    <a:schemeClr val="bg1"/>
                  </a:solidFill>
                  <a:latin typeface="Arial" pitchFamily="34" charset="0"/>
                  <a:ea typeface="ＭＳ Ｐゴシック" charset="0"/>
                  <a:cs typeface="Arial" pitchFamily="34" charset="0"/>
                </a:rPr>
              </a:br>
              <a:r>
                <a:rPr lang="id-ID" sz="2800" b="1">
                  <a:solidFill>
                    <a:schemeClr val="bg1"/>
                  </a:solidFill>
                  <a:latin typeface="Arial" pitchFamily="34" charset="0"/>
                  <a:ea typeface="ＭＳ Ｐゴシック" charset="0"/>
                  <a:cs typeface="Arial" pitchFamily="34" charset="0"/>
                </a:rPr>
                <a:t>D</a:t>
              </a:r>
              <a:r>
                <a:rPr lang="en-US" sz="2800" b="1">
                  <a:solidFill>
                    <a:schemeClr val="bg1"/>
                  </a:solidFill>
                  <a:latin typeface="Arial" pitchFamily="34" charset="0"/>
                  <a:ea typeface="ＭＳ Ｐゴシック" charset="0"/>
                  <a:cs typeface="Arial" pitchFamily="34" charset="0"/>
                </a:rPr>
                <a:t>aerah</a:t>
              </a:r>
              <a:endParaRPr lang="id-ID" sz="2800" dirty="0">
                <a:solidFill>
                  <a:schemeClr val="bg1"/>
                </a:solidFill>
              </a:endParaRPr>
            </a:p>
          </p:txBody>
        </p:sp>
      </p:grpSp>
      <p:grpSp>
        <p:nvGrpSpPr>
          <p:cNvPr id="17" name="Group 16"/>
          <p:cNvGrpSpPr/>
          <p:nvPr/>
        </p:nvGrpSpPr>
        <p:grpSpPr>
          <a:xfrm>
            <a:off x="361799" y="1769353"/>
            <a:ext cx="3716632" cy="1347022"/>
            <a:chOff x="435711" y="1846117"/>
            <a:chExt cx="3716632" cy="1347022"/>
          </a:xfrm>
        </p:grpSpPr>
        <p:grpSp>
          <p:nvGrpSpPr>
            <p:cNvPr id="3" name="Group 2"/>
            <p:cNvGrpSpPr/>
            <p:nvPr/>
          </p:nvGrpSpPr>
          <p:grpSpPr>
            <a:xfrm>
              <a:off x="435711" y="1846117"/>
              <a:ext cx="3716632" cy="1347022"/>
              <a:chOff x="-8728" y="1759959"/>
              <a:chExt cx="4476029" cy="1622251"/>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8" y="1759959"/>
                <a:ext cx="4476029" cy="1622251"/>
              </a:xfrm>
              <a:prstGeom prst="rect">
                <a:avLst/>
              </a:prstGeom>
            </p:spPr>
          </p:pic>
          <p:pic>
            <p:nvPicPr>
              <p:cNvPr id="13" name="Picture 12"/>
              <p:cNvPicPr>
                <a:picLocks noChangeAspect="1"/>
              </p:cNvPicPr>
              <p:nvPr/>
            </p:nvPicPr>
            <p:blipFill>
              <a:blip r:embed="rId5"/>
              <a:stretch>
                <a:fillRect/>
              </a:stretch>
            </p:blipFill>
            <p:spPr>
              <a:xfrm>
                <a:off x="8950" y="1967898"/>
                <a:ext cx="1036147" cy="1206371"/>
              </a:xfrm>
              <a:prstGeom prst="rect">
                <a:avLst/>
              </a:prstGeom>
            </p:spPr>
          </p:pic>
        </p:grpSp>
        <p:sp>
          <p:nvSpPr>
            <p:cNvPr id="12" name="Rectangle 11"/>
            <p:cNvSpPr/>
            <p:nvPr/>
          </p:nvSpPr>
          <p:spPr>
            <a:xfrm>
              <a:off x="2161386" y="2203660"/>
              <a:ext cx="907621" cy="630942"/>
            </a:xfrm>
            <a:prstGeom prst="rect">
              <a:avLst/>
            </a:prstGeom>
          </p:spPr>
          <p:txBody>
            <a:bodyPr wrap="none">
              <a:spAutoFit/>
            </a:bodyPr>
            <a:lstStyle/>
            <a:p>
              <a:r>
                <a:rPr lang="en-US" sz="3500" b="1" dirty="0">
                  <a:solidFill>
                    <a:schemeClr val="bg1"/>
                  </a:solidFill>
                  <a:latin typeface="Arial" pitchFamily="34" charset="0"/>
                  <a:ea typeface="ＭＳ Ｐゴシック" charset="0"/>
                  <a:cs typeface="Arial" pitchFamily="34" charset="0"/>
                </a:rPr>
                <a:t>K/L</a:t>
              </a:r>
              <a:endParaRPr lang="id-ID" sz="3500" dirty="0">
                <a:solidFill>
                  <a:schemeClr val="bg1"/>
                </a:solidFill>
              </a:endParaRPr>
            </a:p>
          </p:txBody>
        </p:sp>
      </p:grpSp>
      <p:sp>
        <p:nvSpPr>
          <p:cNvPr id="15" name="Rectangle 14"/>
          <p:cNvSpPr/>
          <p:nvPr/>
        </p:nvSpPr>
        <p:spPr>
          <a:xfrm>
            <a:off x="390359" y="3081144"/>
            <a:ext cx="3753558" cy="1569660"/>
          </a:xfrm>
          <a:prstGeom prst="rect">
            <a:avLst/>
          </a:prstGeom>
        </p:spPr>
        <p:txBody>
          <a:bodyPr wrap="square">
            <a:spAutoFit/>
          </a:bodyPr>
          <a:lstStyle/>
          <a:p>
            <a:pPr lvl="0" algn="ctr"/>
            <a:r>
              <a:rPr lang="fi-FI" sz="2400" dirty="0"/>
              <a:t>Pengumuman RUP Kementerian/Lembaga dilakukan setelah penetapan alokasi anggaran</a:t>
            </a:r>
            <a:r>
              <a:rPr lang="en-US" sz="2400" dirty="0"/>
              <a:t> </a:t>
            </a:r>
            <a:r>
              <a:rPr lang="en-US" sz="2400" dirty="0">
                <a:solidFill>
                  <a:schemeClr val="accent6">
                    <a:lumMod val="75000"/>
                  </a:schemeClr>
                </a:solidFill>
              </a:rPr>
              <a:t>(APBN)</a:t>
            </a:r>
            <a:endParaRPr lang="id-ID" sz="2400" dirty="0">
              <a:solidFill>
                <a:schemeClr val="accent6">
                  <a:lumMod val="75000"/>
                </a:schemeClr>
              </a:solidFill>
            </a:endParaRPr>
          </a:p>
        </p:txBody>
      </p:sp>
      <p:sp>
        <p:nvSpPr>
          <p:cNvPr id="16" name="Rectangle 15"/>
          <p:cNvSpPr/>
          <p:nvPr/>
        </p:nvSpPr>
        <p:spPr>
          <a:xfrm>
            <a:off x="4727135" y="3068960"/>
            <a:ext cx="3746637" cy="2308324"/>
          </a:xfrm>
          <a:prstGeom prst="rect">
            <a:avLst/>
          </a:prstGeom>
        </p:spPr>
        <p:txBody>
          <a:bodyPr wrap="square">
            <a:spAutoFit/>
          </a:bodyPr>
          <a:lstStyle/>
          <a:p>
            <a:pPr lvl="0" algn="ctr"/>
            <a:r>
              <a:rPr lang="id-ID" sz="2400" dirty="0"/>
              <a:t>Pengumuman RUP Perangkat Daerah dilakukan setelah rancangan Peraturan Daerah tentang APBD disetujui bersama oleh </a:t>
            </a:r>
            <a:r>
              <a:rPr lang="en-US" sz="2400" dirty="0" err="1"/>
              <a:t>Pemda</a:t>
            </a:r>
            <a:r>
              <a:rPr lang="en-US" sz="2400" dirty="0"/>
              <a:t> </a:t>
            </a:r>
            <a:r>
              <a:rPr lang="id-ID" sz="2400" dirty="0"/>
              <a:t>dan </a:t>
            </a:r>
            <a:r>
              <a:rPr lang="en-US" sz="2400" dirty="0"/>
              <a:t>DPRD</a:t>
            </a:r>
            <a:endParaRPr lang="id-ID" sz="2400" dirty="0"/>
          </a:p>
        </p:txBody>
      </p:sp>
      <p:grpSp>
        <p:nvGrpSpPr>
          <p:cNvPr id="19" name="Group 18"/>
          <p:cNvGrpSpPr/>
          <p:nvPr/>
        </p:nvGrpSpPr>
        <p:grpSpPr>
          <a:xfrm>
            <a:off x="6553200" y="6237312"/>
            <a:ext cx="1742908" cy="542130"/>
            <a:chOff x="0" y="6129220"/>
            <a:chExt cx="1742908" cy="542130"/>
          </a:xfrm>
        </p:grpSpPr>
        <p:pic>
          <p:nvPicPr>
            <p:cNvPr id="20" name="Picture 19"/>
            <p:cNvPicPr>
              <a:picLocks noChangeAspect="1"/>
            </p:cNvPicPr>
            <p:nvPr/>
          </p:nvPicPr>
          <p:blipFill>
            <a:blip r:embed="rId6"/>
            <a:stretch>
              <a:fillRect/>
            </a:stretch>
          </p:blipFill>
          <p:spPr>
            <a:xfrm>
              <a:off x="0" y="6129220"/>
              <a:ext cx="1742908" cy="542130"/>
            </a:xfrm>
            <a:prstGeom prst="rect">
              <a:avLst/>
            </a:prstGeom>
          </p:spPr>
        </p:pic>
        <p:sp>
          <p:nvSpPr>
            <p:cNvPr id="21" name="Rectangle 20"/>
            <p:cNvSpPr/>
            <p:nvPr/>
          </p:nvSpPr>
          <p:spPr>
            <a:xfrm>
              <a:off x="47254" y="6170926"/>
              <a:ext cx="1619418" cy="307777"/>
            </a:xfrm>
            <a:prstGeom prst="rect">
              <a:avLst/>
            </a:prstGeom>
          </p:spPr>
          <p:txBody>
            <a:bodyPr wrap="none">
              <a:spAutoFit/>
            </a:bodyPr>
            <a:lstStyle/>
            <a:p>
              <a:r>
                <a:rPr lang="en-US" altLang="en-US" sz="1400" b="1" dirty="0" err="1">
                  <a:solidFill>
                    <a:schemeClr val="bg1"/>
                  </a:solidFill>
                  <a:cs typeface="Times New Roman" panose="02020603050405020304" pitchFamily="18" charset="0"/>
                </a:rPr>
                <a:t>Pasal</a:t>
              </a:r>
              <a:r>
                <a:rPr lang="en-US" altLang="en-US" sz="1400" b="1" dirty="0">
                  <a:solidFill>
                    <a:schemeClr val="bg1"/>
                  </a:solidFill>
                  <a:cs typeface="Times New Roman" panose="02020603050405020304" pitchFamily="18" charset="0"/>
                </a:rPr>
                <a:t> 22 </a:t>
              </a:r>
              <a:r>
                <a:rPr lang="en-US" altLang="en-US" sz="1400" b="1" dirty="0" err="1">
                  <a:solidFill>
                    <a:schemeClr val="bg1"/>
                  </a:solidFill>
                  <a:cs typeface="Times New Roman" panose="02020603050405020304" pitchFamily="18" charset="0"/>
                </a:rPr>
                <a:t>ayat</a:t>
              </a:r>
              <a:r>
                <a:rPr lang="en-US" altLang="en-US" sz="1400" b="1" dirty="0">
                  <a:solidFill>
                    <a:schemeClr val="bg1"/>
                  </a:solidFill>
                  <a:cs typeface="Times New Roman" panose="02020603050405020304" pitchFamily="18" charset="0"/>
                </a:rPr>
                <a:t> 1 &amp; 2 </a:t>
              </a:r>
              <a:endParaRPr lang="en-US" sz="1400" b="1" dirty="0">
                <a:solidFill>
                  <a:schemeClr val="bg1"/>
                </a:solidFill>
              </a:endParaRPr>
            </a:p>
          </p:txBody>
        </p:sp>
      </p:grpSp>
    </p:spTree>
    <p:extLst>
      <p:ext uri="{BB962C8B-B14F-4D97-AF65-F5344CB8AC3E}">
        <p14:creationId xmlns:p14="http://schemas.microsoft.com/office/powerpoint/2010/main" val="2927638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28</a:t>
            </a:fld>
            <a:endParaRPr lang="en-US"/>
          </a:p>
        </p:txBody>
      </p:sp>
      <p:sp>
        <p:nvSpPr>
          <p:cNvPr id="8" name="Rectangle 7"/>
          <p:cNvSpPr/>
          <p:nvPr/>
        </p:nvSpPr>
        <p:spPr>
          <a:xfrm>
            <a:off x="2338619" y="1699739"/>
            <a:ext cx="6563072" cy="1938992"/>
          </a:xfrm>
          <a:prstGeom prst="rect">
            <a:avLst/>
          </a:prstGeom>
        </p:spPr>
        <p:txBody>
          <a:bodyPr wrap="square">
            <a:spAutoFit/>
          </a:bodyPr>
          <a:lstStyle/>
          <a:p>
            <a:pPr marL="685800" indent="-342900">
              <a:buFont typeface="Arial" panose="020B0604020202020204" pitchFamily="34" charset="0"/>
              <a:buChar char="•"/>
            </a:pPr>
            <a:r>
              <a:rPr lang="en-US" sz="2400">
                <a:latin typeface="+mj-lt"/>
                <a:cs typeface="Arial" pitchFamily="34" charset="0"/>
              </a:rPr>
              <a:t>diumumkan di</a:t>
            </a:r>
            <a:r>
              <a:rPr lang="id-ID" sz="2400">
                <a:latin typeface="+mj-lt"/>
                <a:cs typeface="Arial" pitchFamily="34" charset="0"/>
              </a:rPr>
              <a:t>aplikasi</a:t>
            </a:r>
            <a:r>
              <a:rPr lang="en-US" sz="2400">
                <a:latin typeface="+mj-lt"/>
                <a:cs typeface="Arial" pitchFamily="34" charset="0"/>
              </a:rPr>
              <a:t> </a:t>
            </a:r>
            <a:r>
              <a:rPr lang="id-ID" sz="2400">
                <a:latin typeface="+mj-lt"/>
                <a:cs typeface="Arial" pitchFamily="34" charset="0"/>
              </a:rPr>
              <a:t> </a:t>
            </a:r>
            <a:r>
              <a:rPr lang="en-US" sz="2400">
                <a:latin typeface="+mj-lt"/>
                <a:cs typeface="Arial" pitchFamily="34" charset="0"/>
              </a:rPr>
              <a:t>SIRUP </a:t>
            </a:r>
            <a:endParaRPr lang="en-US" sz="2400" dirty="0">
              <a:latin typeface="+mj-lt"/>
              <a:cs typeface="Arial" pitchFamily="34" charset="0"/>
            </a:endParaRPr>
          </a:p>
          <a:p>
            <a:pPr marL="685800" indent="-342900">
              <a:buFont typeface="Arial" panose="020B0604020202020204" pitchFamily="34" charset="0"/>
              <a:buChar char="•"/>
            </a:pPr>
            <a:r>
              <a:rPr lang="en-US" sz="2400">
                <a:latin typeface="+mj-lt"/>
                <a:cs typeface="Arial" pitchFamily="34" charset="0"/>
              </a:rPr>
              <a:t>d</a:t>
            </a:r>
            <a:r>
              <a:rPr lang="id-ID" sz="2400">
                <a:latin typeface="+mj-lt"/>
                <a:cs typeface="Arial" pitchFamily="34" charset="0"/>
              </a:rPr>
              <a:t>apat ditambahkan  melalui:</a:t>
            </a:r>
          </a:p>
          <a:p>
            <a:pPr marL="800100" lvl="1" indent="-342900">
              <a:buFont typeface="Courier New" panose="02070309020205020404" pitchFamily="49" charset="0"/>
              <a:buChar char="o"/>
            </a:pPr>
            <a:r>
              <a:rPr lang="id-ID" sz="2400">
                <a:latin typeface="+mj-lt"/>
                <a:cs typeface="Arial" pitchFamily="34" charset="0"/>
              </a:rPr>
              <a:t>Situs web K/L/Pemda</a:t>
            </a:r>
          </a:p>
          <a:p>
            <a:pPr marL="800100" lvl="1" indent="-342900">
              <a:buFont typeface="Courier New" panose="02070309020205020404" pitchFamily="49" charset="0"/>
              <a:buChar char="o"/>
            </a:pPr>
            <a:r>
              <a:rPr lang="id-ID" sz="2400">
                <a:latin typeface="+mj-lt"/>
                <a:cs typeface="Arial" pitchFamily="34" charset="0"/>
              </a:rPr>
              <a:t>Papan Pengumuman resmi</a:t>
            </a:r>
            <a:r>
              <a:rPr lang="en-US" sz="2400">
                <a:latin typeface="+mj-lt"/>
                <a:cs typeface="Arial" pitchFamily="34" charset="0"/>
              </a:rPr>
              <a:t> untuk</a:t>
            </a:r>
            <a:r>
              <a:rPr lang="id-ID" sz="2400">
                <a:latin typeface="+mj-lt"/>
                <a:cs typeface="Arial" pitchFamily="34" charset="0"/>
              </a:rPr>
              <a:t> </a:t>
            </a:r>
            <a:r>
              <a:rPr lang="en-US" sz="2400">
                <a:latin typeface="+mj-lt"/>
                <a:cs typeface="Arial" pitchFamily="34" charset="0"/>
              </a:rPr>
              <a:t>masyarakat</a:t>
            </a:r>
            <a:endParaRPr lang="id-ID" sz="2400">
              <a:latin typeface="+mj-lt"/>
              <a:cs typeface="Arial" pitchFamily="34" charset="0"/>
            </a:endParaRPr>
          </a:p>
          <a:p>
            <a:pPr marL="800100" lvl="1" indent="-342900">
              <a:buFont typeface="Courier New" panose="02070309020205020404" pitchFamily="49" charset="0"/>
              <a:buChar char="o"/>
            </a:pPr>
            <a:r>
              <a:rPr lang="en-US" sz="2400">
                <a:latin typeface="+mj-lt"/>
                <a:cs typeface="Arial" pitchFamily="34" charset="0"/>
              </a:rPr>
              <a:t>Surat kabar dan</a:t>
            </a:r>
            <a:r>
              <a:rPr lang="id-ID" sz="2400">
                <a:latin typeface="+mj-lt"/>
                <a:cs typeface="Arial" pitchFamily="34" charset="0"/>
              </a:rPr>
              <a:t>/atau </a:t>
            </a:r>
            <a:r>
              <a:rPr lang="en-US" sz="2400">
                <a:latin typeface="+mj-lt"/>
                <a:cs typeface="Arial" pitchFamily="34" charset="0"/>
              </a:rPr>
              <a:t>media lainnya</a:t>
            </a:r>
          </a:p>
        </p:txBody>
      </p:sp>
      <p:sp>
        <p:nvSpPr>
          <p:cNvPr id="16" name="Rectangle 15"/>
          <p:cNvSpPr/>
          <p:nvPr/>
        </p:nvSpPr>
        <p:spPr>
          <a:xfrm>
            <a:off x="442514" y="4202450"/>
            <a:ext cx="8244285" cy="1200329"/>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a:t>Pengumuman RUP dilakukan kembali dalam hal terdapat </a:t>
            </a:r>
            <a:r>
              <a:rPr lang="fi-FI" sz="2400"/>
              <a:t>perubahan/revisi paket pengadaan atau Daftar Isian Pelaksanaan Anggaran (DIPA) / Dokumen Pelaksanaan </a:t>
            </a:r>
            <a:r>
              <a:rPr lang="en-US" sz="2400"/>
              <a:t>Anggaran (DPA). </a:t>
            </a:r>
            <a:endParaRPr lang="en-US" sz="2400" dirty="0">
              <a:cs typeface="Arial" pitchFamily="34" charset="0"/>
            </a:endParaRPr>
          </a:p>
        </p:txBody>
      </p:sp>
      <p:grpSp>
        <p:nvGrpSpPr>
          <p:cNvPr id="19" name="Group 18"/>
          <p:cNvGrpSpPr/>
          <p:nvPr/>
        </p:nvGrpSpPr>
        <p:grpSpPr>
          <a:xfrm>
            <a:off x="442514" y="1847892"/>
            <a:ext cx="2234666" cy="1642686"/>
            <a:chOff x="1360636" y="1697229"/>
            <a:chExt cx="7037345" cy="5446521"/>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36" y="1697229"/>
              <a:ext cx="7037345" cy="5446521"/>
            </a:xfrm>
            <a:prstGeom prst="rect">
              <a:avLst/>
            </a:prstGeom>
          </p:spPr>
        </p:pic>
        <p:pic>
          <p:nvPicPr>
            <p:cNvPr id="21" name="Picture 20"/>
            <p:cNvPicPr>
              <a:picLocks noChangeAspect="1"/>
            </p:cNvPicPr>
            <p:nvPr/>
          </p:nvPicPr>
          <p:blipFill rotWithShape="1">
            <a:blip r:embed="rId4"/>
            <a:srcRect l="805" t="4167" r="2562" b="6250"/>
            <a:stretch/>
          </p:blipFill>
          <p:spPr>
            <a:xfrm>
              <a:off x="1571623" y="1871848"/>
              <a:ext cx="6643689" cy="3462772"/>
            </a:xfrm>
            <a:prstGeom prst="rect">
              <a:avLst/>
            </a:prstGeom>
          </p:spPr>
        </p:pic>
      </p:grpSp>
      <p:grpSp>
        <p:nvGrpSpPr>
          <p:cNvPr id="25" name="Group 24"/>
          <p:cNvGrpSpPr/>
          <p:nvPr/>
        </p:nvGrpSpPr>
        <p:grpSpPr>
          <a:xfrm>
            <a:off x="6553200" y="6237312"/>
            <a:ext cx="1742908" cy="542130"/>
            <a:chOff x="0" y="6129220"/>
            <a:chExt cx="1742908" cy="542130"/>
          </a:xfrm>
        </p:grpSpPr>
        <p:pic>
          <p:nvPicPr>
            <p:cNvPr id="26" name="Picture 25"/>
            <p:cNvPicPr>
              <a:picLocks noChangeAspect="1"/>
            </p:cNvPicPr>
            <p:nvPr/>
          </p:nvPicPr>
          <p:blipFill>
            <a:blip r:embed="rId5"/>
            <a:stretch>
              <a:fillRect/>
            </a:stretch>
          </p:blipFill>
          <p:spPr>
            <a:xfrm>
              <a:off x="0" y="6129220"/>
              <a:ext cx="1742908" cy="542130"/>
            </a:xfrm>
            <a:prstGeom prst="rect">
              <a:avLst/>
            </a:prstGeom>
          </p:spPr>
        </p:pic>
        <p:sp>
          <p:nvSpPr>
            <p:cNvPr id="27" name="Rectangle 26"/>
            <p:cNvSpPr/>
            <p:nvPr/>
          </p:nvSpPr>
          <p:spPr>
            <a:xfrm>
              <a:off x="47254" y="6170926"/>
              <a:ext cx="1619418" cy="307777"/>
            </a:xfrm>
            <a:prstGeom prst="rect">
              <a:avLst/>
            </a:prstGeom>
          </p:spPr>
          <p:txBody>
            <a:bodyPr wrap="none">
              <a:spAutoFit/>
            </a:bodyPr>
            <a:lstStyle/>
            <a:p>
              <a:r>
                <a:rPr lang="en-US" altLang="en-US" sz="1400" b="1" err="1">
                  <a:solidFill>
                    <a:schemeClr val="bg1"/>
                  </a:solidFill>
                  <a:cs typeface="Times New Roman" panose="02020603050405020304" pitchFamily="18" charset="0"/>
                </a:rPr>
                <a:t>Pasal</a:t>
              </a:r>
              <a:r>
                <a:rPr lang="en-US" altLang="en-US" sz="1400" b="1">
                  <a:solidFill>
                    <a:schemeClr val="bg1"/>
                  </a:solidFill>
                  <a:cs typeface="Times New Roman" panose="02020603050405020304" pitchFamily="18" charset="0"/>
                </a:rPr>
                <a:t> 22 ayat 3 &amp; 4 </a:t>
              </a:r>
              <a:endParaRPr lang="en-US" sz="1400" b="1" dirty="0">
                <a:solidFill>
                  <a:schemeClr val="bg1"/>
                </a:solidFill>
              </a:endParaRPr>
            </a:p>
          </p:txBody>
        </p:sp>
      </p:grpSp>
      <p:sp>
        <p:nvSpPr>
          <p:cNvPr id="13" name="Title 1"/>
          <p:cNvSpPr>
            <a:spLocks noGrp="1"/>
          </p:cNvSpPr>
          <p:nvPr>
            <p:ph type="title"/>
          </p:nvPr>
        </p:nvSpPr>
        <p:spPr>
          <a:xfrm>
            <a:off x="-67044" y="44820"/>
            <a:ext cx="9155360" cy="1143000"/>
          </a:xfrm>
        </p:spPr>
        <p:txBody>
          <a:bodyPr>
            <a:noAutofit/>
          </a:bodyPr>
          <a:lstStyle/>
          <a:p>
            <a:pPr>
              <a:spcBef>
                <a:spcPct val="20000"/>
              </a:spcBef>
            </a:pPr>
            <a:r>
              <a:rPr lang="id-ID" sz="3200">
                <a:latin typeface="Rockwell" panose="02060603020205020403" pitchFamily="18" charset="0"/>
                <a:ea typeface="+mn-ea"/>
                <a:cs typeface="+mn-cs"/>
              </a:rPr>
              <a:t>Pengumuman  RUP</a:t>
            </a:r>
            <a:endParaRPr lang="id-ID" sz="3200" dirty="0">
              <a:latin typeface="Rockwell" panose="02060603020205020403" pitchFamily="18" charset="0"/>
              <a:ea typeface="+mn-ea"/>
              <a:cs typeface="+mn-cs"/>
            </a:endParaRPr>
          </a:p>
        </p:txBody>
      </p:sp>
    </p:spTree>
    <p:extLst>
      <p:ext uri="{BB962C8B-B14F-4D97-AF65-F5344CB8AC3E}">
        <p14:creationId xmlns:p14="http://schemas.microsoft.com/office/powerpoint/2010/main" val="786218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4159"/>
          </a:xfrm>
        </p:spPr>
        <p:txBody>
          <a:bodyPr/>
          <a:lstStyle/>
          <a:p>
            <a:r>
              <a:rPr lang="id-ID" dirty="0"/>
              <a:t>Aplikasi SiRUP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29</a:t>
            </a:fld>
            <a:endParaRPr lang="en-US"/>
          </a:p>
        </p:txBody>
      </p:sp>
      <p:pic>
        <p:nvPicPr>
          <p:cNvPr id="5" name="Picture 4"/>
          <p:cNvPicPr/>
          <p:nvPr/>
        </p:nvPicPr>
        <p:blipFill rotWithShape="1">
          <a:blip r:embed="rId2"/>
          <a:srcRect l="-6" t="8658" r="6" b="4996"/>
          <a:stretch/>
        </p:blipFill>
        <p:spPr bwMode="auto">
          <a:xfrm>
            <a:off x="905332" y="1148797"/>
            <a:ext cx="7555100" cy="44860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38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3</a:t>
            </a:fld>
            <a:endParaRPr lang="en-US"/>
          </a:p>
        </p:txBody>
      </p:sp>
      <p:grpSp>
        <p:nvGrpSpPr>
          <p:cNvPr id="5" name="Group 4"/>
          <p:cNvGrpSpPr/>
          <p:nvPr/>
        </p:nvGrpSpPr>
        <p:grpSpPr>
          <a:xfrm>
            <a:off x="6495083" y="6267847"/>
            <a:ext cx="1814717" cy="542130"/>
            <a:chOff x="-71809" y="6129220"/>
            <a:chExt cx="1814717" cy="542130"/>
          </a:xfrm>
        </p:grpSpPr>
        <p:pic>
          <p:nvPicPr>
            <p:cNvPr id="6" name="Picture 5"/>
            <p:cNvPicPr>
              <a:picLocks noChangeAspect="1"/>
            </p:cNvPicPr>
            <p:nvPr/>
          </p:nvPicPr>
          <p:blipFill>
            <a:blip r:embed="rId3"/>
            <a:stretch>
              <a:fillRect/>
            </a:stretch>
          </p:blipFill>
          <p:spPr>
            <a:xfrm>
              <a:off x="0" y="6129220"/>
              <a:ext cx="1742908" cy="542130"/>
            </a:xfrm>
            <a:prstGeom prst="rect">
              <a:avLst/>
            </a:prstGeom>
          </p:spPr>
        </p:pic>
        <p:sp>
          <p:nvSpPr>
            <p:cNvPr id="7" name="Rectangle 6"/>
            <p:cNvSpPr/>
            <p:nvPr/>
          </p:nvSpPr>
          <p:spPr>
            <a:xfrm>
              <a:off x="-71809" y="6200230"/>
              <a:ext cx="1749325" cy="400110"/>
            </a:xfrm>
            <a:prstGeom prst="rect">
              <a:avLst/>
            </a:prstGeom>
          </p:spPr>
          <p:txBody>
            <a:bodyPr wrap="none">
              <a:spAutoFit/>
            </a:bodyPr>
            <a:lstStyle/>
            <a:p>
              <a:r>
                <a:rPr lang="en-US" altLang="en-US" sz="2000" b="1" dirty="0" err="1">
                  <a:solidFill>
                    <a:schemeClr val="bg1"/>
                  </a:solidFill>
                  <a:cs typeface="Times New Roman" panose="02020603050405020304" pitchFamily="18" charset="0"/>
                </a:rPr>
                <a:t>Pasal</a:t>
              </a:r>
              <a:r>
                <a:rPr lang="en-US" altLang="en-US" sz="2000" b="1" dirty="0">
                  <a:solidFill>
                    <a:schemeClr val="bg1"/>
                  </a:solidFill>
                  <a:cs typeface="Times New Roman" panose="02020603050405020304" pitchFamily="18" charset="0"/>
                </a:rPr>
                <a:t> 18 </a:t>
              </a:r>
              <a:r>
                <a:rPr lang="en-US" altLang="en-US" sz="2000" b="1" dirty="0" err="1">
                  <a:solidFill>
                    <a:schemeClr val="bg1"/>
                  </a:solidFill>
                  <a:cs typeface="Times New Roman" panose="02020603050405020304" pitchFamily="18" charset="0"/>
                </a:rPr>
                <a:t>ayat</a:t>
              </a:r>
              <a:r>
                <a:rPr lang="en-US" altLang="en-US" sz="2000" b="1" dirty="0">
                  <a:solidFill>
                    <a:schemeClr val="bg1"/>
                  </a:solidFill>
                  <a:cs typeface="Times New Roman" panose="02020603050405020304" pitchFamily="18" charset="0"/>
                </a:rPr>
                <a:t> 1</a:t>
              </a:r>
              <a:endParaRPr lang="en-US" sz="2000" b="1" dirty="0">
                <a:solidFill>
                  <a:schemeClr val="bg1"/>
                </a:solidFill>
              </a:endParaRPr>
            </a:p>
          </p:txBody>
        </p:sp>
      </p:grpSp>
      <p:graphicFrame>
        <p:nvGraphicFramePr>
          <p:cNvPr id="9" name="Diagram 8"/>
          <p:cNvGraphicFramePr/>
          <p:nvPr>
            <p:extLst>
              <p:ext uri="{D42A27DB-BD31-4B8C-83A1-F6EECF244321}">
                <p14:modId xmlns:p14="http://schemas.microsoft.com/office/powerpoint/2010/main" val="1805107294"/>
              </p:ext>
            </p:extLst>
          </p:nvPr>
        </p:nvGraphicFramePr>
        <p:xfrm>
          <a:off x="1835696" y="692696"/>
          <a:ext cx="5626094" cy="2232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868352109"/>
              </p:ext>
            </p:extLst>
          </p:nvPr>
        </p:nvGraphicFramePr>
        <p:xfrm>
          <a:off x="2843809" y="1700020"/>
          <a:ext cx="3836689" cy="40340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6690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2"/>
          <p:cNvSpPr txBox="1">
            <a:spLocks/>
          </p:cNvSpPr>
          <p:nvPr/>
        </p:nvSpPr>
        <p:spPr>
          <a:xfrm>
            <a:off x="595309" y="307949"/>
            <a:ext cx="7953375" cy="492443"/>
          </a:xfrm>
          <a:prstGeom prst="rect">
            <a:avLst/>
          </a:prstGeom>
        </p:spPr>
        <p:txBody>
          <a:bodyPr vert="horz" wrap="square" lIns="0" tIns="0" rIns="0" bIns="0" rtlCol="0">
            <a:spAutoFit/>
          </a:bodyPr>
          <a:lstStyle>
            <a:lvl1pPr>
              <a:defRPr sz="4450" b="0" i="0">
                <a:solidFill>
                  <a:srgbClr val="C22C27"/>
                </a:solidFill>
                <a:latin typeface="Tahoma"/>
                <a:ea typeface="+mj-ea"/>
                <a:cs typeface="Tahoma"/>
              </a:defRPr>
            </a:lvl1pPr>
          </a:lstStyle>
          <a:p>
            <a:pPr marL="11906" algn="ctr">
              <a:spcBef>
                <a:spcPct val="20000"/>
              </a:spcBef>
            </a:pPr>
            <a:r>
              <a:rPr lang="en-US" sz="3200" dirty="0">
                <a:solidFill>
                  <a:srgbClr val="002060"/>
                </a:solidFill>
                <a:latin typeface="Franklin Gothic Book" panose="020B0503020102020204" pitchFamily="34" charset="0"/>
                <a:ea typeface="+mn-ea"/>
                <a:cs typeface="+mn-cs"/>
              </a:rPr>
              <a:t>Media Web K/L/D/I</a:t>
            </a:r>
            <a:endParaRPr lang="id-ID" sz="3200" dirty="0">
              <a:solidFill>
                <a:srgbClr val="002060"/>
              </a:solidFill>
              <a:latin typeface="Franklin Gothic Book" panose="020B0503020102020204" pitchFamily="34" charset="0"/>
              <a:ea typeface="+mn-ea"/>
              <a:cs typeface="+mn-cs"/>
            </a:endParaRPr>
          </a:p>
        </p:txBody>
      </p:sp>
      <p:grpSp>
        <p:nvGrpSpPr>
          <p:cNvPr id="2" name="Group 1"/>
          <p:cNvGrpSpPr/>
          <p:nvPr/>
        </p:nvGrpSpPr>
        <p:grpSpPr>
          <a:xfrm>
            <a:off x="1894751" y="1484784"/>
            <a:ext cx="5354489" cy="4144082"/>
            <a:chOff x="1217761" y="1554354"/>
            <a:chExt cx="7037345" cy="5446521"/>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761" y="1554354"/>
              <a:ext cx="7037345" cy="5446521"/>
            </a:xfrm>
            <a:prstGeom prst="rect">
              <a:avLst/>
            </a:prstGeom>
          </p:spPr>
        </p:pic>
        <p:pic>
          <p:nvPicPr>
            <p:cNvPr id="8" name="Picture 7"/>
            <p:cNvPicPr>
              <a:picLocks noChangeAspect="1"/>
            </p:cNvPicPr>
            <p:nvPr/>
          </p:nvPicPr>
          <p:blipFill rotWithShape="1">
            <a:blip r:embed="rId3"/>
            <a:srcRect l="4320" t="4167" r="6076" b="17464"/>
            <a:stretch/>
          </p:blipFill>
          <p:spPr>
            <a:xfrm>
              <a:off x="1424487" y="1743463"/>
              <a:ext cx="6623891" cy="3328600"/>
            </a:xfrm>
            <a:prstGeom prst="rect">
              <a:avLst/>
            </a:prstGeom>
          </p:spPr>
        </p:pic>
      </p:grpSp>
    </p:spTree>
    <p:extLst>
      <p:ext uri="{BB962C8B-B14F-4D97-AF65-F5344CB8AC3E}">
        <p14:creationId xmlns:p14="http://schemas.microsoft.com/office/powerpoint/2010/main" val="265037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2"/>
          <p:cNvSpPr txBox="1">
            <a:spLocks/>
          </p:cNvSpPr>
          <p:nvPr/>
        </p:nvSpPr>
        <p:spPr>
          <a:xfrm>
            <a:off x="595312" y="285750"/>
            <a:ext cx="7953375" cy="492443"/>
          </a:xfrm>
          <a:prstGeom prst="rect">
            <a:avLst/>
          </a:prstGeom>
        </p:spPr>
        <p:txBody>
          <a:bodyPr vert="horz" wrap="square" lIns="0" tIns="0" rIns="0" bIns="0" rtlCol="0">
            <a:spAutoFit/>
          </a:bodyPr>
          <a:lstStyle>
            <a:lvl1pPr>
              <a:defRPr sz="4450" b="0" i="0">
                <a:solidFill>
                  <a:srgbClr val="C22C27"/>
                </a:solidFill>
                <a:latin typeface="Tahoma"/>
                <a:ea typeface="+mj-ea"/>
                <a:cs typeface="Tahoma"/>
              </a:defRPr>
            </a:lvl1pPr>
          </a:lstStyle>
          <a:p>
            <a:pPr marL="11906" algn="ctr">
              <a:spcBef>
                <a:spcPct val="20000"/>
              </a:spcBef>
            </a:pPr>
            <a:r>
              <a:rPr lang="en-US" sz="3200" dirty="0">
                <a:solidFill>
                  <a:srgbClr val="002060"/>
                </a:solidFill>
                <a:latin typeface="Franklin Gothic Book" panose="020B0503020102020204" pitchFamily="34" charset="0"/>
                <a:ea typeface="+mn-ea"/>
                <a:cs typeface="+mn-cs"/>
              </a:rPr>
              <a:t>Media </a:t>
            </a:r>
            <a:r>
              <a:rPr lang="en-US" sz="3200" dirty="0" err="1">
                <a:solidFill>
                  <a:srgbClr val="002060"/>
                </a:solidFill>
                <a:latin typeface="Franklin Gothic Book" panose="020B0503020102020204" pitchFamily="34" charset="0"/>
                <a:ea typeface="+mn-ea"/>
                <a:cs typeface="+mn-cs"/>
              </a:rPr>
              <a:t>Papan</a:t>
            </a:r>
            <a:r>
              <a:rPr lang="en-US" sz="3200" dirty="0">
                <a:solidFill>
                  <a:srgbClr val="002060"/>
                </a:solidFill>
                <a:latin typeface="Franklin Gothic Book" panose="020B0503020102020204" pitchFamily="34" charset="0"/>
                <a:ea typeface="+mn-ea"/>
                <a:cs typeface="+mn-cs"/>
              </a:rPr>
              <a:t> </a:t>
            </a:r>
            <a:r>
              <a:rPr lang="en-US" sz="3200" dirty="0" err="1">
                <a:solidFill>
                  <a:srgbClr val="002060"/>
                </a:solidFill>
                <a:latin typeface="Franklin Gothic Book" panose="020B0503020102020204" pitchFamily="34" charset="0"/>
                <a:ea typeface="+mn-ea"/>
                <a:cs typeface="+mn-cs"/>
              </a:rPr>
              <a:t>Pengumuman</a:t>
            </a:r>
            <a:endParaRPr lang="id-ID" sz="3200" dirty="0">
              <a:solidFill>
                <a:srgbClr val="002060"/>
              </a:solidFill>
              <a:latin typeface="Franklin Gothic Book" panose="020B0503020102020204" pitchFamily="34" charset="0"/>
              <a:ea typeface="+mn-ea"/>
              <a:cs typeface="+mn-cs"/>
            </a:endParaRPr>
          </a:p>
        </p:txBody>
      </p:sp>
      <p:pic>
        <p:nvPicPr>
          <p:cNvPr id="8" name="Picture 2" descr="Hasil gambar untuk papan informasi  le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6" y="1772816"/>
            <a:ext cx="4429125" cy="3886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71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2"/>
          <p:cNvSpPr txBox="1">
            <a:spLocks/>
          </p:cNvSpPr>
          <p:nvPr/>
        </p:nvSpPr>
        <p:spPr>
          <a:xfrm>
            <a:off x="539552" y="652002"/>
            <a:ext cx="7953375" cy="492443"/>
          </a:xfrm>
          <a:prstGeom prst="rect">
            <a:avLst/>
          </a:prstGeom>
        </p:spPr>
        <p:txBody>
          <a:bodyPr vert="horz" wrap="square" lIns="0" tIns="0" rIns="0" bIns="0" rtlCol="0">
            <a:spAutoFit/>
          </a:bodyPr>
          <a:lstStyle>
            <a:lvl1pPr>
              <a:defRPr sz="4450" b="0" i="0">
                <a:solidFill>
                  <a:srgbClr val="C22C27"/>
                </a:solidFill>
                <a:latin typeface="Tahoma"/>
                <a:ea typeface="+mj-ea"/>
                <a:cs typeface="Tahoma"/>
              </a:defRPr>
            </a:lvl1pPr>
          </a:lstStyle>
          <a:p>
            <a:pPr marL="11906" algn="ctr">
              <a:spcBef>
                <a:spcPct val="20000"/>
              </a:spcBef>
            </a:pPr>
            <a:r>
              <a:rPr lang="en-US" sz="3200" dirty="0">
                <a:solidFill>
                  <a:srgbClr val="002060"/>
                </a:solidFill>
                <a:latin typeface="Franklin Gothic Book" panose="020B0503020102020204" pitchFamily="34" charset="0"/>
                <a:ea typeface="+mn-ea"/>
                <a:cs typeface="+mn-cs"/>
              </a:rPr>
              <a:t>Media Portal </a:t>
            </a:r>
            <a:r>
              <a:rPr lang="en-US" sz="3200" dirty="0" err="1">
                <a:solidFill>
                  <a:srgbClr val="002060"/>
                </a:solidFill>
                <a:latin typeface="Franklin Gothic Book" panose="020B0503020102020204" pitchFamily="34" charset="0"/>
                <a:ea typeface="+mn-ea"/>
                <a:cs typeface="+mn-cs"/>
              </a:rPr>
              <a:t>Pengadaan</a:t>
            </a:r>
            <a:r>
              <a:rPr lang="en-US" sz="3200" dirty="0">
                <a:solidFill>
                  <a:srgbClr val="002060"/>
                </a:solidFill>
                <a:latin typeface="Franklin Gothic Book" panose="020B0503020102020204" pitchFamily="34" charset="0"/>
                <a:ea typeface="+mn-ea"/>
                <a:cs typeface="+mn-cs"/>
              </a:rPr>
              <a:t> </a:t>
            </a:r>
            <a:r>
              <a:rPr lang="en-US" sz="3200" dirty="0" err="1">
                <a:solidFill>
                  <a:srgbClr val="002060"/>
                </a:solidFill>
                <a:latin typeface="Franklin Gothic Book" panose="020B0503020102020204" pitchFamily="34" charset="0"/>
                <a:ea typeface="+mn-ea"/>
                <a:cs typeface="+mn-cs"/>
              </a:rPr>
              <a:t>Nasional</a:t>
            </a:r>
            <a:endParaRPr lang="id-ID" sz="3200" dirty="0">
              <a:solidFill>
                <a:srgbClr val="002060"/>
              </a:solidFill>
              <a:latin typeface="Franklin Gothic Book" panose="020B0503020102020204" pitchFamily="34" charset="0"/>
              <a:ea typeface="+mn-ea"/>
              <a:cs typeface="+mn-cs"/>
            </a:endParaRPr>
          </a:p>
        </p:txBody>
      </p:sp>
      <p:grpSp>
        <p:nvGrpSpPr>
          <p:cNvPr id="2" name="Group 1"/>
          <p:cNvGrpSpPr/>
          <p:nvPr/>
        </p:nvGrpSpPr>
        <p:grpSpPr>
          <a:xfrm>
            <a:off x="1815939" y="1700808"/>
            <a:ext cx="5400600" cy="4179770"/>
            <a:chOff x="1360636" y="1697229"/>
            <a:chExt cx="7037345" cy="544652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636" y="1697229"/>
              <a:ext cx="7037345" cy="5446521"/>
            </a:xfrm>
            <a:prstGeom prst="rect">
              <a:avLst/>
            </a:prstGeom>
          </p:spPr>
        </p:pic>
        <p:pic>
          <p:nvPicPr>
            <p:cNvPr id="3" name="Picture 2"/>
            <p:cNvPicPr>
              <a:picLocks noChangeAspect="1"/>
            </p:cNvPicPr>
            <p:nvPr/>
          </p:nvPicPr>
          <p:blipFill rotWithShape="1">
            <a:blip r:embed="rId4"/>
            <a:srcRect l="805" t="4167" r="2562" b="6250"/>
            <a:stretch/>
          </p:blipFill>
          <p:spPr>
            <a:xfrm>
              <a:off x="1571623" y="1871848"/>
              <a:ext cx="6643689" cy="3462772"/>
            </a:xfrm>
            <a:prstGeom prst="rect">
              <a:avLst/>
            </a:prstGeom>
          </p:spPr>
        </p:pic>
      </p:grpSp>
    </p:spTree>
    <p:extLst>
      <p:ext uri="{BB962C8B-B14F-4D97-AF65-F5344CB8AC3E}">
        <p14:creationId xmlns:p14="http://schemas.microsoft.com/office/powerpoint/2010/main" val="421018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A1F93F-1C9A-4617-B10B-A37739C490B7}"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
        <p:nvSpPr>
          <p:cNvPr id="9" name="Slide Number Placeholder 2"/>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67081B85-93DC-4229-B80E-7C4FBB700E43}"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744" y="-9328"/>
            <a:ext cx="11737304" cy="6919335"/>
          </a:xfrm>
          <a:prstGeom prst="rect">
            <a:avLst/>
          </a:prstGeom>
          <a:solidFill>
            <a:schemeClr val="bg1"/>
          </a:solidFill>
        </p:spPr>
      </p:pic>
      <p:sp>
        <p:nvSpPr>
          <p:cNvPr id="11" name="Rectangle 10"/>
          <p:cNvSpPr/>
          <p:nvPr/>
        </p:nvSpPr>
        <p:spPr>
          <a:xfrm>
            <a:off x="0" y="0"/>
            <a:ext cx="4139952" cy="6919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486309" y="5430192"/>
            <a:ext cx="5112568" cy="1108720"/>
          </a:xfrm>
        </p:spPr>
        <p:txBody>
          <a:bodyPr>
            <a:normAutofit/>
          </a:bodyPr>
          <a:lstStyle/>
          <a:p>
            <a:pPr marL="0" indent="0" algn="ctr">
              <a:buNone/>
            </a:pPr>
            <a:r>
              <a:rPr lang="id-ID" b="1" dirty="0">
                <a:latin typeface="Adobe Gothic Std B" panose="020B0800000000000000" pitchFamily="34" charset="-128"/>
                <a:ea typeface="Adobe Gothic Std B" panose="020B0800000000000000" pitchFamily="34" charset="-128"/>
              </a:rPr>
              <a:t>Terimakasih</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062" y="1118170"/>
            <a:ext cx="2173827" cy="792088"/>
          </a:xfrm>
          <a:prstGeom prst="rect">
            <a:avLst/>
          </a:prstGeom>
        </p:spPr>
      </p:pic>
    </p:spTree>
    <p:extLst>
      <p:ext uri="{BB962C8B-B14F-4D97-AF65-F5344CB8AC3E}">
        <p14:creationId xmlns:p14="http://schemas.microsoft.com/office/powerpoint/2010/main" val="240443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8311" y="2657190"/>
            <a:ext cx="1156004" cy="2978948"/>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t"/>
          <a:lstStyle/>
          <a:p>
            <a:pPr algn="ctr"/>
            <a:r>
              <a:rPr lang="en-US" sz="1400" b="1" dirty="0"/>
              <a:t>INPUT</a:t>
            </a:r>
          </a:p>
        </p:txBody>
      </p:sp>
      <p:graphicFrame>
        <p:nvGraphicFramePr>
          <p:cNvPr id="31" name="Diagram 30"/>
          <p:cNvGraphicFramePr/>
          <p:nvPr>
            <p:extLst>
              <p:ext uri="{D42A27DB-BD31-4B8C-83A1-F6EECF244321}">
                <p14:modId xmlns:p14="http://schemas.microsoft.com/office/powerpoint/2010/main" val="754100612"/>
              </p:ext>
            </p:extLst>
          </p:nvPr>
        </p:nvGraphicFramePr>
        <p:xfrm>
          <a:off x="323528" y="-675456"/>
          <a:ext cx="8544361" cy="531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4</a:t>
            </a:fld>
            <a:endParaRPr lang="en-US"/>
          </a:p>
        </p:txBody>
      </p:sp>
      <p:grpSp>
        <p:nvGrpSpPr>
          <p:cNvPr id="12" name="Group 11"/>
          <p:cNvGrpSpPr/>
          <p:nvPr/>
        </p:nvGrpSpPr>
        <p:grpSpPr>
          <a:xfrm>
            <a:off x="6156176" y="6237312"/>
            <a:ext cx="2143832" cy="542130"/>
            <a:chOff x="-77794" y="6129220"/>
            <a:chExt cx="1824602" cy="542130"/>
          </a:xfrm>
        </p:grpSpPr>
        <p:pic>
          <p:nvPicPr>
            <p:cNvPr id="13" name="Picture 12"/>
            <p:cNvPicPr>
              <a:picLocks noChangeAspect="1"/>
            </p:cNvPicPr>
            <p:nvPr/>
          </p:nvPicPr>
          <p:blipFill>
            <a:blip r:embed="rId8"/>
            <a:stretch>
              <a:fillRect/>
            </a:stretch>
          </p:blipFill>
          <p:spPr>
            <a:xfrm>
              <a:off x="0" y="6129220"/>
              <a:ext cx="1742908" cy="542130"/>
            </a:xfrm>
            <a:prstGeom prst="rect">
              <a:avLst/>
            </a:prstGeom>
          </p:spPr>
        </p:pic>
        <p:sp>
          <p:nvSpPr>
            <p:cNvPr id="14" name="Rectangle 13"/>
            <p:cNvSpPr/>
            <p:nvPr/>
          </p:nvSpPr>
          <p:spPr>
            <a:xfrm>
              <a:off x="-77794" y="6231008"/>
              <a:ext cx="1824602" cy="338554"/>
            </a:xfrm>
            <a:prstGeom prst="rect">
              <a:avLst/>
            </a:prstGeom>
          </p:spPr>
          <p:txBody>
            <a:bodyPr wrap="none">
              <a:spAutoFit/>
            </a:bodyPr>
            <a:lstStyle/>
            <a:p>
              <a:r>
                <a:rPr lang="en-US" altLang="en-US" sz="1600" b="1" dirty="0" err="1">
                  <a:solidFill>
                    <a:schemeClr val="bg1"/>
                  </a:solidFill>
                  <a:cs typeface="Times New Roman" panose="02020603050405020304" pitchFamily="18" charset="0"/>
                </a:rPr>
                <a:t>Pasal</a:t>
              </a:r>
              <a:r>
                <a:rPr lang="en-US" altLang="en-US" sz="1600" b="1" dirty="0">
                  <a:solidFill>
                    <a:schemeClr val="bg1"/>
                  </a:solidFill>
                  <a:cs typeface="Times New Roman" panose="02020603050405020304" pitchFamily="18" charset="0"/>
                </a:rPr>
                <a:t> 18  </a:t>
              </a:r>
              <a:r>
                <a:rPr lang="en-US" altLang="en-US" sz="1600" b="1" dirty="0" err="1">
                  <a:solidFill>
                    <a:schemeClr val="bg1"/>
                  </a:solidFill>
                  <a:cs typeface="Times New Roman" panose="02020603050405020304" pitchFamily="18" charset="0"/>
                </a:rPr>
                <a:t>ayat</a:t>
              </a:r>
              <a:r>
                <a:rPr lang="en-US" altLang="en-US" sz="1600" b="1" dirty="0">
                  <a:solidFill>
                    <a:schemeClr val="bg1"/>
                  </a:solidFill>
                  <a:cs typeface="Times New Roman" panose="02020603050405020304" pitchFamily="18" charset="0"/>
                </a:rPr>
                <a:t> 2 &amp; 3</a:t>
              </a:r>
              <a:endParaRPr lang="en-US" sz="1600" b="1" dirty="0">
                <a:solidFill>
                  <a:schemeClr val="bg1"/>
                </a:solidFill>
              </a:endParaRPr>
            </a:p>
          </p:txBody>
        </p:sp>
      </p:grpSp>
      <p:sp>
        <p:nvSpPr>
          <p:cNvPr id="20" name="Title 1"/>
          <p:cNvSpPr>
            <a:spLocks noGrp="1"/>
          </p:cNvSpPr>
          <p:nvPr>
            <p:ph type="title"/>
          </p:nvPr>
        </p:nvSpPr>
        <p:spPr>
          <a:xfrm>
            <a:off x="-252536" y="22387"/>
            <a:ext cx="9771038" cy="1143000"/>
          </a:xfrm>
        </p:spPr>
        <p:txBody>
          <a:bodyPr>
            <a:noAutofit/>
          </a:bodyPr>
          <a:lstStyle/>
          <a:p>
            <a:pPr lvl="0" defTabSz="457200" eaLnBrk="0" fontAlgn="base" hangingPunct="0">
              <a:spcAft>
                <a:spcPct val="0"/>
              </a:spcAft>
              <a:defRPr/>
            </a:pPr>
            <a:r>
              <a:rPr lang="id-ID" sz="3200">
                <a:latin typeface="Rockwell" panose="02060603020205020403" pitchFamily="18" charset="0"/>
                <a:ea typeface="+mn-ea"/>
                <a:cs typeface="+mn-cs"/>
              </a:rPr>
              <a:t>Kapan Perencanaan  Pengadaan ?</a:t>
            </a:r>
            <a:endParaRPr lang="id-ID" sz="3200" dirty="0">
              <a:latin typeface="Rockwell" panose="02060603020205020403" pitchFamily="18" charset="0"/>
              <a:ea typeface="+mn-ea"/>
              <a:cs typeface="+mn-cs"/>
            </a:endParaRPr>
          </a:p>
        </p:txBody>
      </p:sp>
      <p:grpSp>
        <p:nvGrpSpPr>
          <p:cNvPr id="7" name="Group 6"/>
          <p:cNvGrpSpPr/>
          <p:nvPr/>
        </p:nvGrpSpPr>
        <p:grpSpPr>
          <a:xfrm>
            <a:off x="194959" y="4464275"/>
            <a:ext cx="8759997" cy="1171863"/>
            <a:chOff x="186160" y="4612562"/>
            <a:chExt cx="8759997" cy="1171863"/>
          </a:xfrm>
        </p:grpSpPr>
        <p:sp>
          <p:nvSpPr>
            <p:cNvPr id="22" name="Rectangle 21"/>
            <p:cNvSpPr/>
            <p:nvPr/>
          </p:nvSpPr>
          <p:spPr>
            <a:xfrm>
              <a:off x="4660359" y="4612562"/>
              <a:ext cx="1031051" cy="369332"/>
            </a:xfrm>
            <a:prstGeom prst="rect">
              <a:avLst/>
            </a:prstGeom>
          </p:spPr>
          <p:txBody>
            <a:bodyPr wrap="none">
              <a:spAutoFit/>
            </a:bodyPr>
            <a:lstStyle/>
            <a:p>
              <a:r>
                <a:rPr lang="en-US" b="1" spc="600"/>
                <a:t>APBD</a:t>
              </a:r>
            </a:p>
          </p:txBody>
        </p:sp>
        <p:grpSp>
          <p:nvGrpSpPr>
            <p:cNvPr id="5" name="Group 4"/>
            <p:cNvGrpSpPr/>
            <p:nvPr/>
          </p:nvGrpSpPr>
          <p:grpSpPr>
            <a:xfrm>
              <a:off x="186160" y="4642161"/>
              <a:ext cx="8759997" cy="1142264"/>
              <a:chOff x="179512" y="4221088"/>
              <a:chExt cx="8759997" cy="1142264"/>
            </a:xfrm>
          </p:grpSpPr>
          <p:sp>
            <p:nvSpPr>
              <p:cNvPr id="8" name="Rectangle 7"/>
              <p:cNvSpPr/>
              <p:nvPr/>
            </p:nvSpPr>
            <p:spPr>
              <a:xfrm>
                <a:off x="1467304" y="4531221"/>
                <a:ext cx="7340416" cy="5347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RKA PD</a:t>
                </a:r>
              </a:p>
            </p:txBody>
          </p:sp>
          <p:sp>
            <p:nvSpPr>
              <p:cNvPr id="16" name="Rectangle 15"/>
              <p:cNvSpPr/>
              <p:nvPr/>
            </p:nvSpPr>
            <p:spPr>
              <a:xfrm>
                <a:off x="314729" y="4337582"/>
                <a:ext cx="899592" cy="789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t>KUA</a:t>
                </a:r>
                <a:r>
                  <a:rPr lang="en-US" sz="1400" dirty="0"/>
                  <a:t>/ PPAS</a:t>
                </a:r>
              </a:p>
            </p:txBody>
          </p:sp>
          <p:sp>
            <p:nvSpPr>
              <p:cNvPr id="32" name="Right Arrow 31"/>
              <p:cNvSpPr/>
              <p:nvPr/>
            </p:nvSpPr>
            <p:spPr>
              <a:xfrm>
                <a:off x="1184852" y="4576075"/>
                <a:ext cx="288032" cy="31223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Rectangle 20"/>
              <p:cNvSpPr/>
              <p:nvPr/>
            </p:nvSpPr>
            <p:spPr>
              <a:xfrm>
                <a:off x="179512" y="4221088"/>
                <a:ext cx="8759997" cy="1142264"/>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194959" y="2973719"/>
            <a:ext cx="8759997" cy="1142264"/>
            <a:chOff x="186160" y="2945222"/>
            <a:chExt cx="8759997" cy="1142264"/>
          </a:xfrm>
        </p:grpSpPr>
        <p:sp>
          <p:nvSpPr>
            <p:cNvPr id="15" name="Rectangle 14"/>
            <p:cNvSpPr/>
            <p:nvPr/>
          </p:nvSpPr>
          <p:spPr>
            <a:xfrm>
              <a:off x="318053" y="3274070"/>
              <a:ext cx="899592" cy="6852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a:t>PAGU </a:t>
              </a:r>
              <a:r>
                <a:rPr lang="en-US" sz="1400" dirty="0"/>
                <a:t>INDIKATIF</a:t>
              </a:r>
            </a:p>
          </p:txBody>
        </p:sp>
        <p:sp>
          <p:nvSpPr>
            <p:cNvPr id="18" name="Rectangle 17"/>
            <p:cNvSpPr/>
            <p:nvPr/>
          </p:nvSpPr>
          <p:spPr>
            <a:xfrm>
              <a:off x="1505677" y="3364566"/>
              <a:ext cx="7340416" cy="5289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Renja</a:t>
              </a:r>
              <a:r>
                <a:rPr lang="en-US" dirty="0"/>
                <a:t> K/L</a:t>
              </a:r>
            </a:p>
          </p:txBody>
        </p:sp>
        <p:sp>
          <p:nvSpPr>
            <p:cNvPr id="19" name="Right Arrow 18"/>
            <p:cNvSpPr/>
            <p:nvPr/>
          </p:nvSpPr>
          <p:spPr>
            <a:xfrm>
              <a:off x="1217645" y="3452774"/>
              <a:ext cx="288032" cy="31223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Rectangle 1"/>
            <p:cNvSpPr/>
            <p:nvPr/>
          </p:nvSpPr>
          <p:spPr>
            <a:xfrm>
              <a:off x="4625428" y="2945222"/>
              <a:ext cx="1037463" cy="369332"/>
            </a:xfrm>
            <a:prstGeom prst="rect">
              <a:avLst/>
            </a:prstGeom>
          </p:spPr>
          <p:txBody>
            <a:bodyPr wrap="none">
              <a:spAutoFit/>
            </a:bodyPr>
            <a:lstStyle/>
            <a:p>
              <a:r>
                <a:rPr lang="en-US" b="1" spc="600"/>
                <a:t>APBN</a:t>
              </a:r>
            </a:p>
          </p:txBody>
        </p:sp>
        <p:sp>
          <p:nvSpPr>
            <p:cNvPr id="3" name="Rectangle 2"/>
            <p:cNvSpPr/>
            <p:nvPr/>
          </p:nvSpPr>
          <p:spPr>
            <a:xfrm>
              <a:off x="186160" y="2945222"/>
              <a:ext cx="8759997" cy="1142264"/>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0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2"/>
            <a:ext cx="8229600" cy="1143000"/>
          </a:xfrm>
        </p:spPr>
        <p:txBody>
          <a:bodyPr>
            <a:normAutofit/>
          </a:bodyPr>
          <a:lstStyle/>
          <a:p>
            <a:pPr defTabSz="457200" eaLnBrk="0" fontAlgn="base" hangingPunct="0">
              <a:spcAft>
                <a:spcPct val="0"/>
              </a:spcAft>
              <a:defRPr/>
            </a:pPr>
            <a:r>
              <a:rPr lang="en-US" sz="3600">
                <a:latin typeface="Rockwell" panose="02060603020205020403" pitchFamily="18" charset="0"/>
                <a:ea typeface="+mn-ea"/>
                <a:cs typeface="+mn-cs"/>
              </a:rPr>
              <a:t>Siklus APBN</a:t>
            </a:r>
            <a:endParaRPr lang="id-ID" sz="3600" dirty="0">
              <a:latin typeface="Rockwell" panose="02060603020205020403" pitchFamily="18" charset="0"/>
              <a:ea typeface="+mn-ea"/>
              <a:cs typeface="+mn-cs"/>
            </a:endParaRP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5</a:t>
            </a:fld>
            <a:endParaRPr lang="en-US"/>
          </a:p>
        </p:txBody>
      </p:sp>
      <p:grpSp>
        <p:nvGrpSpPr>
          <p:cNvPr id="5" name="Group 4"/>
          <p:cNvGrpSpPr/>
          <p:nvPr/>
        </p:nvGrpSpPr>
        <p:grpSpPr>
          <a:xfrm>
            <a:off x="30708" y="1112168"/>
            <a:ext cx="9163348" cy="5053136"/>
            <a:chOff x="30708" y="1112168"/>
            <a:chExt cx="9163348" cy="5053136"/>
          </a:xfrm>
        </p:grpSpPr>
        <p:pic>
          <p:nvPicPr>
            <p:cNvPr id="10" name="Picture 2" descr="E:\itjok\My Pictures\Power Point\siklus penyusunan APBN1.jpg">
              <a:extLst>
                <a:ext uri="{FF2B5EF4-FFF2-40B4-BE49-F238E27FC236}">
                  <a16:creationId xmlns:a16="http://schemas.microsoft.com/office/drawing/2014/main" id="{32ABE573-A0E5-4DC9-8674-E1FFA4B0A86F}"/>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Lst>
            </a:blip>
            <a:srcRect l="3941" r="4622"/>
            <a:stretch/>
          </p:blipFill>
          <p:spPr bwMode="auto">
            <a:xfrm>
              <a:off x="30708" y="1112168"/>
              <a:ext cx="9163348" cy="5053136"/>
            </a:xfrm>
            <a:prstGeom prst="rect">
              <a:avLst/>
            </a:prstGeom>
            <a:noFill/>
          </p:spPr>
        </p:pic>
        <p:sp>
          <p:nvSpPr>
            <p:cNvPr id="3" name="Rectangle 2"/>
            <p:cNvSpPr/>
            <p:nvPr/>
          </p:nvSpPr>
          <p:spPr>
            <a:xfrm>
              <a:off x="1331640" y="1787116"/>
              <a:ext cx="165618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Arah Kebijakan &amp; Prioritas Pembangunan Nasional</a:t>
              </a:r>
            </a:p>
          </p:txBody>
        </p:sp>
        <p:sp>
          <p:nvSpPr>
            <p:cNvPr id="6" name="Rectangle 5"/>
            <p:cNvSpPr/>
            <p:nvPr/>
          </p:nvSpPr>
          <p:spPr>
            <a:xfrm>
              <a:off x="4355976" y="1786186"/>
              <a:ext cx="15793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Review Baseline</a:t>
              </a:r>
              <a:br>
                <a:rPr lang="en-US" sz="1600">
                  <a:solidFill>
                    <a:schemeClr val="tx1"/>
                  </a:solidFill>
                </a:rPr>
              </a:br>
              <a:r>
                <a:rPr lang="en-US" sz="1600">
                  <a:solidFill>
                    <a:schemeClr val="tx1"/>
                  </a:solidFill>
                </a:rPr>
                <a:t>Penyusunan dan Penetapan</a:t>
              </a:r>
              <a:br>
                <a:rPr lang="en-US" sz="1600">
                  <a:solidFill>
                    <a:schemeClr val="tx1"/>
                  </a:solidFill>
                </a:rPr>
              </a:br>
              <a:r>
                <a:rPr lang="en-US" b="1">
                  <a:solidFill>
                    <a:schemeClr val="tx1"/>
                  </a:solidFill>
                </a:rPr>
                <a:t>Pagu Indikatif</a:t>
              </a:r>
              <a:endParaRPr lang="en-US" sz="1600" b="1">
                <a:solidFill>
                  <a:schemeClr val="tx1"/>
                </a:solidFill>
              </a:endParaRPr>
            </a:p>
          </p:txBody>
        </p:sp>
        <p:sp>
          <p:nvSpPr>
            <p:cNvPr id="7" name="Rectangle 6"/>
            <p:cNvSpPr/>
            <p:nvPr/>
          </p:nvSpPr>
          <p:spPr>
            <a:xfrm>
              <a:off x="7380312" y="1772816"/>
              <a:ext cx="141225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Penyampaian KEM &amp; PPKF ke DPR Penetapan RKP</a:t>
              </a:r>
            </a:p>
          </p:txBody>
        </p:sp>
        <p:sp>
          <p:nvSpPr>
            <p:cNvPr id="8" name="Rectangle 7"/>
            <p:cNvSpPr/>
            <p:nvPr/>
          </p:nvSpPr>
          <p:spPr>
            <a:xfrm>
              <a:off x="1356048" y="3501008"/>
              <a:ext cx="1527894" cy="56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Penetapan RUU APBN di DPR</a:t>
              </a:r>
            </a:p>
          </p:txBody>
        </p:sp>
        <p:sp>
          <p:nvSpPr>
            <p:cNvPr id="9" name="Rectangle 8"/>
            <p:cNvSpPr/>
            <p:nvPr/>
          </p:nvSpPr>
          <p:spPr>
            <a:xfrm>
              <a:off x="4427984" y="3501008"/>
              <a:ext cx="152789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Penyampaian RUU APBN dari Nota Keuangan</a:t>
              </a:r>
            </a:p>
          </p:txBody>
        </p:sp>
        <p:sp>
          <p:nvSpPr>
            <p:cNvPr id="11" name="Rectangle 10"/>
            <p:cNvSpPr/>
            <p:nvPr/>
          </p:nvSpPr>
          <p:spPr>
            <a:xfrm>
              <a:off x="7380312" y="3511922"/>
              <a:ext cx="152789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Penetapan</a:t>
              </a:r>
              <a:br>
                <a:rPr lang="en-US" sz="1600">
                  <a:solidFill>
                    <a:schemeClr val="tx1"/>
                  </a:solidFill>
                </a:rPr>
              </a:br>
              <a:r>
                <a:rPr lang="en-US" sz="1600">
                  <a:solidFill>
                    <a:schemeClr val="tx1"/>
                  </a:solidFill>
                </a:rPr>
                <a:t>Pagu Anggaran</a:t>
              </a:r>
            </a:p>
          </p:txBody>
        </p:sp>
        <p:sp>
          <p:nvSpPr>
            <p:cNvPr id="12" name="Rectangle 11"/>
            <p:cNvSpPr/>
            <p:nvPr/>
          </p:nvSpPr>
          <p:spPr>
            <a:xfrm>
              <a:off x="1275284" y="5294399"/>
              <a:ext cx="162431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Penetapan Perpres Rincian APBN</a:t>
              </a:r>
            </a:p>
          </p:txBody>
        </p:sp>
        <p:sp>
          <p:nvSpPr>
            <p:cNvPr id="13" name="Rectangle 12"/>
            <p:cNvSpPr/>
            <p:nvPr/>
          </p:nvSpPr>
          <p:spPr>
            <a:xfrm>
              <a:off x="4283968" y="5229200"/>
              <a:ext cx="10801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Penetapan DIPA</a:t>
              </a:r>
            </a:p>
          </p:txBody>
        </p:sp>
        <p:sp>
          <p:nvSpPr>
            <p:cNvPr id="14" name="Rectangle 13"/>
            <p:cNvSpPr/>
            <p:nvPr/>
          </p:nvSpPr>
          <p:spPr>
            <a:xfrm>
              <a:off x="5652120" y="5243388"/>
              <a:ext cx="12241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Pelaksanaan Anggaran</a:t>
              </a:r>
            </a:p>
          </p:txBody>
        </p:sp>
      </p:grpSp>
    </p:spTree>
    <p:extLst>
      <p:ext uri="{BB962C8B-B14F-4D97-AF65-F5344CB8AC3E}">
        <p14:creationId xmlns:p14="http://schemas.microsoft.com/office/powerpoint/2010/main" val="147355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66" y="-161628"/>
            <a:ext cx="8229600" cy="1143000"/>
          </a:xfrm>
        </p:spPr>
        <p:txBody>
          <a:bodyPr>
            <a:normAutofit/>
          </a:bodyPr>
          <a:lstStyle/>
          <a:p>
            <a:pPr defTabSz="457200" eaLnBrk="0" fontAlgn="base" hangingPunct="0">
              <a:spcAft>
                <a:spcPct val="0"/>
              </a:spcAft>
              <a:defRPr/>
            </a:pPr>
            <a:r>
              <a:rPr lang="en-US" sz="3600">
                <a:latin typeface="Rockwell" panose="02060603020205020403" pitchFamily="18" charset="0"/>
                <a:ea typeface="+mn-ea"/>
                <a:cs typeface="+mn-cs"/>
              </a:rPr>
              <a:t>Siklus APBD</a:t>
            </a:r>
            <a:endParaRPr lang="id-ID" sz="3600" dirty="0">
              <a:latin typeface="Rockwell" panose="02060603020205020403" pitchFamily="18" charset="0"/>
              <a:ea typeface="+mn-ea"/>
              <a:cs typeface="+mn-cs"/>
            </a:endParaRP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6</a:t>
            </a:fld>
            <a:endParaRPr lang="en-US"/>
          </a:p>
        </p:txBody>
      </p:sp>
      <p:grpSp>
        <p:nvGrpSpPr>
          <p:cNvPr id="15" name="Group 14"/>
          <p:cNvGrpSpPr/>
          <p:nvPr/>
        </p:nvGrpSpPr>
        <p:grpSpPr>
          <a:xfrm>
            <a:off x="179512" y="742375"/>
            <a:ext cx="8658459" cy="5399146"/>
            <a:chOff x="1444615" y="507136"/>
            <a:chExt cx="9545533" cy="6350865"/>
          </a:xfrm>
        </p:grpSpPr>
        <p:sp>
          <p:nvSpPr>
            <p:cNvPr id="16" name="Rectangle 3"/>
            <p:cNvSpPr>
              <a:spLocks noChangeArrowheads="1"/>
            </p:cNvSpPr>
            <p:nvPr/>
          </p:nvSpPr>
          <p:spPr bwMode="auto">
            <a:xfrm>
              <a:off x="1444615" y="914401"/>
              <a:ext cx="1828800" cy="5943600"/>
            </a:xfrm>
            <a:prstGeom prst="rect">
              <a:avLst/>
            </a:prstGeom>
            <a:ln w="3175">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Corbel" panose="020B0503020204020204" pitchFamily="34" charset="0"/>
              </a:endParaRPr>
            </a:p>
          </p:txBody>
        </p:sp>
        <p:sp>
          <p:nvSpPr>
            <p:cNvPr id="17" name="Rectangle 4"/>
            <p:cNvSpPr>
              <a:spLocks noChangeArrowheads="1"/>
            </p:cNvSpPr>
            <p:nvPr/>
          </p:nvSpPr>
          <p:spPr bwMode="auto">
            <a:xfrm>
              <a:off x="3352800" y="914400"/>
              <a:ext cx="1828800" cy="5943600"/>
            </a:xfrm>
            <a:prstGeom prst="rect">
              <a:avLst/>
            </a:prstGeom>
            <a:ln w="3175">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Corbel" panose="020B0503020204020204" pitchFamily="34" charset="0"/>
              </a:endParaRPr>
            </a:p>
          </p:txBody>
        </p:sp>
        <p:sp>
          <p:nvSpPr>
            <p:cNvPr id="18" name="Rectangle 5"/>
            <p:cNvSpPr>
              <a:spLocks noChangeArrowheads="1"/>
            </p:cNvSpPr>
            <p:nvPr/>
          </p:nvSpPr>
          <p:spPr bwMode="auto">
            <a:xfrm>
              <a:off x="5255112" y="914400"/>
              <a:ext cx="1983694" cy="5943598"/>
            </a:xfrm>
            <a:prstGeom prst="rect">
              <a:avLst/>
            </a:prstGeom>
            <a:ln w="3175">
              <a:noFill/>
              <a:headEnd type="none" w="sm" len="sm"/>
              <a:tailEnd type="none" w="sm" len="sm"/>
            </a:ln>
          </p:spPr>
          <p:style>
            <a:lnRef idx="2">
              <a:schemeClr val="accent6"/>
            </a:lnRef>
            <a:fillRef idx="1">
              <a:schemeClr val="lt1"/>
            </a:fillRef>
            <a:effectRef idx="0">
              <a:schemeClr val="accent6"/>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Corbel" panose="020B0503020204020204" pitchFamily="34" charset="0"/>
              </a:endParaRPr>
            </a:p>
          </p:txBody>
        </p:sp>
        <p:sp>
          <p:nvSpPr>
            <p:cNvPr id="19" name="Rectangle 6"/>
            <p:cNvSpPr>
              <a:spLocks noChangeArrowheads="1"/>
            </p:cNvSpPr>
            <p:nvPr/>
          </p:nvSpPr>
          <p:spPr bwMode="auto">
            <a:xfrm>
              <a:off x="7305505" y="906464"/>
              <a:ext cx="1798452" cy="5943600"/>
            </a:xfrm>
            <a:prstGeom prst="rect">
              <a:avLst/>
            </a:prstGeom>
            <a:ln w="6350">
              <a:noFill/>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Corbel" panose="020B0503020204020204" pitchFamily="34" charset="0"/>
              </a:endParaRPr>
            </a:p>
          </p:txBody>
        </p:sp>
        <p:sp>
          <p:nvSpPr>
            <p:cNvPr id="20" name="Rectangle 7"/>
            <p:cNvSpPr>
              <a:spLocks noChangeArrowheads="1"/>
            </p:cNvSpPr>
            <p:nvPr/>
          </p:nvSpPr>
          <p:spPr bwMode="auto">
            <a:xfrm>
              <a:off x="9203588" y="914400"/>
              <a:ext cx="1721499" cy="5943600"/>
            </a:xfrm>
            <a:prstGeom prst="rect">
              <a:avLst/>
            </a:prstGeom>
            <a:ln w="6350">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Corbel" panose="020B0503020204020204" pitchFamily="34" charset="0"/>
              </a:endParaRPr>
            </a:p>
          </p:txBody>
        </p:sp>
        <p:sp>
          <p:nvSpPr>
            <p:cNvPr id="21" name="Text Box 8"/>
            <p:cNvSpPr txBox="1">
              <a:spLocks noChangeArrowheads="1"/>
            </p:cNvSpPr>
            <p:nvPr/>
          </p:nvSpPr>
          <p:spPr bwMode="auto">
            <a:xfrm>
              <a:off x="1444615" y="533401"/>
              <a:ext cx="1828800" cy="43443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id-ID" b="1">
                  <a:latin typeface="Trebuchet MS" panose="020B0603020202020204" pitchFamily="34" charset="0"/>
                  <a:cs typeface="Arial" panose="020B0604020202020204" pitchFamily="34" charset="0"/>
                </a:rPr>
                <a:t>Perencanaan</a:t>
              </a:r>
            </a:p>
          </p:txBody>
        </p:sp>
        <p:sp>
          <p:nvSpPr>
            <p:cNvPr id="22" name="Text Box 9"/>
            <p:cNvSpPr txBox="1">
              <a:spLocks noChangeArrowheads="1"/>
            </p:cNvSpPr>
            <p:nvPr/>
          </p:nvSpPr>
          <p:spPr bwMode="auto">
            <a:xfrm>
              <a:off x="3352800" y="533401"/>
              <a:ext cx="1828800" cy="434435"/>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id-ID" b="1">
                  <a:latin typeface="Trebuchet MS" panose="020B0603020202020204" pitchFamily="34" charset="0"/>
                  <a:cs typeface="Arial" panose="020B0604020202020204" pitchFamily="34" charset="0"/>
                </a:rPr>
                <a:t>Pelaksanaan</a:t>
              </a:r>
            </a:p>
          </p:txBody>
        </p:sp>
        <p:sp>
          <p:nvSpPr>
            <p:cNvPr id="23" name="Text Box 10"/>
            <p:cNvSpPr txBox="1">
              <a:spLocks noChangeArrowheads="1"/>
            </p:cNvSpPr>
            <p:nvPr/>
          </p:nvSpPr>
          <p:spPr bwMode="auto">
            <a:xfrm>
              <a:off x="5265830" y="533401"/>
              <a:ext cx="1972976" cy="434435"/>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id-ID" b="1">
                  <a:solidFill>
                    <a:srgbClr val="000000"/>
                  </a:solidFill>
                  <a:latin typeface="Trebuchet MS" panose="020B0603020202020204" pitchFamily="34" charset="0"/>
                  <a:cs typeface="Arial" panose="020B0604020202020204" pitchFamily="34" charset="0"/>
                </a:rPr>
                <a:t>Penatausahaan</a:t>
              </a:r>
            </a:p>
          </p:txBody>
        </p:sp>
        <p:sp>
          <p:nvSpPr>
            <p:cNvPr id="24" name="Text Box 11"/>
            <p:cNvSpPr txBox="1">
              <a:spLocks noChangeArrowheads="1"/>
            </p:cNvSpPr>
            <p:nvPr/>
          </p:nvSpPr>
          <p:spPr bwMode="auto">
            <a:xfrm>
              <a:off x="7305505" y="507136"/>
              <a:ext cx="1898082" cy="687855"/>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id-ID" sz="1600" b="1">
                  <a:solidFill>
                    <a:srgbClr val="000000"/>
                  </a:solidFill>
                  <a:latin typeface="Trebuchet MS" panose="020B0603020202020204" pitchFamily="34" charset="0"/>
                  <a:cs typeface="Arial" panose="020B0604020202020204" pitchFamily="34" charset="0"/>
                </a:rPr>
                <a:t>Pertanggung-jawaban</a:t>
              </a:r>
            </a:p>
          </p:txBody>
        </p:sp>
        <p:sp>
          <p:nvSpPr>
            <p:cNvPr id="25" name="Text Box 12"/>
            <p:cNvSpPr txBox="1">
              <a:spLocks noChangeArrowheads="1"/>
            </p:cNvSpPr>
            <p:nvPr/>
          </p:nvSpPr>
          <p:spPr bwMode="auto">
            <a:xfrm>
              <a:off x="9279430" y="533401"/>
              <a:ext cx="1710718" cy="43443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id-ID" b="1">
                  <a:solidFill>
                    <a:srgbClr val="000000"/>
                  </a:solidFill>
                  <a:latin typeface="Trebuchet MS" panose="020B0603020202020204" pitchFamily="34" charset="0"/>
                  <a:cs typeface="Arial" panose="020B0604020202020204" pitchFamily="34" charset="0"/>
                </a:rPr>
                <a:t>Pemeriksaan</a:t>
              </a:r>
            </a:p>
          </p:txBody>
        </p:sp>
        <p:sp>
          <p:nvSpPr>
            <p:cNvPr id="26" name="AutoShape 13"/>
            <p:cNvSpPr>
              <a:spLocks noChangeArrowheads="1"/>
            </p:cNvSpPr>
            <p:nvPr/>
          </p:nvSpPr>
          <p:spPr bwMode="auto">
            <a:xfrm>
              <a:off x="1992313" y="1052514"/>
              <a:ext cx="685800" cy="2746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RPJMD</a:t>
              </a:r>
            </a:p>
          </p:txBody>
        </p:sp>
        <p:sp>
          <p:nvSpPr>
            <p:cNvPr id="27" name="AutoShape 14"/>
            <p:cNvSpPr>
              <a:spLocks noChangeArrowheads="1"/>
            </p:cNvSpPr>
            <p:nvPr/>
          </p:nvSpPr>
          <p:spPr bwMode="auto">
            <a:xfrm>
              <a:off x="1919288" y="1557339"/>
              <a:ext cx="685800" cy="2746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RKPD</a:t>
              </a:r>
            </a:p>
          </p:txBody>
        </p:sp>
        <p:sp>
          <p:nvSpPr>
            <p:cNvPr id="28" name="AutoShape 15"/>
            <p:cNvSpPr>
              <a:spLocks noChangeArrowheads="1"/>
            </p:cNvSpPr>
            <p:nvPr/>
          </p:nvSpPr>
          <p:spPr bwMode="auto">
            <a:xfrm>
              <a:off x="1774510" y="2048669"/>
              <a:ext cx="1129027" cy="413546"/>
            </a:xfrm>
            <a:prstGeom prst="roundRect">
              <a:avLst>
                <a:gd name="adj" fmla="val 16667"/>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400" b="1">
                  <a:solidFill>
                    <a:srgbClr val="000000"/>
                  </a:solidFill>
                  <a:latin typeface="Trebuchet MS" panose="020B0603020202020204" pitchFamily="34" charset="0"/>
                  <a:cs typeface="Arial" panose="020B0604020202020204" pitchFamily="34" charset="0"/>
                </a:rPr>
                <a:t>KUA/PPAS</a:t>
              </a:r>
            </a:p>
          </p:txBody>
        </p:sp>
        <p:sp>
          <p:nvSpPr>
            <p:cNvPr id="29" name="AutoShape 17"/>
            <p:cNvSpPr>
              <a:spLocks noChangeArrowheads="1"/>
            </p:cNvSpPr>
            <p:nvPr/>
          </p:nvSpPr>
          <p:spPr bwMode="auto">
            <a:xfrm>
              <a:off x="1757363" y="2695576"/>
              <a:ext cx="1143000" cy="365125"/>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id-ID" sz="1200" b="1">
                  <a:solidFill>
                    <a:srgbClr val="000000"/>
                  </a:solidFill>
                  <a:latin typeface="Trebuchet MS" panose="020B0603020202020204" pitchFamily="34" charset="0"/>
                  <a:cs typeface="Arial" panose="020B0604020202020204" pitchFamily="34" charset="0"/>
                </a:rPr>
                <a:t>Nota </a:t>
              </a:r>
            </a:p>
            <a:p>
              <a:pPr eaLnBrk="1" hangingPunct="1">
                <a:lnSpc>
                  <a:spcPct val="80000"/>
                </a:lnSpc>
              </a:pPr>
              <a:r>
                <a:rPr lang="en-US" altLang="id-ID" sz="1200" b="1">
                  <a:solidFill>
                    <a:srgbClr val="000000"/>
                  </a:solidFill>
                  <a:latin typeface="Trebuchet MS" panose="020B0603020202020204" pitchFamily="34" charset="0"/>
                  <a:cs typeface="Arial" panose="020B0604020202020204" pitchFamily="34" charset="0"/>
                </a:rPr>
                <a:t>Kesepakatan</a:t>
              </a:r>
            </a:p>
          </p:txBody>
        </p:sp>
        <p:sp>
          <p:nvSpPr>
            <p:cNvPr id="30" name="AutoShape 18"/>
            <p:cNvSpPr>
              <a:spLocks noChangeArrowheads="1"/>
            </p:cNvSpPr>
            <p:nvPr/>
          </p:nvSpPr>
          <p:spPr bwMode="auto">
            <a:xfrm>
              <a:off x="1757363" y="3289301"/>
              <a:ext cx="1143000" cy="625475"/>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Pedoman </a:t>
              </a:r>
            </a:p>
            <a:p>
              <a:pPr eaLnBrk="1" hangingPunct="1"/>
              <a:r>
                <a:rPr lang="en-US" altLang="id-ID" sz="1200" b="1">
                  <a:solidFill>
                    <a:srgbClr val="000000"/>
                  </a:solidFill>
                  <a:latin typeface="Trebuchet MS" panose="020B0603020202020204" pitchFamily="34" charset="0"/>
                  <a:cs typeface="Arial" panose="020B0604020202020204" pitchFamily="34" charset="0"/>
                </a:rPr>
                <a:t>Penyusunan</a:t>
              </a:r>
            </a:p>
            <a:p>
              <a:pPr eaLnBrk="1" hangingPunct="1"/>
              <a:r>
                <a:rPr lang="en-US" altLang="id-ID" sz="1200" b="1">
                  <a:solidFill>
                    <a:srgbClr val="000000"/>
                  </a:solidFill>
                  <a:latin typeface="Trebuchet MS" panose="020B0603020202020204" pitchFamily="34" charset="0"/>
                  <a:cs typeface="Arial" panose="020B0604020202020204" pitchFamily="34" charset="0"/>
                </a:rPr>
                <a:t> RKA-SKPD</a:t>
              </a:r>
            </a:p>
          </p:txBody>
        </p:sp>
        <p:cxnSp>
          <p:nvCxnSpPr>
            <p:cNvPr id="31" name="AutoShape 19"/>
            <p:cNvCxnSpPr>
              <a:cxnSpLocks noChangeShapeType="1"/>
            </p:cNvCxnSpPr>
            <p:nvPr/>
          </p:nvCxnSpPr>
          <p:spPr bwMode="auto">
            <a:xfrm>
              <a:off x="2306257" y="1831976"/>
              <a:ext cx="10959" cy="2061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21"/>
            <p:cNvCxnSpPr>
              <a:cxnSpLocks noChangeShapeType="1"/>
            </p:cNvCxnSpPr>
            <p:nvPr/>
          </p:nvCxnSpPr>
          <p:spPr bwMode="auto">
            <a:xfrm rot="16200000" flipH="1">
              <a:off x="2120135" y="2497262"/>
              <a:ext cx="381230" cy="15396"/>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3" name="AutoShape 23"/>
            <p:cNvCxnSpPr>
              <a:cxnSpLocks noChangeShapeType="1"/>
              <a:stCxn id="29" idx="2"/>
              <a:endCxn id="30" idx="0"/>
            </p:cNvCxnSpPr>
            <p:nvPr/>
          </p:nvCxnSpPr>
          <p:spPr bwMode="auto">
            <a:xfrm>
              <a:off x="2328863" y="3060700"/>
              <a:ext cx="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4" name="AutoShape 24"/>
            <p:cNvSpPr>
              <a:spLocks noChangeArrowheads="1"/>
            </p:cNvSpPr>
            <p:nvPr/>
          </p:nvSpPr>
          <p:spPr bwMode="auto">
            <a:xfrm>
              <a:off x="1757363" y="4143375"/>
              <a:ext cx="1143000" cy="2746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RKA-SKPD</a:t>
              </a:r>
            </a:p>
          </p:txBody>
        </p:sp>
        <p:cxnSp>
          <p:nvCxnSpPr>
            <p:cNvPr id="35" name="AutoShape 25"/>
            <p:cNvCxnSpPr>
              <a:cxnSpLocks noChangeShapeType="1"/>
              <a:stCxn id="30" idx="2"/>
              <a:endCxn id="34" idx="0"/>
            </p:cNvCxnSpPr>
            <p:nvPr/>
          </p:nvCxnSpPr>
          <p:spPr bwMode="auto">
            <a:xfrm>
              <a:off x="2328863" y="3914775"/>
              <a:ext cx="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AutoShape 26"/>
            <p:cNvSpPr>
              <a:spLocks noChangeArrowheads="1"/>
            </p:cNvSpPr>
            <p:nvPr/>
          </p:nvSpPr>
          <p:spPr bwMode="auto">
            <a:xfrm>
              <a:off x="1760538" y="4600575"/>
              <a:ext cx="1143000" cy="2746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RAPBD</a:t>
              </a:r>
            </a:p>
          </p:txBody>
        </p:sp>
        <p:cxnSp>
          <p:nvCxnSpPr>
            <p:cNvPr id="37" name="AutoShape 27"/>
            <p:cNvCxnSpPr>
              <a:cxnSpLocks noChangeShapeType="1"/>
              <a:stCxn id="34" idx="2"/>
              <a:endCxn id="36" idx="0"/>
            </p:cNvCxnSpPr>
            <p:nvPr/>
          </p:nvCxnSpPr>
          <p:spPr bwMode="auto">
            <a:xfrm>
              <a:off x="2328864" y="4418013"/>
              <a:ext cx="3175" cy="182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Rectangle 28"/>
            <p:cNvSpPr>
              <a:spLocks noChangeArrowheads="1"/>
            </p:cNvSpPr>
            <p:nvPr/>
          </p:nvSpPr>
          <p:spPr bwMode="auto">
            <a:xfrm>
              <a:off x="1770063" y="5108575"/>
              <a:ext cx="1117600" cy="71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000" b="1">
                  <a:solidFill>
                    <a:srgbClr val="000000"/>
                  </a:solidFill>
                  <a:latin typeface="Trebuchet MS" panose="020B0603020202020204" pitchFamily="34" charset="0"/>
                  <a:cs typeface="Arial" panose="020B0604020202020204" pitchFamily="34" charset="0"/>
                </a:rPr>
                <a:t> Evaluasi Raperda APBD oleh Gubernur/ Mendagri</a:t>
              </a:r>
            </a:p>
          </p:txBody>
        </p:sp>
        <p:cxnSp>
          <p:nvCxnSpPr>
            <p:cNvPr id="39" name="AutoShape 29"/>
            <p:cNvCxnSpPr>
              <a:cxnSpLocks noChangeShapeType="1"/>
              <a:stCxn id="36" idx="2"/>
              <a:endCxn id="38" idx="0"/>
            </p:cNvCxnSpPr>
            <p:nvPr/>
          </p:nvCxnSpPr>
          <p:spPr bwMode="auto">
            <a:xfrm flipH="1">
              <a:off x="2328864" y="4875213"/>
              <a:ext cx="3175" cy="233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 name="AutoShape 30"/>
            <p:cNvSpPr>
              <a:spLocks noChangeArrowheads="1"/>
            </p:cNvSpPr>
            <p:nvPr/>
          </p:nvSpPr>
          <p:spPr bwMode="auto">
            <a:xfrm>
              <a:off x="3743326" y="1041400"/>
              <a:ext cx="993775" cy="4572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Rancangan</a:t>
              </a:r>
            </a:p>
            <a:p>
              <a:pPr eaLnBrk="1" hangingPunct="1"/>
              <a:r>
                <a:rPr lang="en-US" altLang="id-ID" sz="1200" b="1">
                  <a:solidFill>
                    <a:srgbClr val="000000"/>
                  </a:solidFill>
                  <a:latin typeface="Trebuchet MS" panose="020B0603020202020204" pitchFamily="34" charset="0"/>
                  <a:cs typeface="Arial" panose="020B0604020202020204" pitchFamily="34" charset="0"/>
                </a:rPr>
                <a:t> DPA-SKPD</a:t>
              </a:r>
            </a:p>
          </p:txBody>
        </p:sp>
        <p:sp>
          <p:nvSpPr>
            <p:cNvPr id="41" name="AutoShape 31"/>
            <p:cNvSpPr>
              <a:spLocks noChangeArrowheads="1"/>
            </p:cNvSpPr>
            <p:nvPr/>
          </p:nvSpPr>
          <p:spPr bwMode="auto">
            <a:xfrm>
              <a:off x="3758799" y="2451261"/>
              <a:ext cx="914400" cy="365125"/>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DPA-SKPD</a:t>
              </a:r>
            </a:p>
          </p:txBody>
        </p:sp>
        <p:sp>
          <p:nvSpPr>
            <p:cNvPr id="42" name="AutoShape 32"/>
            <p:cNvSpPr>
              <a:spLocks noChangeArrowheads="1"/>
            </p:cNvSpPr>
            <p:nvPr/>
          </p:nvSpPr>
          <p:spPr bwMode="auto">
            <a:xfrm>
              <a:off x="3813175" y="1882776"/>
              <a:ext cx="838200" cy="365125"/>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Verifikasi</a:t>
              </a:r>
            </a:p>
          </p:txBody>
        </p:sp>
        <p:sp>
          <p:nvSpPr>
            <p:cNvPr id="43" name="Line 33"/>
            <p:cNvSpPr>
              <a:spLocks noChangeShapeType="1"/>
            </p:cNvSpPr>
            <p:nvPr/>
          </p:nvSpPr>
          <p:spPr bwMode="auto">
            <a:xfrm>
              <a:off x="4048125" y="1524001"/>
              <a:ext cx="0" cy="365125"/>
            </a:xfrm>
            <a:prstGeom prst="line">
              <a:avLst/>
            </a:prstGeom>
            <a:noFill/>
            <a:ln w="9525">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4" name="Line 34"/>
            <p:cNvSpPr>
              <a:spLocks noChangeShapeType="1"/>
            </p:cNvSpPr>
            <p:nvPr/>
          </p:nvSpPr>
          <p:spPr bwMode="auto">
            <a:xfrm flipV="1">
              <a:off x="4429125" y="1498601"/>
              <a:ext cx="0" cy="365125"/>
            </a:xfrm>
            <a:prstGeom prst="line">
              <a:avLst/>
            </a:prstGeom>
            <a:noFill/>
            <a:ln w="9525">
              <a:solidFill>
                <a:srgbClr val="000000"/>
              </a:solidFill>
              <a:prstDash val="dash"/>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id-ID"/>
            </a:p>
          </p:txBody>
        </p:sp>
        <p:cxnSp>
          <p:nvCxnSpPr>
            <p:cNvPr id="45" name="AutoShape 35"/>
            <p:cNvCxnSpPr>
              <a:cxnSpLocks noChangeShapeType="1"/>
              <a:stCxn id="40" idx="3"/>
              <a:endCxn id="41" idx="3"/>
            </p:cNvCxnSpPr>
            <p:nvPr/>
          </p:nvCxnSpPr>
          <p:spPr bwMode="auto">
            <a:xfrm flipH="1">
              <a:off x="4673199" y="1270000"/>
              <a:ext cx="63903" cy="1363824"/>
            </a:xfrm>
            <a:prstGeom prst="bentConnector3">
              <a:avLst>
                <a:gd name="adj1" fmla="val -394383"/>
              </a:avLst>
            </a:prstGeom>
            <a:noFill/>
            <a:ln w="9525">
              <a:solidFill>
                <a:srgbClr val="000000"/>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46" name="AutoShape 36"/>
            <p:cNvCxnSpPr>
              <a:cxnSpLocks noChangeShapeType="1"/>
              <a:stCxn id="26" idx="2"/>
            </p:cNvCxnSpPr>
            <p:nvPr/>
          </p:nvCxnSpPr>
          <p:spPr bwMode="auto">
            <a:xfrm>
              <a:off x="2335213" y="1327151"/>
              <a:ext cx="0" cy="216693"/>
            </a:xfrm>
            <a:prstGeom prst="straightConnector1">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sp>
          <p:nvSpPr>
            <p:cNvPr id="47" name="AutoShape 37"/>
            <p:cNvSpPr>
              <a:spLocks noChangeArrowheads="1"/>
            </p:cNvSpPr>
            <p:nvPr/>
          </p:nvSpPr>
          <p:spPr bwMode="auto">
            <a:xfrm>
              <a:off x="3399437" y="5053223"/>
              <a:ext cx="1644650" cy="547688"/>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Laporan Realisasi </a:t>
              </a:r>
            </a:p>
            <a:p>
              <a:pPr eaLnBrk="1" hangingPunct="1"/>
              <a:r>
                <a:rPr lang="en-US" altLang="id-ID" sz="1200" b="1">
                  <a:solidFill>
                    <a:srgbClr val="000000"/>
                  </a:solidFill>
                  <a:latin typeface="Trebuchet MS" panose="020B0603020202020204" pitchFamily="34" charset="0"/>
                  <a:cs typeface="Arial" panose="020B0604020202020204" pitchFamily="34" charset="0"/>
                </a:rPr>
                <a:t>Semester Pertama</a:t>
              </a:r>
            </a:p>
          </p:txBody>
        </p:sp>
        <p:sp>
          <p:nvSpPr>
            <p:cNvPr id="48" name="AutoShape 38"/>
            <p:cNvSpPr>
              <a:spLocks noChangeArrowheads="1"/>
            </p:cNvSpPr>
            <p:nvPr/>
          </p:nvSpPr>
          <p:spPr bwMode="auto">
            <a:xfrm>
              <a:off x="3509271" y="5957888"/>
              <a:ext cx="1446007" cy="365125"/>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Perubahan APBD</a:t>
              </a:r>
            </a:p>
          </p:txBody>
        </p:sp>
        <p:cxnSp>
          <p:nvCxnSpPr>
            <p:cNvPr id="49" name="AutoShape 39"/>
            <p:cNvCxnSpPr>
              <a:cxnSpLocks noChangeShapeType="1"/>
              <a:stCxn id="47" idx="2"/>
              <a:endCxn id="48" idx="0"/>
            </p:cNvCxnSpPr>
            <p:nvPr/>
          </p:nvCxnSpPr>
          <p:spPr bwMode="auto">
            <a:xfrm>
              <a:off x="4221763" y="5600911"/>
              <a:ext cx="10512" cy="356977"/>
            </a:xfrm>
            <a:prstGeom prst="straightConnector1">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sp>
          <p:nvSpPr>
            <p:cNvPr id="50" name="Rectangle 40"/>
            <p:cNvSpPr>
              <a:spLocks noChangeArrowheads="1"/>
            </p:cNvSpPr>
            <p:nvPr/>
          </p:nvSpPr>
          <p:spPr bwMode="auto">
            <a:xfrm>
              <a:off x="5440437" y="2833849"/>
              <a:ext cx="1371600"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000" b="1">
                  <a:solidFill>
                    <a:srgbClr val="000000"/>
                  </a:solidFill>
                  <a:latin typeface="Trebuchet MS" panose="020B0603020202020204" pitchFamily="34" charset="0"/>
                  <a:cs typeface="Arial" panose="020B0604020202020204" pitchFamily="34" charset="0"/>
                </a:rPr>
                <a:t>Penatausahaan </a:t>
              </a:r>
            </a:p>
            <a:p>
              <a:pPr eaLnBrk="1" hangingPunct="1"/>
              <a:r>
                <a:rPr lang="en-US" altLang="id-ID" sz="1000" b="1">
                  <a:solidFill>
                    <a:srgbClr val="000000"/>
                  </a:solidFill>
                  <a:latin typeface="Trebuchet MS" panose="020B0603020202020204" pitchFamily="34" charset="0"/>
                  <a:cs typeface="Arial" panose="020B0604020202020204" pitchFamily="34" charset="0"/>
                </a:rPr>
                <a:t>Belanja</a:t>
              </a:r>
            </a:p>
          </p:txBody>
        </p:sp>
        <p:sp>
          <p:nvSpPr>
            <p:cNvPr id="51" name="Rectangle 41"/>
            <p:cNvSpPr>
              <a:spLocks noChangeArrowheads="1"/>
            </p:cNvSpPr>
            <p:nvPr/>
          </p:nvSpPr>
          <p:spPr bwMode="auto">
            <a:xfrm>
              <a:off x="5440437" y="3356769"/>
              <a:ext cx="1371600" cy="835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marL="119063" indent="-1190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Penerbitan SPM-UP, SPM-GU, SPM-TU dan SPM-LS oleh Kepala SKPD</a:t>
              </a:r>
            </a:p>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Penerbitan SP2D oleh PPKD</a:t>
              </a:r>
            </a:p>
          </p:txBody>
        </p:sp>
        <p:sp>
          <p:nvSpPr>
            <p:cNvPr id="52" name="Rectangle 42"/>
            <p:cNvSpPr>
              <a:spLocks noChangeArrowheads="1"/>
            </p:cNvSpPr>
            <p:nvPr/>
          </p:nvSpPr>
          <p:spPr bwMode="auto">
            <a:xfrm>
              <a:off x="5535265" y="1106311"/>
              <a:ext cx="1681576" cy="470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000" b="1">
                  <a:solidFill>
                    <a:srgbClr val="000000"/>
                  </a:solidFill>
                  <a:latin typeface="Trebuchet MS" panose="020B0603020202020204" pitchFamily="34" charset="0"/>
                  <a:cs typeface="Arial" panose="020B0604020202020204" pitchFamily="34" charset="0"/>
                </a:rPr>
                <a:t>Penatausahaan  Pendapatan</a:t>
              </a:r>
            </a:p>
          </p:txBody>
        </p:sp>
        <p:sp>
          <p:nvSpPr>
            <p:cNvPr id="53" name="Rectangle 43"/>
            <p:cNvSpPr>
              <a:spLocks noChangeArrowheads="1"/>
            </p:cNvSpPr>
            <p:nvPr/>
          </p:nvSpPr>
          <p:spPr bwMode="auto">
            <a:xfrm>
              <a:off x="5441528" y="5053223"/>
              <a:ext cx="1371600" cy="11684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000" b="1">
                  <a:solidFill>
                    <a:srgbClr val="000000"/>
                  </a:solidFill>
                  <a:latin typeface="Trebuchet MS" panose="020B0603020202020204" pitchFamily="34" charset="0"/>
                  <a:cs typeface="Arial" panose="020B0604020202020204" pitchFamily="34" charset="0"/>
                </a:rPr>
                <a:t>Kekayaan dan </a:t>
              </a:r>
            </a:p>
            <a:p>
              <a:pPr eaLnBrk="1" hangingPunct="1"/>
              <a:r>
                <a:rPr lang="en-US" altLang="id-ID" sz="1000" b="1">
                  <a:solidFill>
                    <a:srgbClr val="000000"/>
                  </a:solidFill>
                  <a:latin typeface="Trebuchet MS" panose="020B0603020202020204" pitchFamily="34" charset="0"/>
                  <a:cs typeface="Arial" panose="020B0604020202020204" pitchFamily="34" charset="0"/>
                </a:rPr>
                <a:t>Kewajiban daerah</a:t>
              </a:r>
            </a:p>
            <a:p>
              <a:pPr eaLnBrk="1" hangingPunct="1"/>
              <a:endParaRPr lang="en-US" altLang="id-ID" sz="1000" b="1">
                <a:solidFill>
                  <a:srgbClr val="000000"/>
                </a:solidFill>
                <a:latin typeface="Trebuchet MS" panose="020B0603020202020204" pitchFamily="34" charset="0"/>
                <a:cs typeface="Arial" panose="020B0604020202020204" pitchFamily="34" charset="0"/>
              </a:endParaRPr>
            </a:p>
            <a:p>
              <a:pPr eaLnBrk="1" hangingPunct="1"/>
              <a:endParaRPr lang="en-US" altLang="id-ID" sz="1000" b="1">
                <a:solidFill>
                  <a:srgbClr val="000000"/>
                </a:solidFill>
                <a:latin typeface="Trebuchet MS" panose="020B0603020202020204" pitchFamily="34" charset="0"/>
                <a:cs typeface="Arial" panose="020B0604020202020204" pitchFamily="34" charset="0"/>
              </a:endParaRPr>
            </a:p>
            <a:p>
              <a:pPr eaLnBrk="1" hangingPunct="1"/>
              <a:endParaRPr lang="en-US" altLang="id-ID" sz="1000" b="1">
                <a:solidFill>
                  <a:srgbClr val="000000"/>
                </a:solidFill>
                <a:latin typeface="Trebuchet MS" panose="020B0603020202020204" pitchFamily="34" charset="0"/>
                <a:cs typeface="Arial" panose="020B0604020202020204" pitchFamily="34" charset="0"/>
              </a:endParaRPr>
            </a:p>
            <a:p>
              <a:pPr eaLnBrk="1" hangingPunct="1"/>
              <a:endParaRPr lang="en-US" altLang="id-ID" sz="1000" b="1">
                <a:solidFill>
                  <a:srgbClr val="000000"/>
                </a:solidFill>
                <a:latin typeface="Trebuchet MS" panose="020B0603020202020204" pitchFamily="34" charset="0"/>
                <a:cs typeface="Arial" panose="020B0604020202020204" pitchFamily="34" charset="0"/>
              </a:endParaRPr>
            </a:p>
            <a:p>
              <a:pPr eaLnBrk="1" hangingPunct="1"/>
              <a:endParaRPr lang="en-US" altLang="id-ID" sz="1000" b="1">
                <a:solidFill>
                  <a:srgbClr val="000000"/>
                </a:solidFill>
                <a:latin typeface="Trebuchet MS" panose="020B0603020202020204" pitchFamily="34" charset="0"/>
                <a:cs typeface="Arial" panose="020B0604020202020204" pitchFamily="34" charset="0"/>
              </a:endParaRPr>
            </a:p>
          </p:txBody>
        </p:sp>
        <p:sp>
          <p:nvSpPr>
            <p:cNvPr id="54" name="Rectangle 44"/>
            <p:cNvSpPr>
              <a:spLocks noChangeArrowheads="1"/>
            </p:cNvSpPr>
            <p:nvPr/>
          </p:nvSpPr>
          <p:spPr bwMode="auto">
            <a:xfrm>
              <a:off x="5466928" y="5383423"/>
              <a:ext cx="116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marL="119063" indent="-1190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Kas Umum</a:t>
              </a:r>
            </a:p>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Piutang</a:t>
              </a:r>
            </a:p>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Investasi</a:t>
              </a:r>
            </a:p>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Barang</a:t>
              </a:r>
            </a:p>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Dana Cadangan</a:t>
              </a:r>
            </a:p>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Utang</a:t>
              </a:r>
            </a:p>
          </p:txBody>
        </p:sp>
        <p:sp>
          <p:nvSpPr>
            <p:cNvPr id="55" name="AutoShape 45"/>
            <p:cNvSpPr>
              <a:spLocks noChangeArrowheads="1"/>
            </p:cNvSpPr>
            <p:nvPr/>
          </p:nvSpPr>
          <p:spPr bwMode="auto">
            <a:xfrm>
              <a:off x="5344268" y="6348935"/>
              <a:ext cx="1639446" cy="45720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Akuntansi</a:t>
              </a:r>
            </a:p>
            <a:p>
              <a:pPr eaLnBrk="1" hangingPunct="1"/>
              <a:r>
                <a:rPr lang="en-US" altLang="id-ID" sz="1200" b="1">
                  <a:solidFill>
                    <a:srgbClr val="000000"/>
                  </a:solidFill>
                  <a:latin typeface="Trebuchet MS" panose="020B0603020202020204" pitchFamily="34" charset="0"/>
                  <a:cs typeface="Arial" panose="020B0604020202020204" pitchFamily="34" charset="0"/>
                </a:rPr>
                <a:t>Keuangan Daerah</a:t>
              </a:r>
            </a:p>
          </p:txBody>
        </p:sp>
        <p:cxnSp>
          <p:nvCxnSpPr>
            <p:cNvPr id="56" name="AutoShape 46"/>
            <p:cNvCxnSpPr>
              <a:cxnSpLocks noChangeShapeType="1"/>
              <a:stCxn id="52" idx="3"/>
              <a:endCxn id="55" idx="3"/>
            </p:cNvCxnSpPr>
            <p:nvPr/>
          </p:nvCxnSpPr>
          <p:spPr bwMode="auto">
            <a:xfrm flipH="1">
              <a:off x="6983714" y="1341631"/>
              <a:ext cx="233128" cy="5235905"/>
            </a:xfrm>
            <a:prstGeom prst="bentConnector3">
              <a:avLst>
                <a:gd name="adj1" fmla="val -43242"/>
              </a:avLst>
            </a:prstGeom>
            <a:ln>
              <a:headEnd type="none" w="sm" len="sm"/>
              <a:tailEnd type="triangle" w="med" len="med"/>
            </a:ln>
            <a:extLst/>
          </p:spPr>
          <p:style>
            <a:lnRef idx="1">
              <a:schemeClr val="accent3"/>
            </a:lnRef>
            <a:fillRef idx="0">
              <a:schemeClr val="accent3"/>
            </a:fillRef>
            <a:effectRef idx="0">
              <a:schemeClr val="accent3"/>
            </a:effectRef>
            <a:fontRef idx="minor">
              <a:schemeClr val="tx1"/>
            </a:fontRef>
          </p:style>
        </p:cxnSp>
        <p:cxnSp>
          <p:nvCxnSpPr>
            <p:cNvPr id="57" name="AutoShape 47"/>
            <p:cNvCxnSpPr>
              <a:cxnSpLocks noChangeShapeType="1"/>
              <a:stCxn id="50" idx="3"/>
              <a:endCxn id="55" idx="3"/>
            </p:cNvCxnSpPr>
            <p:nvPr/>
          </p:nvCxnSpPr>
          <p:spPr bwMode="auto">
            <a:xfrm>
              <a:off x="6812037" y="3037049"/>
              <a:ext cx="171677" cy="3540486"/>
            </a:xfrm>
            <a:prstGeom prst="bentConnector3">
              <a:avLst>
                <a:gd name="adj1" fmla="val 148933"/>
              </a:avLst>
            </a:prstGeom>
            <a:ln w="3175">
              <a:headEnd type="none" w="sm" len="sm"/>
              <a:tailEnd type="triangle" w="med" len="med"/>
            </a:ln>
            <a:extLst/>
          </p:spPr>
          <p:style>
            <a:lnRef idx="1">
              <a:schemeClr val="dk1"/>
            </a:lnRef>
            <a:fillRef idx="0">
              <a:schemeClr val="dk1"/>
            </a:fillRef>
            <a:effectRef idx="0">
              <a:schemeClr val="dk1"/>
            </a:effectRef>
            <a:fontRef idx="minor">
              <a:schemeClr val="tx1"/>
            </a:fontRef>
          </p:style>
        </p:cxnSp>
        <p:sp>
          <p:nvSpPr>
            <p:cNvPr id="58" name="AutoShape 48"/>
            <p:cNvSpPr>
              <a:spLocks noChangeArrowheads="1"/>
            </p:cNvSpPr>
            <p:nvPr/>
          </p:nvSpPr>
          <p:spPr bwMode="auto">
            <a:xfrm>
              <a:off x="7539878" y="2610825"/>
              <a:ext cx="1511310" cy="1670664"/>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100" b="1">
                  <a:solidFill>
                    <a:srgbClr val="000000"/>
                  </a:solidFill>
                  <a:latin typeface="Trebuchet MS" panose="020B0603020202020204" pitchFamily="34" charset="0"/>
                  <a:cs typeface="Arial" panose="020B0604020202020204" pitchFamily="34" charset="0"/>
                </a:rPr>
                <a:t>Laporan Keuangan</a:t>
              </a:r>
            </a:p>
            <a:p>
              <a:pPr eaLnBrk="1" hangingPunct="1"/>
              <a:r>
                <a:rPr lang="en-US" altLang="id-ID" sz="1100" b="1">
                  <a:solidFill>
                    <a:srgbClr val="000000"/>
                  </a:solidFill>
                  <a:latin typeface="Trebuchet MS" panose="020B0603020202020204" pitchFamily="34" charset="0"/>
                  <a:cs typeface="Arial" panose="020B0604020202020204" pitchFamily="34" charset="0"/>
                </a:rPr>
                <a:t>Pemerintah Daerah</a:t>
              </a:r>
            </a:p>
            <a:p>
              <a:pPr eaLnBrk="1" hangingPunct="1"/>
              <a:endParaRPr lang="en-US" altLang="id-ID" sz="1100" b="1">
                <a:solidFill>
                  <a:srgbClr val="000000"/>
                </a:solidFill>
                <a:latin typeface="Trebuchet MS" panose="020B0603020202020204" pitchFamily="34" charset="0"/>
                <a:cs typeface="Arial" panose="020B0604020202020204" pitchFamily="34" charset="0"/>
              </a:endParaRPr>
            </a:p>
            <a:p>
              <a:pPr eaLnBrk="1" hangingPunct="1"/>
              <a:endParaRPr lang="en-US" altLang="id-ID" sz="1100" b="1">
                <a:solidFill>
                  <a:srgbClr val="000000"/>
                </a:solidFill>
                <a:latin typeface="Trebuchet MS" panose="020B0603020202020204" pitchFamily="34" charset="0"/>
                <a:cs typeface="Arial" panose="020B0604020202020204" pitchFamily="34" charset="0"/>
              </a:endParaRPr>
            </a:p>
            <a:p>
              <a:pPr eaLnBrk="1" hangingPunct="1"/>
              <a:endParaRPr lang="en-US" altLang="id-ID" sz="1100" b="1">
                <a:solidFill>
                  <a:srgbClr val="000000"/>
                </a:solidFill>
                <a:latin typeface="Trebuchet MS" panose="020B0603020202020204" pitchFamily="34" charset="0"/>
                <a:cs typeface="Arial" panose="020B0604020202020204" pitchFamily="34" charset="0"/>
              </a:endParaRPr>
            </a:p>
            <a:p>
              <a:pPr eaLnBrk="1" hangingPunct="1"/>
              <a:endParaRPr lang="en-US" altLang="id-ID" sz="1100" b="1">
                <a:solidFill>
                  <a:srgbClr val="000000"/>
                </a:solidFill>
                <a:latin typeface="Trebuchet MS" panose="020B0603020202020204" pitchFamily="34" charset="0"/>
                <a:cs typeface="Arial" panose="020B0604020202020204" pitchFamily="34" charset="0"/>
              </a:endParaRPr>
            </a:p>
          </p:txBody>
        </p:sp>
        <p:sp>
          <p:nvSpPr>
            <p:cNvPr id="59" name="Rectangle 49"/>
            <p:cNvSpPr>
              <a:spLocks noChangeArrowheads="1"/>
            </p:cNvSpPr>
            <p:nvPr/>
          </p:nvSpPr>
          <p:spPr bwMode="auto">
            <a:xfrm>
              <a:off x="7613650" y="3238500"/>
              <a:ext cx="1193800" cy="76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marL="119063" indent="-1190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id-ID" sz="1100" b="1">
                  <a:solidFill>
                    <a:srgbClr val="000000"/>
                  </a:solidFill>
                  <a:latin typeface="Trebuchet MS" panose="020B0603020202020204" pitchFamily="34" charset="0"/>
                  <a:cs typeface="Arial" panose="020B0604020202020204" pitchFamily="34" charset="0"/>
                </a:rPr>
                <a:t>LRA</a:t>
              </a:r>
            </a:p>
            <a:p>
              <a:pPr eaLnBrk="1" hangingPunct="1">
                <a:buFontTx/>
                <a:buChar char="•"/>
              </a:pPr>
              <a:r>
                <a:rPr lang="en-US" altLang="id-ID" sz="1100" b="1">
                  <a:solidFill>
                    <a:srgbClr val="000000"/>
                  </a:solidFill>
                  <a:latin typeface="Trebuchet MS" panose="020B0603020202020204" pitchFamily="34" charset="0"/>
                  <a:cs typeface="Arial" panose="020B0604020202020204" pitchFamily="34" charset="0"/>
                </a:rPr>
                <a:t>Neraca</a:t>
              </a:r>
            </a:p>
            <a:p>
              <a:pPr eaLnBrk="1" hangingPunct="1">
                <a:buFontTx/>
                <a:buChar char="•"/>
              </a:pPr>
              <a:r>
                <a:rPr lang="en-US" altLang="id-ID" sz="1100" b="1">
                  <a:solidFill>
                    <a:srgbClr val="000000"/>
                  </a:solidFill>
                  <a:latin typeface="Trebuchet MS" panose="020B0603020202020204" pitchFamily="34" charset="0"/>
                  <a:cs typeface="Arial" panose="020B0604020202020204" pitchFamily="34" charset="0"/>
                </a:rPr>
                <a:t>Lap. Arus Kas</a:t>
              </a:r>
            </a:p>
            <a:p>
              <a:pPr eaLnBrk="1" hangingPunct="1">
                <a:buFontTx/>
                <a:buChar char="•"/>
              </a:pPr>
              <a:r>
                <a:rPr lang="en-US" altLang="id-ID" sz="1100" b="1">
                  <a:solidFill>
                    <a:srgbClr val="000000"/>
                  </a:solidFill>
                  <a:latin typeface="Trebuchet MS" panose="020B0603020202020204" pitchFamily="34" charset="0"/>
                  <a:cs typeface="Arial" panose="020B0604020202020204" pitchFamily="34" charset="0"/>
                </a:rPr>
                <a:t>CaLK</a:t>
              </a:r>
            </a:p>
          </p:txBody>
        </p:sp>
        <p:sp>
          <p:nvSpPr>
            <p:cNvPr id="60" name="AutoShape 50"/>
            <p:cNvSpPr>
              <a:spLocks noChangeArrowheads="1"/>
            </p:cNvSpPr>
            <p:nvPr/>
          </p:nvSpPr>
          <p:spPr bwMode="auto">
            <a:xfrm>
              <a:off x="9557253" y="2853988"/>
              <a:ext cx="1114474" cy="1450119"/>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Laporan Keuangan diperiksa oleh BPK</a:t>
              </a:r>
            </a:p>
          </p:txBody>
        </p:sp>
        <p:sp>
          <p:nvSpPr>
            <p:cNvPr id="61" name="AutoShape 51"/>
            <p:cNvSpPr>
              <a:spLocks noChangeArrowheads="1"/>
            </p:cNvSpPr>
            <p:nvPr/>
          </p:nvSpPr>
          <p:spPr bwMode="auto">
            <a:xfrm>
              <a:off x="7607456" y="4638532"/>
              <a:ext cx="1371600" cy="639763"/>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Raperda </a:t>
              </a:r>
              <a:r>
                <a:rPr lang="en-US" altLang="id-ID" sz="1100" b="1">
                  <a:solidFill>
                    <a:srgbClr val="000000"/>
                  </a:solidFill>
                  <a:latin typeface="Trebuchet MS" panose="020B0603020202020204" pitchFamily="34" charset="0"/>
                  <a:cs typeface="Arial" panose="020B0604020202020204" pitchFamily="34" charset="0"/>
                </a:rPr>
                <a:t>Pertanggung-jawaban</a:t>
              </a:r>
              <a:r>
                <a:rPr lang="en-US" altLang="id-ID" sz="1200" b="1">
                  <a:solidFill>
                    <a:srgbClr val="000000"/>
                  </a:solidFill>
                  <a:latin typeface="Trebuchet MS" panose="020B0603020202020204" pitchFamily="34" charset="0"/>
                  <a:cs typeface="Arial" panose="020B0604020202020204" pitchFamily="34" charset="0"/>
                </a:rPr>
                <a:t> APBD  </a:t>
              </a:r>
            </a:p>
          </p:txBody>
        </p:sp>
        <p:sp>
          <p:nvSpPr>
            <p:cNvPr id="62" name="AutoShape 52"/>
            <p:cNvSpPr>
              <a:spLocks noChangeArrowheads="1"/>
            </p:cNvSpPr>
            <p:nvPr/>
          </p:nvSpPr>
          <p:spPr bwMode="auto">
            <a:xfrm>
              <a:off x="1752600" y="6096001"/>
              <a:ext cx="1143000" cy="365125"/>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600" b="1">
                  <a:solidFill>
                    <a:srgbClr val="000000"/>
                  </a:solidFill>
                  <a:latin typeface="Trebuchet MS" panose="020B0603020202020204" pitchFamily="34" charset="0"/>
                  <a:cs typeface="Arial" panose="020B0604020202020204" pitchFamily="34" charset="0"/>
                </a:rPr>
                <a:t> APBD</a:t>
              </a:r>
            </a:p>
          </p:txBody>
        </p:sp>
        <p:cxnSp>
          <p:nvCxnSpPr>
            <p:cNvPr id="63" name="AutoShape 53"/>
            <p:cNvCxnSpPr>
              <a:cxnSpLocks noChangeShapeType="1"/>
              <a:stCxn id="38" idx="2"/>
              <a:endCxn id="62" idx="0"/>
            </p:cNvCxnSpPr>
            <p:nvPr/>
          </p:nvCxnSpPr>
          <p:spPr bwMode="auto">
            <a:xfrm flipH="1">
              <a:off x="2324101" y="5819776"/>
              <a:ext cx="4763" cy="276225"/>
            </a:xfrm>
            <a:prstGeom prst="straightConnector1">
              <a:avLst/>
            </a:prstGeom>
            <a:noFill/>
            <a:ln w="12700" cap="sq">
              <a:solidFill>
                <a:srgbClr val="000000"/>
              </a:solidFill>
              <a:round/>
              <a:headEnd type="none" w="sm" len="sm"/>
              <a:tailEnd type="triangle" w="sm" len="sm"/>
            </a:ln>
            <a:extLst>
              <a:ext uri="{909E8E84-426E-40DD-AFC4-6F175D3DCCD1}">
                <a14:hiddenFill xmlns:a14="http://schemas.microsoft.com/office/drawing/2010/main">
                  <a:noFill/>
                </a14:hiddenFill>
              </a:ext>
            </a:extLst>
          </p:spPr>
        </p:cxnSp>
        <p:cxnSp>
          <p:nvCxnSpPr>
            <p:cNvPr id="64" name="AutoShape 54"/>
            <p:cNvCxnSpPr>
              <a:cxnSpLocks noChangeShapeType="1"/>
              <a:stCxn id="62" idx="3"/>
              <a:endCxn id="40" idx="1"/>
            </p:cNvCxnSpPr>
            <p:nvPr/>
          </p:nvCxnSpPr>
          <p:spPr bwMode="auto">
            <a:xfrm flipV="1">
              <a:off x="2895601" y="1270001"/>
              <a:ext cx="847725" cy="5008563"/>
            </a:xfrm>
            <a:prstGeom prst="bentConnector3">
              <a:avLst>
                <a:gd name="adj1" fmla="val 33012"/>
              </a:avLst>
            </a:prstGeom>
            <a:ln>
              <a:headEnd type="none" w="sm" len="sm"/>
              <a:tailEnd type="triangle" w="lg" len="med"/>
            </a:ln>
            <a:extLst/>
          </p:spPr>
          <p:style>
            <a:lnRef idx="1">
              <a:schemeClr val="accent3"/>
            </a:lnRef>
            <a:fillRef idx="0">
              <a:schemeClr val="accent3"/>
            </a:fillRef>
            <a:effectRef idx="0">
              <a:schemeClr val="accent3"/>
            </a:effectRef>
            <a:fontRef idx="minor">
              <a:schemeClr val="tx1"/>
            </a:fontRef>
          </p:style>
        </p:cxnSp>
        <p:sp>
          <p:nvSpPr>
            <p:cNvPr id="65" name="Rectangle 55"/>
            <p:cNvSpPr>
              <a:spLocks noChangeArrowheads="1"/>
            </p:cNvSpPr>
            <p:nvPr/>
          </p:nvSpPr>
          <p:spPr bwMode="auto">
            <a:xfrm>
              <a:off x="5390786" y="1860550"/>
              <a:ext cx="1826651" cy="835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45720" rIns="45720" anchor="ctr">
              <a:spAutoFit/>
            </a:bodyPr>
            <a:lstStyle>
              <a:lvl1pPr marL="114300" indent="-1143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Bendahara penerimaan wajib menyetor penerimaannya ke rekening kas umum daerah selambat-lambatnya 1 hari kerja</a:t>
              </a:r>
              <a:r>
                <a:rPr lang="en-US" altLang="id-ID" sz="800">
                  <a:solidFill>
                    <a:srgbClr val="000000"/>
                  </a:solidFill>
                  <a:latin typeface="Trebuchet MS" panose="020B0603020202020204" pitchFamily="34" charset="0"/>
                  <a:cs typeface="Arial" panose="020B0604020202020204" pitchFamily="34" charset="0"/>
                </a:rPr>
                <a:t> </a:t>
              </a:r>
            </a:p>
          </p:txBody>
        </p:sp>
        <p:sp>
          <p:nvSpPr>
            <p:cNvPr id="66" name="Rectangle 56"/>
            <p:cNvSpPr>
              <a:spLocks noChangeArrowheads="1"/>
            </p:cNvSpPr>
            <p:nvPr/>
          </p:nvSpPr>
          <p:spPr bwMode="auto">
            <a:xfrm>
              <a:off x="5440589" y="4304107"/>
              <a:ext cx="1371600"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000" b="1">
                  <a:solidFill>
                    <a:srgbClr val="000000"/>
                  </a:solidFill>
                  <a:latin typeface="Trebuchet MS" panose="020B0603020202020204" pitchFamily="34" charset="0"/>
                  <a:cs typeface="Arial" panose="020B0604020202020204" pitchFamily="34" charset="0"/>
                </a:rPr>
                <a:t>Penatausahaan </a:t>
              </a:r>
            </a:p>
            <a:p>
              <a:pPr eaLnBrk="1" hangingPunct="1"/>
              <a:r>
                <a:rPr lang="en-US" altLang="id-ID" sz="1000" b="1">
                  <a:solidFill>
                    <a:srgbClr val="000000"/>
                  </a:solidFill>
                  <a:latin typeface="Trebuchet MS" panose="020B0603020202020204" pitchFamily="34" charset="0"/>
                  <a:cs typeface="Arial" panose="020B0604020202020204" pitchFamily="34" charset="0"/>
                </a:rPr>
                <a:t>Pembiayaan</a:t>
              </a:r>
            </a:p>
          </p:txBody>
        </p:sp>
        <p:sp>
          <p:nvSpPr>
            <p:cNvPr id="67" name="Rectangle 57"/>
            <p:cNvSpPr>
              <a:spLocks noChangeArrowheads="1"/>
            </p:cNvSpPr>
            <p:nvPr/>
          </p:nvSpPr>
          <p:spPr bwMode="auto">
            <a:xfrm>
              <a:off x="5440589" y="4710508"/>
              <a:ext cx="1371600" cy="22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marL="114300" indent="-1143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id-ID" sz="800" b="1">
                  <a:solidFill>
                    <a:srgbClr val="000000"/>
                  </a:solidFill>
                  <a:latin typeface="Trebuchet MS" panose="020B0603020202020204" pitchFamily="34" charset="0"/>
                  <a:cs typeface="Arial" panose="020B0604020202020204" pitchFamily="34" charset="0"/>
                </a:rPr>
                <a:t>Dilakukan oleh PPKD</a:t>
              </a:r>
              <a:r>
                <a:rPr lang="en-US" altLang="id-ID" sz="800">
                  <a:solidFill>
                    <a:srgbClr val="000000"/>
                  </a:solidFill>
                  <a:latin typeface="Trebuchet MS" panose="020B0603020202020204" pitchFamily="34" charset="0"/>
                  <a:cs typeface="Arial" panose="020B0604020202020204" pitchFamily="34" charset="0"/>
                </a:rPr>
                <a:t> </a:t>
              </a:r>
            </a:p>
          </p:txBody>
        </p:sp>
        <p:cxnSp>
          <p:nvCxnSpPr>
            <p:cNvPr id="68" name="AutoShape 58"/>
            <p:cNvCxnSpPr>
              <a:cxnSpLocks noChangeShapeType="1"/>
              <a:stCxn id="66" idx="3"/>
              <a:endCxn id="55" idx="3"/>
            </p:cNvCxnSpPr>
            <p:nvPr/>
          </p:nvCxnSpPr>
          <p:spPr bwMode="auto">
            <a:xfrm>
              <a:off x="6812189" y="4507307"/>
              <a:ext cx="171525" cy="2070228"/>
            </a:xfrm>
            <a:prstGeom prst="bentConnector3">
              <a:avLst>
                <a:gd name="adj1" fmla="val 144079"/>
              </a:avLst>
            </a:prstGeom>
            <a:ln w="3175">
              <a:headEnd type="none" w="sm" len="sm"/>
              <a:tailEnd type="triangle" w="sm" len="sm"/>
            </a:ln>
            <a:extLst/>
          </p:spPr>
          <p:style>
            <a:lnRef idx="1">
              <a:schemeClr val="dk1"/>
            </a:lnRef>
            <a:fillRef idx="0">
              <a:schemeClr val="dk1"/>
            </a:fillRef>
            <a:effectRef idx="0">
              <a:schemeClr val="dk1"/>
            </a:effectRef>
            <a:fontRef idx="minor">
              <a:schemeClr val="tx1"/>
            </a:fontRef>
          </p:style>
        </p:cxnSp>
        <p:cxnSp>
          <p:nvCxnSpPr>
            <p:cNvPr id="69" name="AutoShape 59"/>
            <p:cNvCxnSpPr>
              <a:cxnSpLocks noChangeShapeType="1"/>
              <a:stCxn id="53" idx="3"/>
              <a:endCxn id="55" idx="3"/>
            </p:cNvCxnSpPr>
            <p:nvPr/>
          </p:nvCxnSpPr>
          <p:spPr bwMode="auto">
            <a:xfrm>
              <a:off x="6813128" y="5637423"/>
              <a:ext cx="170586" cy="940112"/>
            </a:xfrm>
            <a:prstGeom prst="bentConnector3">
              <a:avLst>
                <a:gd name="adj1" fmla="val 149245"/>
              </a:avLst>
            </a:prstGeom>
            <a:ln w="3175">
              <a:headEnd type="none" w="sm" len="sm"/>
              <a:tailEnd type="triangle" w="sm" len="sm"/>
            </a:ln>
            <a:extLst/>
          </p:spPr>
          <p:style>
            <a:lnRef idx="1">
              <a:schemeClr val="dk1"/>
            </a:lnRef>
            <a:fillRef idx="0">
              <a:schemeClr val="dk1"/>
            </a:fillRef>
            <a:effectRef idx="0">
              <a:schemeClr val="dk1"/>
            </a:effectRef>
            <a:fontRef idx="minor">
              <a:schemeClr val="tx1"/>
            </a:fontRef>
          </p:style>
        </p:cxnSp>
        <p:sp>
          <p:nvSpPr>
            <p:cNvPr id="70" name="Rectangle 60"/>
            <p:cNvSpPr>
              <a:spLocks noChangeArrowheads="1"/>
            </p:cNvSpPr>
            <p:nvPr/>
          </p:nvSpPr>
          <p:spPr bwMode="auto">
            <a:xfrm>
              <a:off x="3429001" y="3048000"/>
              <a:ext cx="1591098" cy="1676400"/>
            </a:xfrm>
            <a:prstGeom prst="rect">
              <a:avLst/>
            </a:prstGeom>
            <a:solidFill>
              <a:schemeClr val="accent4">
                <a:lumMod val="20000"/>
                <a:lumOff val="80000"/>
                <a:alpha val="12000"/>
              </a:schemeClr>
            </a:soli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id-ID">
                <a:latin typeface="Trebuchet MS" panose="020B0603020202020204" pitchFamily="34" charset="0"/>
              </a:endParaRPr>
            </a:p>
          </p:txBody>
        </p:sp>
        <p:sp>
          <p:nvSpPr>
            <p:cNvPr id="71" name="Rectangle 61"/>
            <p:cNvSpPr>
              <a:spLocks noChangeArrowheads="1"/>
            </p:cNvSpPr>
            <p:nvPr/>
          </p:nvSpPr>
          <p:spPr bwMode="auto">
            <a:xfrm>
              <a:off x="3479802" y="3124200"/>
              <a:ext cx="1540297"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latin typeface="Trebuchet MS" panose="020B0603020202020204" pitchFamily="34" charset="0"/>
                  <a:cs typeface="Arial" panose="020B0604020202020204" pitchFamily="34" charset="0"/>
                </a:rPr>
                <a:t>Pelaksanaan APBD</a:t>
              </a:r>
            </a:p>
          </p:txBody>
        </p:sp>
        <p:sp>
          <p:nvSpPr>
            <p:cNvPr id="72" name="Rectangle 62"/>
            <p:cNvSpPr>
              <a:spLocks noChangeArrowheads="1"/>
            </p:cNvSpPr>
            <p:nvPr/>
          </p:nvSpPr>
          <p:spPr bwMode="auto">
            <a:xfrm>
              <a:off x="3517900" y="3467100"/>
              <a:ext cx="1104900" cy="274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a:latin typeface="Trebuchet MS" panose="020B0603020202020204" pitchFamily="34" charset="0"/>
                  <a:cs typeface="Arial" panose="020B0604020202020204" pitchFamily="34" charset="0"/>
                </a:rPr>
                <a:t> Pendapatan</a:t>
              </a:r>
            </a:p>
          </p:txBody>
        </p:sp>
        <p:sp>
          <p:nvSpPr>
            <p:cNvPr id="73" name="Rectangle 63"/>
            <p:cNvSpPr>
              <a:spLocks noChangeArrowheads="1"/>
            </p:cNvSpPr>
            <p:nvPr/>
          </p:nvSpPr>
          <p:spPr bwMode="auto">
            <a:xfrm>
              <a:off x="3517900" y="3878264"/>
              <a:ext cx="1104900" cy="274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latin typeface="Trebuchet MS" panose="020B0603020202020204" pitchFamily="34" charset="0"/>
                  <a:cs typeface="Arial" panose="020B0604020202020204" pitchFamily="34" charset="0"/>
                </a:rPr>
                <a:t> Belanja</a:t>
              </a:r>
            </a:p>
          </p:txBody>
        </p:sp>
        <p:sp>
          <p:nvSpPr>
            <p:cNvPr id="74" name="Rectangle 64"/>
            <p:cNvSpPr>
              <a:spLocks noChangeArrowheads="1"/>
            </p:cNvSpPr>
            <p:nvPr/>
          </p:nvSpPr>
          <p:spPr bwMode="auto">
            <a:xfrm>
              <a:off x="3517900" y="4281489"/>
              <a:ext cx="1104900" cy="274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latin typeface="Trebuchet MS" panose="020B0603020202020204" pitchFamily="34" charset="0"/>
                  <a:cs typeface="Arial" panose="020B0604020202020204" pitchFamily="34" charset="0"/>
                </a:rPr>
                <a:t> Pembiayaan</a:t>
              </a:r>
            </a:p>
          </p:txBody>
        </p:sp>
        <p:cxnSp>
          <p:nvCxnSpPr>
            <p:cNvPr id="75" name="AutoShape 65"/>
            <p:cNvCxnSpPr>
              <a:cxnSpLocks noChangeShapeType="1"/>
              <a:stCxn id="72" idx="3"/>
              <a:endCxn id="52" idx="1"/>
            </p:cNvCxnSpPr>
            <p:nvPr/>
          </p:nvCxnSpPr>
          <p:spPr bwMode="auto">
            <a:xfrm flipV="1">
              <a:off x="4622800" y="1341631"/>
              <a:ext cx="912465" cy="2262789"/>
            </a:xfrm>
            <a:prstGeom prst="bentConnector3">
              <a:avLst>
                <a:gd name="adj1" fmla="val 52870"/>
              </a:avLst>
            </a:prstGeom>
            <a:ln>
              <a:headEnd type="none" w="sm" len="sm"/>
              <a:tailEnd type="triangle" w="lg" len="med"/>
            </a:ln>
            <a:extLst/>
          </p:spPr>
          <p:style>
            <a:lnRef idx="1">
              <a:schemeClr val="accent3"/>
            </a:lnRef>
            <a:fillRef idx="0">
              <a:schemeClr val="accent3"/>
            </a:fillRef>
            <a:effectRef idx="0">
              <a:schemeClr val="accent3"/>
            </a:effectRef>
            <a:fontRef idx="minor">
              <a:schemeClr val="tx1"/>
            </a:fontRef>
          </p:style>
        </p:cxnSp>
        <p:cxnSp>
          <p:nvCxnSpPr>
            <p:cNvPr id="76" name="AutoShape 66"/>
            <p:cNvCxnSpPr>
              <a:cxnSpLocks noChangeShapeType="1"/>
              <a:stCxn id="73" idx="3"/>
              <a:endCxn id="50" idx="1"/>
            </p:cNvCxnSpPr>
            <p:nvPr/>
          </p:nvCxnSpPr>
          <p:spPr bwMode="auto">
            <a:xfrm flipV="1">
              <a:off x="4622800" y="3037049"/>
              <a:ext cx="817637" cy="978534"/>
            </a:xfrm>
            <a:prstGeom prst="bentConnector3">
              <a:avLst>
                <a:gd name="adj1" fmla="val 69214"/>
              </a:avLst>
            </a:prstGeom>
            <a:ln>
              <a:headEnd type="none" w="sm" len="sm"/>
              <a:tailEnd type="triangle" w="lg" len="med"/>
            </a:ln>
            <a:extLst/>
          </p:spPr>
          <p:style>
            <a:lnRef idx="1">
              <a:schemeClr val="accent3"/>
            </a:lnRef>
            <a:fillRef idx="0">
              <a:schemeClr val="accent3"/>
            </a:fillRef>
            <a:effectRef idx="0">
              <a:schemeClr val="accent3"/>
            </a:effectRef>
            <a:fontRef idx="minor">
              <a:schemeClr val="tx1"/>
            </a:fontRef>
          </p:style>
        </p:cxnSp>
        <p:cxnSp>
          <p:nvCxnSpPr>
            <p:cNvPr id="77" name="AutoShape 67"/>
            <p:cNvCxnSpPr>
              <a:cxnSpLocks noChangeShapeType="1"/>
              <a:stCxn id="74" idx="3"/>
              <a:endCxn id="66" idx="1"/>
            </p:cNvCxnSpPr>
            <p:nvPr/>
          </p:nvCxnSpPr>
          <p:spPr bwMode="auto">
            <a:xfrm>
              <a:off x="4622800" y="4418808"/>
              <a:ext cx="817789" cy="88499"/>
            </a:xfrm>
            <a:prstGeom prst="bentConnector3">
              <a:avLst>
                <a:gd name="adj1" fmla="val 50000"/>
              </a:avLst>
            </a:prstGeom>
            <a:ln>
              <a:headEnd type="none" w="sm" len="sm"/>
              <a:tailEnd type="triangle" w="lg" len="med"/>
            </a:ln>
            <a:extLst/>
          </p:spPr>
          <p:style>
            <a:lnRef idx="1">
              <a:schemeClr val="accent3"/>
            </a:lnRef>
            <a:fillRef idx="0">
              <a:schemeClr val="accent3"/>
            </a:fillRef>
            <a:effectRef idx="0">
              <a:schemeClr val="accent3"/>
            </a:effectRef>
            <a:fontRef idx="minor">
              <a:schemeClr val="tx1"/>
            </a:fontRef>
          </p:style>
        </p:cxnSp>
        <p:cxnSp>
          <p:nvCxnSpPr>
            <p:cNvPr id="78" name="AutoShape 68"/>
            <p:cNvCxnSpPr>
              <a:cxnSpLocks noChangeShapeType="1"/>
              <a:stCxn id="41" idx="2"/>
              <a:endCxn id="70" idx="0"/>
            </p:cNvCxnSpPr>
            <p:nvPr/>
          </p:nvCxnSpPr>
          <p:spPr bwMode="auto">
            <a:xfrm>
              <a:off x="4215999" y="2816386"/>
              <a:ext cx="8551" cy="231614"/>
            </a:xfrm>
            <a:prstGeom prst="straightConnector1">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79" name="AutoShape 69"/>
            <p:cNvCxnSpPr>
              <a:cxnSpLocks noChangeShapeType="1"/>
              <a:stCxn id="70" idx="2"/>
              <a:endCxn id="47" idx="0"/>
            </p:cNvCxnSpPr>
            <p:nvPr/>
          </p:nvCxnSpPr>
          <p:spPr bwMode="auto">
            <a:xfrm flipH="1">
              <a:off x="4221763" y="4724400"/>
              <a:ext cx="2787" cy="328823"/>
            </a:xfrm>
            <a:prstGeom prst="straightConnector1">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sp>
          <p:nvSpPr>
            <p:cNvPr id="80" name="Rectangle 70"/>
            <p:cNvSpPr>
              <a:spLocks noChangeArrowheads="1"/>
            </p:cNvSpPr>
            <p:nvPr/>
          </p:nvSpPr>
          <p:spPr bwMode="auto">
            <a:xfrm>
              <a:off x="7601015" y="1476375"/>
              <a:ext cx="1371600" cy="639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1200" b="1">
                  <a:solidFill>
                    <a:srgbClr val="000000"/>
                  </a:solidFill>
                  <a:latin typeface="Trebuchet MS" panose="020B0603020202020204" pitchFamily="34" charset="0"/>
                  <a:cs typeface="Arial" panose="020B0604020202020204" pitchFamily="34" charset="0"/>
                </a:rPr>
                <a:t> Disusun Sesuai SAP  </a:t>
              </a:r>
            </a:p>
          </p:txBody>
        </p:sp>
        <p:cxnSp>
          <p:nvCxnSpPr>
            <p:cNvPr id="81" name="AutoShape 71"/>
            <p:cNvCxnSpPr>
              <a:cxnSpLocks noChangeShapeType="1"/>
              <a:stCxn id="55" idx="2"/>
              <a:endCxn id="58" idx="1"/>
            </p:cNvCxnSpPr>
            <p:nvPr/>
          </p:nvCxnSpPr>
          <p:spPr bwMode="auto">
            <a:xfrm rot="5400000" flipH="1" flipV="1">
              <a:off x="5171945" y="4438203"/>
              <a:ext cx="3359979" cy="1375886"/>
            </a:xfrm>
            <a:prstGeom prst="bentConnector4">
              <a:avLst>
                <a:gd name="adj1" fmla="val -8003"/>
                <a:gd name="adj2" fmla="val 90779"/>
              </a:avLst>
            </a:prstGeom>
            <a:ln>
              <a:headEnd type="none" w="sm" len="sm"/>
              <a:tailEnd type="triangle" w="med" len="med"/>
            </a:ln>
            <a:extLst/>
          </p:spPr>
          <p:style>
            <a:lnRef idx="1">
              <a:schemeClr val="accent3"/>
            </a:lnRef>
            <a:fillRef idx="0">
              <a:schemeClr val="accent3"/>
            </a:fillRef>
            <a:effectRef idx="0">
              <a:schemeClr val="accent3"/>
            </a:effectRef>
            <a:fontRef idx="minor">
              <a:schemeClr val="tx1"/>
            </a:fontRef>
          </p:style>
        </p:cxnSp>
        <p:cxnSp>
          <p:nvCxnSpPr>
            <p:cNvPr id="82" name="AutoShape 72"/>
            <p:cNvCxnSpPr>
              <a:cxnSpLocks noChangeShapeType="1"/>
              <a:stCxn id="58" idx="2"/>
              <a:endCxn id="61" idx="0"/>
            </p:cNvCxnSpPr>
            <p:nvPr/>
          </p:nvCxnSpPr>
          <p:spPr bwMode="auto">
            <a:xfrm flipH="1">
              <a:off x="8293256" y="4281489"/>
              <a:ext cx="2278" cy="357043"/>
            </a:xfrm>
            <a:prstGeom prst="straightConnector1">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83" name="AutoShape 73"/>
            <p:cNvCxnSpPr>
              <a:cxnSpLocks noChangeShapeType="1"/>
              <a:stCxn id="58" idx="0"/>
              <a:endCxn id="80" idx="2"/>
            </p:cNvCxnSpPr>
            <p:nvPr/>
          </p:nvCxnSpPr>
          <p:spPr bwMode="auto">
            <a:xfrm rot="16200000" flipV="1">
              <a:off x="8043831" y="2359123"/>
              <a:ext cx="494687" cy="8718"/>
            </a:xfrm>
            <a:prstGeom prst="bentConnector3">
              <a:avLst>
                <a:gd name="adj1" fmla="val 50000"/>
              </a:avLst>
            </a:prstGeom>
            <a:noFill/>
            <a:ln w="12700" cap="sq">
              <a:solidFill>
                <a:srgbClr val="000000"/>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84" name="AutoShape 74"/>
            <p:cNvCxnSpPr>
              <a:cxnSpLocks noChangeShapeType="1"/>
              <a:endCxn id="60" idx="1"/>
            </p:cNvCxnSpPr>
            <p:nvPr/>
          </p:nvCxnSpPr>
          <p:spPr bwMode="auto">
            <a:xfrm>
              <a:off x="9051187" y="3562381"/>
              <a:ext cx="506066" cy="16668"/>
            </a:xfrm>
            <a:prstGeom prst="straightConnector1">
              <a:avLst/>
            </a:prstGeom>
            <a:ln>
              <a:headEnd type="none" w="sm" len="sm"/>
              <a:tailEnd type="triangle" w="med" len="med"/>
            </a:ln>
            <a:extLst/>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61542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2"/>
            <a:ext cx="8229600" cy="1143000"/>
          </a:xfrm>
        </p:spPr>
        <p:txBody>
          <a:bodyPr>
            <a:normAutofit/>
          </a:bodyPr>
          <a:lstStyle/>
          <a:p>
            <a:pPr defTabSz="457200" eaLnBrk="0" fontAlgn="base" hangingPunct="0">
              <a:spcAft>
                <a:spcPct val="0"/>
              </a:spcAft>
              <a:defRPr/>
            </a:pPr>
            <a:r>
              <a:rPr lang="en-US" sz="3600" dirty="0">
                <a:latin typeface="Rockwell" panose="02060603020205020403" pitchFamily="18" charset="0"/>
                <a:ea typeface="+mn-ea"/>
                <a:cs typeface="+mn-cs"/>
              </a:rPr>
              <a:t>1. </a:t>
            </a:r>
            <a:r>
              <a:rPr lang="id-ID" sz="3600" dirty="0">
                <a:latin typeface="Rockwell" panose="02060603020205020403" pitchFamily="18" charset="0"/>
                <a:ea typeface="+mn-ea"/>
                <a:cs typeface="+mn-cs"/>
              </a:rPr>
              <a:t>Identifikasi Kebutuhan</a:t>
            </a:r>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7</a:t>
            </a:fld>
            <a:endParaRPr lang="en-US"/>
          </a:p>
        </p:txBody>
      </p:sp>
      <p:grpSp>
        <p:nvGrpSpPr>
          <p:cNvPr id="9" name="Group 8"/>
          <p:cNvGrpSpPr/>
          <p:nvPr/>
        </p:nvGrpSpPr>
        <p:grpSpPr>
          <a:xfrm>
            <a:off x="611560" y="2346679"/>
            <a:ext cx="1903783" cy="1972402"/>
            <a:chOff x="755576" y="2545209"/>
            <a:chExt cx="1903783" cy="197240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380" y="3437576"/>
              <a:ext cx="1047979" cy="104797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11536" y="2557910"/>
              <a:ext cx="1047736" cy="1095052"/>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5576" y="2545209"/>
              <a:ext cx="1099837" cy="1134865"/>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88820" y="3422559"/>
              <a:ext cx="1047736" cy="1095052"/>
            </a:xfrm>
            <a:prstGeom prst="rect">
              <a:avLst/>
            </a:prstGeom>
          </p:spPr>
        </p:pic>
      </p:grpSp>
      <p:sp>
        <p:nvSpPr>
          <p:cNvPr id="6" name="Rectangle 5"/>
          <p:cNvSpPr/>
          <p:nvPr/>
        </p:nvSpPr>
        <p:spPr>
          <a:xfrm>
            <a:off x="2638128" y="2346679"/>
            <a:ext cx="6048672" cy="2209836"/>
          </a:xfrm>
          <a:prstGeom prst="rect">
            <a:avLst/>
          </a:prstGeom>
        </p:spPr>
        <p:txBody>
          <a:bodyPr wrap="square">
            <a:spAutoFit/>
          </a:bodyPr>
          <a:lstStyle/>
          <a:p>
            <a:pPr marL="285750" indent="-285750" defTabSz="1377950">
              <a:lnSpc>
                <a:spcPct val="90000"/>
              </a:lnSpc>
              <a:spcBef>
                <a:spcPct val="0"/>
              </a:spcBef>
              <a:spcAft>
                <a:spcPct val="35000"/>
              </a:spcAft>
              <a:buFont typeface="Arial" panose="020B0604020202020204" pitchFamily="34" charset="0"/>
              <a:buChar char="•"/>
            </a:pPr>
            <a:r>
              <a:rPr lang="en-US" sz="3200"/>
              <a:t>Tujuan Organisasi</a:t>
            </a:r>
            <a:endParaRPr lang="id-ID" sz="3200"/>
          </a:p>
          <a:p>
            <a:pPr marL="285750" indent="-285750" defTabSz="1377950">
              <a:lnSpc>
                <a:spcPct val="90000"/>
              </a:lnSpc>
              <a:spcBef>
                <a:spcPct val="0"/>
              </a:spcBef>
              <a:spcAft>
                <a:spcPct val="35000"/>
              </a:spcAft>
              <a:buFont typeface="Arial" panose="020B0604020202020204" pitchFamily="34" charset="0"/>
              <a:buChar char="•"/>
            </a:pPr>
            <a:r>
              <a:rPr lang="en-US" sz="3200"/>
              <a:t>Rencana Kebutuhan Organisasi</a:t>
            </a:r>
            <a:endParaRPr lang="id-ID" sz="3200"/>
          </a:p>
          <a:p>
            <a:pPr marL="285750" indent="-285750" defTabSz="1377950">
              <a:lnSpc>
                <a:spcPct val="90000"/>
              </a:lnSpc>
              <a:spcBef>
                <a:spcPct val="0"/>
              </a:spcBef>
              <a:spcAft>
                <a:spcPct val="35000"/>
              </a:spcAft>
              <a:buFont typeface="Arial" panose="020B0604020202020204" pitchFamily="34" charset="0"/>
              <a:buChar char="•"/>
            </a:pPr>
            <a:r>
              <a:rPr lang="en-US" sz="3200"/>
              <a:t>Penyusunan Kebutuhan</a:t>
            </a:r>
            <a:r>
              <a:rPr lang="id-ID" sz="3200"/>
              <a:t> (A</a:t>
            </a:r>
            <a:r>
              <a:rPr lang="en-US" sz="3200"/>
              <a:t>nalysis, </a:t>
            </a:r>
            <a:r>
              <a:rPr lang="id-ID" sz="3200"/>
              <a:t>Su</a:t>
            </a:r>
            <a:r>
              <a:rPr lang="en-US" sz="3200"/>
              <a:t>rvey dan </a:t>
            </a:r>
            <a:r>
              <a:rPr lang="id-ID" sz="3200"/>
              <a:t>R</a:t>
            </a:r>
            <a:r>
              <a:rPr lang="en-US" sz="3200"/>
              <a:t>iset</a:t>
            </a:r>
            <a:r>
              <a:rPr lang="id-ID" sz="3200"/>
              <a:t>)</a:t>
            </a:r>
          </a:p>
        </p:txBody>
      </p:sp>
    </p:spTree>
    <p:extLst>
      <p:ext uri="{BB962C8B-B14F-4D97-AF65-F5344CB8AC3E}">
        <p14:creationId xmlns:p14="http://schemas.microsoft.com/office/powerpoint/2010/main" val="182512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normAutofit/>
          </a:bodyPr>
          <a:lstStyle/>
          <a:p>
            <a:pPr defTabSz="457200" eaLnBrk="0" fontAlgn="base" hangingPunct="0">
              <a:spcAft>
                <a:spcPct val="0"/>
              </a:spcAft>
              <a:defRPr/>
            </a:pPr>
            <a:r>
              <a:rPr lang="en-US" sz="3600" dirty="0">
                <a:latin typeface="Rockwell" panose="02060603020205020403" pitchFamily="18" charset="0"/>
                <a:ea typeface="+mn-ea"/>
                <a:cs typeface="+mn-cs"/>
              </a:rPr>
              <a:t>2. </a:t>
            </a:r>
            <a:r>
              <a:rPr lang="id-ID" sz="3600" dirty="0">
                <a:latin typeface="Rockwell" panose="02060603020205020403" pitchFamily="18" charset="0"/>
                <a:ea typeface="+mn-ea"/>
                <a:cs typeface="+mn-cs"/>
              </a:rPr>
              <a:t>Penetapan Barang/Jasa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3735229"/>
              </p:ext>
            </p:extLst>
          </p:nvPr>
        </p:nvGraphicFramePr>
        <p:xfrm>
          <a:off x="465718" y="2498317"/>
          <a:ext cx="8678282" cy="4363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8</a:t>
            </a:fld>
            <a:endParaRPr lang="en-US"/>
          </a:p>
        </p:txBody>
      </p:sp>
    </p:spTree>
    <p:extLst>
      <p:ext uri="{BB962C8B-B14F-4D97-AF65-F5344CB8AC3E}">
        <p14:creationId xmlns:p14="http://schemas.microsoft.com/office/powerpoint/2010/main" val="102346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72" y="-21740"/>
            <a:ext cx="8229600" cy="1143000"/>
          </a:xfrm>
        </p:spPr>
        <p:txBody>
          <a:bodyPr>
            <a:normAutofit/>
          </a:bodyPr>
          <a:lstStyle/>
          <a:p>
            <a:pPr defTabSz="457200" eaLnBrk="0" fontAlgn="base" hangingPunct="0">
              <a:spcAft>
                <a:spcPct val="0"/>
              </a:spcAft>
              <a:defRPr/>
            </a:pPr>
            <a:r>
              <a:rPr lang="en-US" sz="3600" dirty="0">
                <a:latin typeface="Rockwell" panose="02060603020205020403" pitchFamily="18" charset="0"/>
                <a:ea typeface="+mn-ea"/>
                <a:cs typeface="+mn-cs"/>
              </a:rPr>
              <a:t>3. </a:t>
            </a:r>
            <a:r>
              <a:rPr lang="id-ID" sz="3600" dirty="0">
                <a:latin typeface="Rockwell" panose="02060603020205020403" pitchFamily="18" charset="0"/>
                <a:ea typeface="+mn-ea"/>
                <a:cs typeface="+mn-cs"/>
              </a:rPr>
              <a:t>Cara Pengadaan</a:t>
            </a:r>
          </a:p>
        </p:txBody>
      </p:sp>
      <p:grpSp>
        <p:nvGrpSpPr>
          <p:cNvPr id="3" name="Group 2"/>
          <p:cNvGrpSpPr/>
          <p:nvPr/>
        </p:nvGrpSpPr>
        <p:grpSpPr>
          <a:xfrm>
            <a:off x="827584" y="1340768"/>
            <a:ext cx="7664525" cy="4560049"/>
            <a:chOff x="550434" y="833886"/>
            <a:chExt cx="8221362" cy="4891342"/>
          </a:xfrm>
        </p:grpSpPr>
        <p:sp>
          <p:nvSpPr>
            <p:cNvPr id="6" name="Freeform 5"/>
            <p:cNvSpPr/>
            <p:nvPr/>
          </p:nvSpPr>
          <p:spPr>
            <a:xfrm>
              <a:off x="550434" y="833886"/>
              <a:ext cx="3962102" cy="4891342"/>
            </a:xfrm>
            <a:custGeom>
              <a:avLst/>
              <a:gdLst>
                <a:gd name="connsiteX0" fmla="*/ 0 w 3962102"/>
                <a:gd name="connsiteY0" fmla="*/ 396210 h 4361057"/>
                <a:gd name="connsiteX1" fmla="*/ 396210 w 3962102"/>
                <a:gd name="connsiteY1" fmla="*/ 0 h 4361057"/>
                <a:gd name="connsiteX2" fmla="*/ 3565892 w 3962102"/>
                <a:gd name="connsiteY2" fmla="*/ 0 h 4361057"/>
                <a:gd name="connsiteX3" fmla="*/ 3962102 w 3962102"/>
                <a:gd name="connsiteY3" fmla="*/ 396210 h 4361057"/>
                <a:gd name="connsiteX4" fmla="*/ 3962102 w 3962102"/>
                <a:gd name="connsiteY4" fmla="*/ 3964847 h 4361057"/>
                <a:gd name="connsiteX5" fmla="*/ 3565892 w 3962102"/>
                <a:gd name="connsiteY5" fmla="*/ 4361057 h 4361057"/>
                <a:gd name="connsiteX6" fmla="*/ 396210 w 3962102"/>
                <a:gd name="connsiteY6" fmla="*/ 4361057 h 4361057"/>
                <a:gd name="connsiteX7" fmla="*/ 0 w 3962102"/>
                <a:gd name="connsiteY7" fmla="*/ 3964847 h 4361057"/>
                <a:gd name="connsiteX8" fmla="*/ 0 w 3962102"/>
                <a:gd name="connsiteY8" fmla="*/ 396210 h 43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2102" h="4361057">
                  <a:moveTo>
                    <a:pt x="0" y="396210"/>
                  </a:moveTo>
                  <a:cubicBezTo>
                    <a:pt x="0" y="177389"/>
                    <a:pt x="177389" y="0"/>
                    <a:pt x="396210" y="0"/>
                  </a:cubicBezTo>
                  <a:lnTo>
                    <a:pt x="3565892" y="0"/>
                  </a:lnTo>
                  <a:cubicBezTo>
                    <a:pt x="3784713" y="0"/>
                    <a:pt x="3962102" y="177389"/>
                    <a:pt x="3962102" y="396210"/>
                  </a:cubicBezTo>
                  <a:lnTo>
                    <a:pt x="3962102" y="3964847"/>
                  </a:lnTo>
                  <a:cubicBezTo>
                    <a:pt x="3962102" y="4183668"/>
                    <a:pt x="3784713" y="4361057"/>
                    <a:pt x="3565892" y="4361057"/>
                  </a:cubicBezTo>
                  <a:lnTo>
                    <a:pt x="396210" y="4361057"/>
                  </a:lnTo>
                  <a:cubicBezTo>
                    <a:pt x="177389" y="4361057"/>
                    <a:pt x="0" y="4183668"/>
                    <a:pt x="0" y="3964847"/>
                  </a:cubicBezTo>
                  <a:lnTo>
                    <a:pt x="0" y="396210"/>
                  </a:lnTo>
                  <a:close/>
                </a:path>
              </a:pathLst>
            </a:custGeom>
            <a:solidFill>
              <a:schemeClr val="accent3">
                <a:lumMod val="40000"/>
                <a:lumOff val="60000"/>
              </a:schemeClr>
            </a:solidFill>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21920" tIns="121920" rIns="121920" bIns="3174660" numCol="1" spcCol="1270" anchor="t" anchorCtr="0">
              <a:noAutofit/>
            </a:bodyPr>
            <a:lstStyle/>
            <a:p>
              <a:pPr lvl="0" algn="ctr" defTabSz="1422400">
                <a:lnSpc>
                  <a:spcPct val="90000"/>
                </a:lnSpc>
                <a:spcBef>
                  <a:spcPct val="0"/>
                </a:spcBef>
                <a:spcAft>
                  <a:spcPct val="35000"/>
                </a:spcAft>
              </a:pPr>
              <a:r>
                <a:rPr lang="id-ID" sz="3200" b="1" kern="1200" dirty="0"/>
                <a:t>Swakelola</a:t>
              </a:r>
            </a:p>
          </p:txBody>
        </p:sp>
        <p:sp>
          <p:nvSpPr>
            <p:cNvPr id="10" name="Freeform 9"/>
            <p:cNvSpPr/>
            <p:nvPr/>
          </p:nvSpPr>
          <p:spPr>
            <a:xfrm>
              <a:off x="971590" y="2825530"/>
              <a:ext cx="3169681" cy="682155"/>
            </a:xfrm>
            <a:custGeom>
              <a:avLst/>
              <a:gdLst>
                <a:gd name="connsiteX0" fmla="*/ 0 w 3169681"/>
                <a:gd name="connsiteY0" fmla="*/ 68216 h 682155"/>
                <a:gd name="connsiteX1" fmla="*/ 68216 w 3169681"/>
                <a:gd name="connsiteY1" fmla="*/ 0 h 682155"/>
                <a:gd name="connsiteX2" fmla="*/ 3101466 w 3169681"/>
                <a:gd name="connsiteY2" fmla="*/ 0 h 682155"/>
                <a:gd name="connsiteX3" fmla="*/ 3169682 w 3169681"/>
                <a:gd name="connsiteY3" fmla="*/ 68216 h 682155"/>
                <a:gd name="connsiteX4" fmla="*/ 3169681 w 3169681"/>
                <a:gd name="connsiteY4" fmla="*/ 613940 h 682155"/>
                <a:gd name="connsiteX5" fmla="*/ 3101465 w 3169681"/>
                <a:gd name="connsiteY5" fmla="*/ 682156 h 682155"/>
                <a:gd name="connsiteX6" fmla="*/ 68216 w 3169681"/>
                <a:gd name="connsiteY6" fmla="*/ 682155 h 682155"/>
                <a:gd name="connsiteX7" fmla="*/ 0 w 3169681"/>
                <a:gd name="connsiteY7" fmla="*/ 613939 h 682155"/>
                <a:gd name="connsiteX8" fmla="*/ 0 w 3169681"/>
                <a:gd name="connsiteY8" fmla="*/ 68216 h 68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682155">
                  <a:moveTo>
                    <a:pt x="0" y="68216"/>
                  </a:moveTo>
                  <a:cubicBezTo>
                    <a:pt x="0" y="30541"/>
                    <a:pt x="30541" y="0"/>
                    <a:pt x="68216" y="0"/>
                  </a:cubicBezTo>
                  <a:lnTo>
                    <a:pt x="3101466" y="0"/>
                  </a:lnTo>
                  <a:cubicBezTo>
                    <a:pt x="3139141" y="0"/>
                    <a:pt x="3169682" y="30541"/>
                    <a:pt x="3169682" y="68216"/>
                  </a:cubicBezTo>
                  <a:cubicBezTo>
                    <a:pt x="3169682" y="250124"/>
                    <a:pt x="3169681" y="432032"/>
                    <a:pt x="3169681" y="613940"/>
                  </a:cubicBezTo>
                  <a:cubicBezTo>
                    <a:pt x="3169681" y="651615"/>
                    <a:pt x="3139140" y="682156"/>
                    <a:pt x="3101465" y="682156"/>
                  </a:cubicBezTo>
                  <a:lnTo>
                    <a:pt x="68216" y="682155"/>
                  </a:lnTo>
                  <a:cubicBezTo>
                    <a:pt x="30541" y="682155"/>
                    <a:pt x="0" y="651614"/>
                    <a:pt x="0" y="613939"/>
                  </a:cubicBezTo>
                  <a:lnTo>
                    <a:pt x="0" y="68216"/>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80940" tIns="65700" rIns="80940" bIns="65700" numCol="1" spcCol="1270" anchor="ctr" anchorCtr="0">
              <a:noAutofit/>
            </a:bodyPr>
            <a:lstStyle/>
            <a:p>
              <a:pPr lvl="0" algn="ctr" defTabSz="1066800">
                <a:lnSpc>
                  <a:spcPct val="100000"/>
                </a:lnSpc>
                <a:spcBef>
                  <a:spcPct val="0"/>
                </a:spcBef>
                <a:spcAft>
                  <a:spcPct val="35000"/>
                </a:spcAft>
              </a:pPr>
              <a:r>
                <a:rPr lang="id-ID" sz="2400" kern="1200">
                  <a:solidFill>
                    <a:schemeClr val="tx1"/>
                  </a:solidFill>
                </a:rPr>
                <a:t>Tipe swakelola</a:t>
              </a:r>
              <a:endParaRPr lang="id-ID" sz="2400" kern="1200" dirty="0">
                <a:solidFill>
                  <a:schemeClr val="tx1"/>
                </a:solidFill>
              </a:endParaRPr>
            </a:p>
          </p:txBody>
        </p:sp>
        <p:sp>
          <p:nvSpPr>
            <p:cNvPr id="11" name="Freeform 10"/>
            <p:cNvSpPr/>
            <p:nvPr/>
          </p:nvSpPr>
          <p:spPr>
            <a:xfrm>
              <a:off x="971590" y="3608171"/>
              <a:ext cx="3169681" cy="682155"/>
            </a:xfrm>
            <a:custGeom>
              <a:avLst/>
              <a:gdLst>
                <a:gd name="connsiteX0" fmla="*/ 0 w 3169681"/>
                <a:gd name="connsiteY0" fmla="*/ 68216 h 682155"/>
                <a:gd name="connsiteX1" fmla="*/ 68216 w 3169681"/>
                <a:gd name="connsiteY1" fmla="*/ 0 h 682155"/>
                <a:gd name="connsiteX2" fmla="*/ 3101466 w 3169681"/>
                <a:gd name="connsiteY2" fmla="*/ 0 h 682155"/>
                <a:gd name="connsiteX3" fmla="*/ 3169682 w 3169681"/>
                <a:gd name="connsiteY3" fmla="*/ 68216 h 682155"/>
                <a:gd name="connsiteX4" fmla="*/ 3169681 w 3169681"/>
                <a:gd name="connsiteY4" fmla="*/ 613940 h 682155"/>
                <a:gd name="connsiteX5" fmla="*/ 3101465 w 3169681"/>
                <a:gd name="connsiteY5" fmla="*/ 682156 h 682155"/>
                <a:gd name="connsiteX6" fmla="*/ 68216 w 3169681"/>
                <a:gd name="connsiteY6" fmla="*/ 682155 h 682155"/>
                <a:gd name="connsiteX7" fmla="*/ 0 w 3169681"/>
                <a:gd name="connsiteY7" fmla="*/ 613939 h 682155"/>
                <a:gd name="connsiteX8" fmla="*/ 0 w 3169681"/>
                <a:gd name="connsiteY8" fmla="*/ 68216 h 68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682155">
                  <a:moveTo>
                    <a:pt x="0" y="68216"/>
                  </a:moveTo>
                  <a:cubicBezTo>
                    <a:pt x="0" y="30541"/>
                    <a:pt x="30541" y="0"/>
                    <a:pt x="68216" y="0"/>
                  </a:cubicBezTo>
                  <a:lnTo>
                    <a:pt x="3101466" y="0"/>
                  </a:lnTo>
                  <a:cubicBezTo>
                    <a:pt x="3139141" y="0"/>
                    <a:pt x="3169682" y="30541"/>
                    <a:pt x="3169682" y="68216"/>
                  </a:cubicBezTo>
                  <a:cubicBezTo>
                    <a:pt x="3169682" y="250124"/>
                    <a:pt x="3169681" y="432032"/>
                    <a:pt x="3169681" y="613940"/>
                  </a:cubicBezTo>
                  <a:cubicBezTo>
                    <a:pt x="3169681" y="651615"/>
                    <a:pt x="3139140" y="682156"/>
                    <a:pt x="3101465" y="682156"/>
                  </a:cubicBezTo>
                  <a:lnTo>
                    <a:pt x="68216" y="682155"/>
                  </a:lnTo>
                  <a:cubicBezTo>
                    <a:pt x="30541" y="682155"/>
                    <a:pt x="0" y="651614"/>
                    <a:pt x="0" y="613939"/>
                  </a:cubicBezTo>
                  <a:lnTo>
                    <a:pt x="0" y="68216"/>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80940" tIns="65700" rIns="80940" bIns="65700" numCol="1" spcCol="1270" anchor="ctr" anchorCtr="0">
              <a:noAutofit/>
            </a:bodyPr>
            <a:lstStyle/>
            <a:p>
              <a:pPr lvl="0" algn="ctr" defTabSz="1066800">
                <a:lnSpc>
                  <a:spcPct val="100000"/>
                </a:lnSpc>
                <a:spcBef>
                  <a:spcPct val="0"/>
                </a:spcBef>
                <a:spcAft>
                  <a:spcPct val="35000"/>
                </a:spcAft>
              </a:pPr>
              <a:r>
                <a:rPr lang="id-ID" sz="2400" kern="1200" dirty="0">
                  <a:solidFill>
                    <a:schemeClr val="tx1"/>
                  </a:solidFill>
                </a:rPr>
                <a:t>Spesifikasi/KAK</a:t>
              </a:r>
            </a:p>
          </p:txBody>
        </p:sp>
        <p:sp>
          <p:nvSpPr>
            <p:cNvPr id="12" name="Freeform 11"/>
            <p:cNvSpPr/>
            <p:nvPr/>
          </p:nvSpPr>
          <p:spPr>
            <a:xfrm>
              <a:off x="971590" y="4437106"/>
              <a:ext cx="3169681" cy="682155"/>
            </a:xfrm>
            <a:custGeom>
              <a:avLst/>
              <a:gdLst>
                <a:gd name="connsiteX0" fmla="*/ 0 w 3169681"/>
                <a:gd name="connsiteY0" fmla="*/ 68216 h 682155"/>
                <a:gd name="connsiteX1" fmla="*/ 68216 w 3169681"/>
                <a:gd name="connsiteY1" fmla="*/ 0 h 682155"/>
                <a:gd name="connsiteX2" fmla="*/ 3101466 w 3169681"/>
                <a:gd name="connsiteY2" fmla="*/ 0 h 682155"/>
                <a:gd name="connsiteX3" fmla="*/ 3169682 w 3169681"/>
                <a:gd name="connsiteY3" fmla="*/ 68216 h 682155"/>
                <a:gd name="connsiteX4" fmla="*/ 3169681 w 3169681"/>
                <a:gd name="connsiteY4" fmla="*/ 613940 h 682155"/>
                <a:gd name="connsiteX5" fmla="*/ 3101465 w 3169681"/>
                <a:gd name="connsiteY5" fmla="*/ 682156 h 682155"/>
                <a:gd name="connsiteX6" fmla="*/ 68216 w 3169681"/>
                <a:gd name="connsiteY6" fmla="*/ 682155 h 682155"/>
                <a:gd name="connsiteX7" fmla="*/ 0 w 3169681"/>
                <a:gd name="connsiteY7" fmla="*/ 613939 h 682155"/>
                <a:gd name="connsiteX8" fmla="*/ 0 w 3169681"/>
                <a:gd name="connsiteY8" fmla="*/ 68216 h 68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682155">
                  <a:moveTo>
                    <a:pt x="0" y="68216"/>
                  </a:moveTo>
                  <a:cubicBezTo>
                    <a:pt x="0" y="30541"/>
                    <a:pt x="30541" y="0"/>
                    <a:pt x="68216" y="0"/>
                  </a:cubicBezTo>
                  <a:lnTo>
                    <a:pt x="3101466" y="0"/>
                  </a:lnTo>
                  <a:cubicBezTo>
                    <a:pt x="3139141" y="0"/>
                    <a:pt x="3169682" y="30541"/>
                    <a:pt x="3169682" y="68216"/>
                  </a:cubicBezTo>
                  <a:cubicBezTo>
                    <a:pt x="3169682" y="250124"/>
                    <a:pt x="3169681" y="432032"/>
                    <a:pt x="3169681" y="613940"/>
                  </a:cubicBezTo>
                  <a:cubicBezTo>
                    <a:pt x="3169681" y="651615"/>
                    <a:pt x="3139140" y="682156"/>
                    <a:pt x="3101465" y="682156"/>
                  </a:cubicBezTo>
                  <a:lnTo>
                    <a:pt x="68216" y="682155"/>
                  </a:lnTo>
                  <a:cubicBezTo>
                    <a:pt x="30541" y="682155"/>
                    <a:pt x="0" y="651614"/>
                    <a:pt x="0" y="613939"/>
                  </a:cubicBezTo>
                  <a:lnTo>
                    <a:pt x="0" y="68216"/>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80940" tIns="65700" rIns="80940" bIns="65700" numCol="1" spcCol="1270" anchor="ctr" anchorCtr="0">
              <a:noAutofit/>
            </a:bodyPr>
            <a:lstStyle/>
            <a:p>
              <a:pPr lvl="0" algn="ctr" defTabSz="1066800">
                <a:lnSpc>
                  <a:spcPct val="100000"/>
                </a:lnSpc>
                <a:spcBef>
                  <a:spcPct val="0"/>
                </a:spcBef>
                <a:spcAft>
                  <a:spcPct val="35000"/>
                </a:spcAft>
              </a:pPr>
              <a:r>
                <a:rPr lang="id-ID" sz="2400" kern="1200">
                  <a:solidFill>
                    <a:schemeClr val="tx1"/>
                  </a:solidFill>
                </a:rPr>
                <a:t>Perkiraan Biaya/</a:t>
              </a:r>
              <a:br>
                <a:rPr lang="en-US" sz="2400" kern="1200">
                  <a:solidFill>
                    <a:schemeClr val="tx1"/>
                  </a:solidFill>
                </a:rPr>
              </a:br>
              <a:r>
                <a:rPr lang="id-ID" sz="2400" kern="1200">
                  <a:solidFill>
                    <a:schemeClr val="tx1"/>
                  </a:solidFill>
                </a:rPr>
                <a:t>RAB</a:t>
              </a:r>
              <a:endParaRPr lang="id-ID" sz="2400" kern="1200" dirty="0">
                <a:solidFill>
                  <a:schemeClr val="tx1"/>
                </a:solidFill>
              </a:endParaRPr>
            </a:p>
          </p:txBody>
        </p:sp>
        <p:sp>
          <p:nvSpPr>
            <p:cNvPr id="13" name="Freeform 12"/>
            <p:cNvSpPr/>
            <p:nvPr/>
          </p:nvSpPr>
          <p:spPr>
            <a:xfrm>
              <a:off x="4809694" y="833886"/>
              <a:ext cx="3962102" cy="4891341"/>
            </a:xfrm>
            <a:custGeom>
              <a:avLst/>
              <a:gdLst>
                <a:gd name="connsiteX0" fmla="*/ 0 w 3962102"/>
                <a:gd name="connsiteY0" fmla="*/ 396210 h 4304598"/>
                <a:gd name="connsiteX1" fmla="*/ 396210 w 3962102"/>
                <a:gd name="connsiteY1" fmla="*/ 0 h 4304598"/>
                <a:gd name="connsiteX2" fmla="*/ 3565892 w 3962102"/>
                <a:gd name="connsiteY2" fmla="*/ 0 h 4304598"/>
                <a:gd name="connsiteX3" fmla="*/ 3962102 w 3962102"/>
                <a:gd name="connsiteY3" fmla="*/ 396210 h 4304598"/>
                <a:gd name="connsiteX4" fmla="*/ 3962102 w 3962102"/>
                <a:gd name="connsiteY4" fmla="*/ 3908388 h 4304598"/>
                <a:gd name="connsiteX5" fmla="*/ 3565892 w 3962102"/>
                <a:gd name="connsiteY5" fmla="*/ 4304598 h 4304598"/>
                <a:gd name="connsiteX6" fmla="*/ 396210 w 3962102"/>
                <a:gd name="connsiteY6" fmla="*/ 4304598 h 4304598"/>
                <a:gd name="connsiteX7" fmla="*/ 0 w 3962102"/>
                <a:gd name="connsiteY7" fmla="*/ 3908388 h 4304598"/>
                <a:gd name="connsiteX8" fmla="*/ 0 w 3962102"/>
                <a:gd name="connsiteY8" fmla="*/ 396210 h 430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2102" h="4304598">
                  <a:moveTo>
                    <a:pt x="0" y="396210"/>
                  </a:moveTo>
                  <a:cubicBezTo>
                    <a:pt x="0" y="177389"/>
                    <a:pt x="177389" y="0"/>
                    <a:pt x="396210" y="0"/>
                  </a:cubicBezTo>
                  <a:lnTo>
                    <a:pt x="3565892" y="0"/>
                  </a:lnTo>
                  <a:cubicBezTo>
                    <a:pt x="3784713" y="0"/>
                    <a:pt x="3962102" y="177389"/>
                    <a:pt x="3962102" y="396210"/>
                  </a:cubicBezTo>
                  <a:lnTo>
                    <a:pt x="3962102" y="3908388"/>
                  </a:lnTo>
                  <a:cubicBezTo>
                    <a:pt x="3962102" y="4127209"/>
                    <a:pt x="3784713" y="4304598"/>
                    <a:pt x="3565892" y="4304598"/>
                  </a:cubicBezTo>
                  <a:lnTo>
                    <a:pt x="396210" y="4304598"/>
                  </a:lnTo>
                  <a:cubicBezTo>
                    <a:pt x="177389" y="4304598"/>
                    <a:pt x="0" y="4127209"/>
                    <a:pt x="0" y="3908388"/>
                  </a:cubicBezTo>
                  <a:lnTo>
                    <a:pt x="0" y="396210"/>
                  </a:lnTo>
                  <a:close/>
                </a:path>
              </a:pathLst>
            </a:custGeom>
            <a:solidFill>
              <a:schemeClr val="accent5">
                <a:lumMod val="20000"/>
                <a:lumOff val="80000"/>
              </a:schemeClr>
            </a:solidFill>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21920" tIns="121920" rIns="121920" bIns="3135139" numCol="1" spcCol="1270" anchor="t" anchorCtr="0">
              <a:noAutofit/>
            </a:bodyPr>
            <a:lstStyle/>
            <a:p>
              <a:pPr lvl="0" algn="ctr" defTabSz="1422400">
                <a:lnSpc>
                  <a:spcPct val="90000"/>
                </a:lnSpc>
                <a:spcBef>
                  <a:spcPct val="0"/>
                </a:spcBef>
                <a:spcAft>
                  <a:spcPct val="35000"/>
                </a:spcAft>
              </a:pPr>
              <a:r>
                <a:rPr lang="id-ID" sz="3200" b="1" kern="1200"/>
                <a:t>Penyedia</a:t>
              </a:r>
              <a:endParaRPr lang="id-ID" sz="3200" b="1" kern="1200" dirty="0"/>
            </a:p>
          </p:txBody>
        </p:sp>
        <p:sp>
          <p:nvSpPr>
            <p:cNvPr id="14" name="Freeform 13"/>
            <p:cNvSpPr/>
            <p:nvPr/>
          </p:nvSpPr>
          <p:spPr>
            <a:xfrm>
              <a:off x="5328096" y="2708929"/>
              <a:ext cx="3169681" cy="454430"/>
            </a:xfrm>
            <a:custGeom>
              <a:avLst/>
              <a:gdLst>
                <a:gd name="connsiteX0" fmla="*/ 0 w 3169681"/>
                <a:gd name="connsiteY0" fmla="*/ 45443 h 454430"/>
                <a:gd name="connsiteX1" fmla="*/ 45443 w 3169681"/>
                <a:gd name="connsiteY1" fmla="*/ 0 h 454430"/>
                <a:gd name="connsiteX2" fmla="*/ 3124238 w 3169681"/>
                <a:gd name="connsiteY2" fmla="*/ 0 h 454430"/>
                <a:gd name="connsiteX3" fmla="*/ 3169681 w 3169681"/>
                <a:gd name="connsiteY3" fmla="*/ 45443 h 454430"/>
                <a:gd name="connsiteX4" fmla="*/ 3169681 w 3169681"/>
                <a:gd name="connsiteY4" fmla="*/ 408987 h 454430"/>
                <a:gd name="connsiteX5" fmla="*/ 3124238 w 3169681"/>
                <a:gd name="connsiteY5" fmla="*/ 454430 h 454430"/>
                <a:gd name="connsiteX6" fmla="*/ 45443 w 3169681"/>
                <a:gd name="connsiteY6" fmla="*/ 454430 h 454430"/>
                <a:gd name="connsiteX7" fmla="*/ 0 w 3169681"/>
                <a:gd name="connsiteY7" fmla="*/ 408987 h 454430"/>
                <a:gd name="connsiteX8" fmla="*/ 0 w 3169681"/>
                <a:gd name="connsiteY8" fmla="*/ 45443 h 45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454430">
                  <a:moveTo>
                    <a:pt x="0" y="45443"/>
                  </a:moveTo>
                  <a:cubicBezTo>
                    <a:pt x="0" y="20346"/>
                    <a:pt x="20346" y="0"/>
                    <a:pt x="45443" y="0"/>
                  </a:cubicBezTo>
                  <a:lnTo>
                    <a:pt x="3124238" y="0"/>
                  </a:lnTo>
                  <a:cubicBezTo>
                    <a:pt x="3149335" y="0"/>
                    <a:pt x="3169681" y="20346"/>
                    <a:pt x="3169681" y="45443"/>
                  </a:cubicBezTo>
                  <a:lnTo>
                    <a:pt x="3169681" y="408987"/>
                  </a:lnTo>
                  <a:cubicBezTo>
                    <a:pt x="3169681" y="434084"/>
                    <a:pt x="3149335" y="454430"/>
                    <a:pt x="3124238" y="454430"/>
                  </a:cubicBezTo>
                  <a:lnTo>
                    <a:pt x="45443" y="454430"/>
                  </a:lnTo>
                  <a:cubicBezTo>
                    <a:pt x="20346" y="454430"/>
                    <a:pt x="0" y="434084"/>
                    <a:pt x="0" y="408987"/>
                  </a:cubicBezTo>
                  <a:lnTo>
                    <a:pt x="0" y="454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4270" tIns="59030" rIns="74270" bIns="59030" numCol="1" spcCol="1270" anchor="ctr" anchorCtr="0">
              <a:noAutofit/>
            </a:bodyPr>
            <a:lstStyle/>
            <a:p>
              <a:pPr lvl="0" algn="ctr" defTabSz="1066800">
                <a:lnSpc>
                  <a:spcPct val="90000"/>
                </a:lnSpc>
                <a:spcBef>
                  <a:spcPct val="0"/>
                </a:spcBef>
                <a:spcAft>
                  <a:spcPct val="35000"/>
                </a:spcAft>
              </a:pPr>
              <a:r>
                <a:rPr lang="id-ID" sz="2400" kern="1200" dirty="0"/>
                <a:t>Spesifikasi/KAK</a:t>
              </a:r>
            </a:p>
          </p:txBody>
        </p:sp>
        <p:sp>
          <p:nvSpPr>
            <p:cNvPr id="15" name="Freeform 14"/>
            <p:cNvSpPr/>
            <p:nvPr/>
          </p:nvSpPr>
          <p:spPr>
            <a:xfrm>
              <a:off x="5328096" y="3266991"/>
              <a:ext cx="3169681" cy="454430"/>
            </a:xfrm>
            <a:custGeom>
              <a:avLst/>
              <a:gdLst>
                <a:gd name="connsiteX0" fmla="*/ 0 w 3169681"/>
                <a:gd name="connsiteY0" fmla="*/ 45443 h 454430"/>
                <a:gd name="connsiteX1" fmla="*/ 45443 w 3169681"/>
                <a:gd name="connsiteY1" fmla="*/ 0 h 454430"/>
                <a:gd name="connsiteX2" fmla="*/ 3124238 w 3169681"/>
                <a:gd name="connsiteY2" fmla="*/ 0 h 454430"/>
                <a:gd name="connsiteX3" fmla="*/ 3169681 w 3169681"/>
                <a:gd name="connsiteY3" fmla="*/ 45443 h 454430"/>
                <a:gd name="connsiteX4" fmla="*/ 3169681 w 3169681"/>
                <a:gd name="connsiteY4" fmla="*/ 408987 h 454430"/>
                <a:gd name="connsiteX5" fmla="*/ 3124238 w 3169681"/>
                <a:gd name="connsiteY5" fmla="*/ 454430 h 454430"/>
                <a:gd name="connsiteX6" fmla="*/ 45443 w 3169681"/>
                <a:gd name="connsiteY6" fmla="*/ 454430 h 454430"/>
                <a:gd name="connsiteX7" fmla="*/ 0 w 3169681"/>
                <a:gd name="connsiteY7" fmla="*/ 408987 h 454430"/>
                <a:gd name="connsiteX8" fmla="*/ 0 w 3169681"/>
                <a:gd name="connsiteY8" fmla="*/ 45443 h 45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454430">
                  <a:moveTo>
                    <a:pt x="0" y="45443"/>
                  </a:moveTo>
                  <a:cubicBezTo>
                    <a:pt x="0" y="20346"/>
                    <a:pt x="20346" y="0"/>
                    <a:pt x="45443" y="0"/>
                  </a:cubicBezTo>
                  <a:lnTo>
                    <a:pt x="3124238" y="0"/>
                  </a:lnTo>
                  <a:cubicBezTo>
                    <a:pt x="3149335" y="0"/>
                    <a:pt x="3169681" y="20346"/>
                    <a:pt x="3169681" y="45443"/>
                  </a:cubicBezTo>
                  <a:lnTo>
                    <a:pt x="3169681" y="408987"/>
                  </a:lnTo>
                  <a:cubicBezTo>
                    <a:pt x="3169681" y="434084"/>
                    <a:pt x="3149335" y="454430"/>
                    <a:pt x="3124238" y="454430"/>
                  </a:cubicBezTo>
                  <a:lnTo>
                    <a:pt x="45443" y="454430"/>
                  </a:lnTo>
                  <a:cubicBezTo>
                    <a:pt x="20346" y="454430"/>
                    <a:pt x="0" y="434084"/>
                    <a:pt x="0" y="408987"/>
                  </a:cubicBezTo>
                  <a:lnTo>
                    <a:pt x="0" y="454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4270" tIns="59030" rIns="74270" bIns="59030" numCol="1" spcCol="1270" anchor="ctr" anchorCtr="0">
              <a:noAutofit/>
            </a:bodyPr>
            <a:lstStyle/>
            <a:p>
              <a:pPr lvl="0" algn="ctr" defTabSz="1066800">
                <a:lnSpc>
                  <a:spcPct val="90000"/>
                </a:lnSpc>
                <a:spcBef>
                  <a:spcPct val="0"/>
                </a:spcBef>
                <a:spcAft>
                  <a:spcPct val="35000"/>
                </a:spcAft>
              </a:pPr>
              <a:r>
                <a:rPr lang="id-ID" sz="2400" kern="1200" dirty="0"/>
                <a:t>Perkiraan Biaya/RAB</a:t>
              </a:r>
            </a:p>
          </p:txBody>
        </p:sp>
        <p:sp>
          <p:nvSpPr>
            <p:cNvPr id="16" name="Freeform 15"/>
            <p:cNvSpPr/>
            <p:nvPr/>
          </p:nvSpPr>
          <p:spPr>
            <a:xfrm>
              <a:off x="5328096" y="3825053"/>
              <a:ext cx="3169681" cy="454430"/>
            </a:xfrm>
            <a:custGeom>
              <a:avLst/>
              <a:gdLst>
                <a:gd name="connsiteX0" fmla="*/ 0 w 3169681"/>
                <a:gd name="connsiteY0" fmla="*/ 45443 h 454430"/>
                <a:gd name="connsiteX1" fmla="*/ 45443 w 3169681"/>
                <a:gd name="connsiteY1" fmla="*/ 0 h 454430"/>
                <a:gd name="connsiteX2" fmla="*/ 3124238 w 3169681"/>
                <a:gd name="connsiteY2" fmla="*/ 0 h 454430"/>
                <a:gd name="connsiteX3" fmla="*/ 3169681 w 3169681"/>
                <a:gd name="connsiteY3" fmla="*/ 45443 h 454430"/>
                <a:gd name="connsiteX4" fmla="*/ 3169681 w 3169681"/>
                <a:gd name="connsiteY4" fmla="*/ 408987 h 454430"/>
                <a:gd name="connsiteX5" fmla="*/ 3124238 w 3169681"/>
                <a:gd name="connsiteY5" fmla="*/ 454430 h 454430"/>
                <a:gd name="connsiteX6" fmla="*/ 45443 w 3169681"/>
                <a:gd name="connsiteY6" fmla="*/ 454430 h 454430"/>
                <a:gd name="connsiteX7" fmla="*/ 0 w 3169681"/>
                <a:gd name="connsiteY7" fmla="*/ 408987 h 454430"/>
                <a:gd name="connsiteX8" fmla="*/ 0 w 3169681"/>
                <a:gd name="connsiteY8" fmla="*/ 45443 h 45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454430">
                  <a:moveTo>
                    <a:pt x="0" y="45443"/>
                  </a:moveTo>
                  <a:cubicBezTo>
                    <a:pt x="0" y="20346"/>
                    <a:pt x="20346" y="0"/>
                    <a:pt x="45443" y="0"/>
                  </a:cubicBezTo>
                  <a:lnTo>
                    <a:pt x="3124238" y="0"/>
                  </a:lnTo>
                  <a:cubicBezTo>
                    <a:pt x="3149335" y="0"/>
                    <a:pt x="3169681" y="20346"/>
                    <a:pt x="3169681" y="45443"/>
                  </a:cubicBezTo>
                  <a:lnTo>
                    <a:pt x="3169681" y="408987"/>
                  </a:lnTo>
                  <a:cubicBezTo>
                    <a:pt x="3169681" y="434084"/>
                    <a:pt x="3149335" y="454430"/>
                    <a:pt x="3124238" y="454430"/>
                  </a:cubicBezTo>
                  <a:lnTo>
                    <a:pt x="45443" y="454430"/>
                  </a:lnTo>
                  <a:cubicBezTo>
                    <a:pt x="20346" y="454430"/>
                    <a:pt x="0" y="434084"/>
                    <a:pt x="0" y="408987"/>
                  </a:cubicBezTo>
                  <a:lnTo>
                    <a:pt x="0" y="454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4270" tIns="59030" rIns="74270" bIns="59030" numCol="1" spcCol="1270" anchor="ctr" anchorCtr="0">
              <a:noAutofit/>
            </a:bodyPr>
            <a:lstStyle/>
            <a:p>
              <a:pPr lvl="0" algn="ctr" defTabSz="1066800">
                <a:lnSpc>
                  <a:spcPct val="90000"/>
                </a:lnSpc>
                <a:spcBef>
                  <a:spcPct val="0"/>
                </a:spcBef>
                <a:spcAft>
                  <a:spcPct val="35000"/>
                </a:spcAft>
              </a:pPr>
              <a:r>
                <a:rPr lang="id-ID" sz="2400" kern="1200" dirty="0"/>
                <a:t>Pemaketan </a:t>
              </a:r>
            </a:p>
          </p:txBody>
        </p:sp>
        <p:sp>
          <p:nvSpPr>
            <p:cNvPr id="17" name="Freeform 16"/>
            <p:cNvSpPr/>
            <p:nvPr/>
          </p:nvSpPr>
          <p:spPr>
            <a:xfrm>
              <a:off x="5328096" y="4383115"/>
              <a:ext cx="3169681" cy="454430"/>
            </a:xfrm>
            <a:custGeom>
              <a:avLst/>
              <a:gdLst>
                <a:gd name="connsiteX0" fmla="*/ 0 w 3169681"/>
                <a:gd name="connsiteY0" fmla="*/ 45443 h 454430"/>
                <a:gd name="connsiteX1" fmla="*/ 45443 w 3169681"/>
                <a:gd name="connsiteY1" fmla="*/ 0 h 454430"/>
                <a:gd name="connsiteX2" fmla="*/ 3124238 w 3169681"/>
                <a:gd name="connsiteY2" fmla="*/ 0 h 454430"/>
                <a:gd name="connsiteX3" fmla="*/ 3169681 w 3169681"/>
                <a:gd name="connsiteY3" fmla="*/ 45443 h 454430"/>
                <a:gd name="connsiteX4" fmla="*/ 3169681 w 3169681"/>
                <a:gd name="connsiteY4" fmla="*/ 408987 h 454430"/>
                <a:gd name="connsiteX5" fmla="*/ 3124238 w 3169681"/>
                <a:gd name="connsiteY5" fmla="*/ 454430 h 454430"/>
                <a:gd name="connsiteX6" fmla="*/ 45443 w 3169681"/>
                <a:gd name="connsiteY6" fmla="*/ 454430 h 454430"/>
                <a:gd name="connsiteX7" fmla="*/ 0 w 3169681"/>
                <a:gd name="connsiteY7" fmla="*/ 408987 h 454430"/>
                <a:gd name="connsiteX8" fmla="*/ 0 w 3169681"/>
                <a:gd name="connsiteY8" fmla="*/ 45443 h 45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454430">
                  <a:moveTo>
                    <a:pt x="0" y="45443"/>
                  </a:moveTo>
                  <a:cubicBezTo>
                    <a:pt x="0" y="20346"/>
                    <a:pt x="20346" y="0"/>
                    <a:pt x="45443" y="0"/>
                  </a:cubicBezTo>
                  <a:lnTo>
                    <a:pt x="3124238" y="0"/>
                  </a:lnTo>
                  <a:cubicBezTo>
                    <a:pt x="3149335" y="0"/>
                    <a:pt x="3169681" y="20346"/>
                    <a:pt x="3169681" y="45443"/>
                  </a:cubicBezTo>
                  <a:lnTo>
                    <a:pt x="3169681" y="408987"/>
                  </a:lnTo>
                  <a:cubicBezTo>
                    <a:pt x="3169681" y="434084"/>
                    <a:pt x="3149335" y="454430"/>
                    <a:pt x="3124238" y="454430"/>
                  </a:cubicBezTo>
                  <a:lnTo>
                    <a:pt x="45443" y="454430"/>
                  </a:lnTo>
                  <a:cubicBezTo>
                    <a:pt x="20346" y="454430"/>
                    <a:pt x="0" y="434084"/>
                    <a:pt x="0" y="408987"/>
                  </a:cubicBezTo>
                  <a:lnTo>
                    <a:pt x="0" y="454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4270" tIns="59030" rIns="74270" bIns="59030" numCol="1" spcCol="1270" anchor="ctr" anchorCtr="0">
              <a:noAutofit/>
            </a:bodyPr>
            <a:lstStyle/>
            <a:p>
              <a:pPr lvl="0" algn="ctr" defTabSz="1066800">
                <a:lnSpc>
                  <a:spcPct val="90000"/>
                </a:lnSpc>
                <a:spcBef>
                  <a:spcPct val="0"/>
                </a:spcBef>
                <a:spcAft>
                  <a:spcPct val="35000"/>
                </a:spcAft>
              </a:pPr>
              <a:r>
                <a:rPr lang="id-ID" sz="2400" kern="1200" dirty="0"/>
                <a:t>Konsolidasi</a:t>
              </a:r>
            </a:p>
          </p:txBody>
        </p:sp>
        <p:sp>
          <p:nvSpPr>
            <p:cNvPr id="18" name="Freeform 17"/>
            <p:cNvSpPr/>
            <p:nvPr/>
          </p:nvSpPr>
          <p:spPr>
            <a:xfrm>
              <a:off x="5328096" y="4941177"/>
              <a:ext cx="3169681" cy="454430"/>
            </a:xfrm>
            <a:custGeom>
              <a:avLst/>
              <a:gdLst>
                <a:gd name="connsiteX0" fmla="*/ 0 w 3169681"/>
                <a:gd name="connsiteY0" fmla="*/ 45443 h 454430"/>
                <a:gd name="connsiteX1" fmla="*/ 45443 w 3169681"/>
                <a:gd name="connsiteY1" fmla="*/ 0 h 454430"/>
                <a:gd name="connsiteX2" fmla="*/ 3124238 w 3169681"/>
                <a:gd name="connsiteY2" fmla="*/ 0 h 454430"/>
                <a:gd name="connsiteX3" fmla="*/ 3169681 w 3169681"/>
                <a:gd name="connsiteY3" fmla="*/ 45443 h 454430"/>
                <a:gd name="connsiteX4" fmla="*/ 3169681 w 3169681"/>
                <a:gd name="connsiteY4" fmla="*/ 408987 h 454430"/>
                <a:gd name="connsiteX5" fmla="*/ 3124238 w 3169681"/>
                <a:gd name="connsiteY5" fmla="*/ 454430 h 454430"/>
                <a:gd name="connsiteX6" fmla="*/ 45443 w 3169681"/>
                <a:gd name="connsiteY6" fmla="*/ 454430 h 454430"/>
                <a:gd name="connsiteX7" fmla="*/ 0 w 3169681"/>
                <a:gd name="connsiteY7" fmla="*/ 408987 h 454430"/>
                <a:gd name="connsiteX8" fmla="*/ 0 w 3169681"/>
                <a:gd name="connsiteY8" fmla="*/ 45443 h 45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81" h="454430">
                  <a:moveTo>
                    <a:pt x="0" y="45443"/>
                  </a:moveTo>
                  <a:cubicBezTo>
                    <a:pt x="0" y="20346"/>
                    <a:pt x="20346" y="0"/>
                    <a:pt x="45443" y="0"/>
                  </a:cubicBezTo>
                  <a:lnTo>
                    <a:pt x="3124238" y="0"/>
                  </a:lnTo>
                  <a:cubicBezTo>
                    <a:pt x="3149335" y="0"/>
                    <a:pt x="3169681" y="20346"/>
                    <a:pt x="3169681" y="45443"/>
                  </a:cubicBezTo>
                  <a:lnTo>
                    <a:pt x="3169681" y="408987"/>
                  </a:lnTo>
                  <a:cubicBezTo>
                    <a:pt x="3169681" y="434084"/>
                    <a:pt x="3149335" y="454430"/>
                    <a:pt x="3124238" y="454430"/>
                  </a:cubicBezTo>
                  <a:lnTo>
                    <a:pt x="45443" y="454430"/>
                  </a:lnTo>
                  <a:cubicBezTo>
                    <a:pt x="20346" y="454430"/>
                    <a:pt x="0" y="434084"/>
                    <a:pt x="0" y="408987"/>
                  </a:cubicBezTo>
                  <a:lnTo>
                    <a:pt x="0" y="454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4270" tIns="59030" rIns="74270" bIns="59030" numCol="1" spcCol="1270" anchor="ctr" anchorCtr="0">
              <a:noAutofit/>
            </a:bodyPr>
            <a:lstStyle/>
            <a:p>
              <a:pPr lvl="0" algn="ctr" defTabSz="1066800">
                <a:lnSpc>
                  <a:spcPct val="90000"/>
                </a:lnSpc>
                <a:spcBef>
                  <a:spcPct val="0"/>
                </a:spcBef>
                <a:spcAft>
                  <a:spcPct val="35000"/>
                </a:spcAft>
              </a:pPr>
              <a:r>
                <a:rPr lang="id-ID" sz="2400" kern="1200" dirty="0"/>
                <a:t>Biaya Pendukung</a:t>
              </a:r>
            </a:p>
          </p:txBody>
        </p:sp>
      </p:gr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9</a:t>
            </a:fld>
            <a:endParaRPr lang="en-US"/>
          </a:p>
        </p:txBody>
      </p:sp>
      <p:grpSp>
        <p:nvGrpSpPr>
          <p:cNvPr id="7" name="Group 6"/>
          <p:cNvGrpSpPr/>
          <p:nvPr/>
        </p:nvGrpSpPr>
        <p:grpSpPr>
          <a:xfrm>
            <a:off x="5868144" y="6237312"/>
            <a:ext cx="3275855" cy="542130"/>
            <a:chOff x="255995" y="6129220"/>
            <a:chExt cx="2075541" cy="542130"/>
          </a:xfrm>
        </p:grpSpPr>
        <p:pic>
          <p:nvPicPr>
            <p:cNvPr id="8" name="Picture 7"/>
            <p:cNvPicPr>
              <a:picLocks noChangeAspect="1"/>
            </p:cNvPicPr>
            <p:nvPr/>
          </p:nvPicPr>
          <p:blipFill>
            <a:blip r:embed="rId3"/>
            <a:stretch>
              <a:fillRect/>
            </a:stretch>
          </p:blipFill>
          <p:spPr>
            <a:xfrm>
              <a:off x="255995" y="6129220"/>
              <a:ext cx="1486913" cy="542130"/>
            </a:xfrm>
            <a:prstGeom prst="rect">
              <a:avLst/>
            </a:prstGeom>
          </p:spPr>
        </p:pic>
        <p:sp>
          <p:nvSpPr>
            <p:cNvPr id="9" name="Rectangle 8"/>
            <p:cNvSpPr/>
            <p:nvPr/>
          </p:nvSpPr>
          <p:spPr>
            <a:xfrm>
              <a:off x="339318" y="6176815"/>
              <a:ext cx="1992218" cy="369332"/>
            </a:xfrm>
            <a:prstGeom prst="rect">
              <a:avLst/>
            </a:prstGeom>
          </p:spPr>
          <p:txBody>
            <a:bodyPr wrap="square">
              <a:spAutoFit/>
            </a:bodyPr>
            <a:lstStyle/>
            <a:p>
              <a:r>
                <a:rPr lang="en-US" altLang="en-US" b="1" dirty="0" err="1">
                  <a:solidFill>
                    <a:schemeClr val="bg1"/>
                  </a:solidFill>
                  <a:cs typeface="Times New Roman" panose="02020603050405020304" pitchFamily="18" charset="0"/>
                </a:rPr>
                <a:t>Pasal</a:t>
              </a:r>
              <a:r>
                <a:rPr lang="en-US" altLang="en-US" b="1" dirty="0">
                  <a:solidFill>
                    <a:schemeClr val="bg1"/>
                  </a:solidFill>
                  <a:cs typeface="Times New Roman" panose="02020603050405020304" pitchFamily="18" charset="0"/>
                </a:rPr>
                <a:t> 18 </a:t>
              </a:r>
              <a:r>
                <a:rPr lang="en-US" altLang="en-US" b="1" err="1">
                  <a:solidFill>
                    <a:schemeClr val="bg1"/>
                  </a:solidFill>
                  <a:cs typeface="Times New Roman" panose="02020603050405020304" pitchFamily="18" charset="0"/>
                </a:rPr>
                <a:t>ayat</a:t>
              </a:r>
              <a:r>
                <a:rPr lang="en-US" altLang="en-US" b="1">
                  <a:solidFill>
                    <a:schemeClr val="bg1"/>
                  </a:solidFill>
                  <a:cs typeface="Times New Roman" panose="02020603050405020304" pitchFamily="18" charset="0"/>
                </a:rPr>
                <a:t> 4,5,6,7</a:t>
              </a:r>
              <a:endParaRPr lang="en-US" b="1" dirty="0">
                <a:solidFill>
                  <a:schemeClr val="bg1"/>
                </a:solidFill>
              </a:endParaRPr>
            </a:p>
          </p:txBody>
        </p:sp>
      </p:grpSp>
      <p:pic>
        <p:nvPicPr>
          <p:cNvPr id="19" name="Picture 18"/>
          <p:cNvPicPr>
            <a:picLocks noChangeAspect="1"/>
          </p:cNvPicPr>
          <p:nvPr/>
        </p:nvPicPr>
        <p:blipFill>
          <a:blip r:embed="rId4"/>
          <a:stretch>
            <a:fillRect/>
          </a:stretch>
        </p:blipFill>
        <p:spPr>
          <a:xfrm>
            <a:off x="2024467" y="2052354"/>
            <a:ext cx="1299979" cy="974984"/>
          </a:xfrm>
          <a:prstGeom prst="rect">
            <a:avLst/>
          </a:prstGeom>
        </p:spPr>
      </p:pic>
      <p:pic>
        <p:nvPicPr>
          <p:cNvPr id="20" name="Picture 19"/>
          <p:cNvPicPr>
            <a:picLocks noChangeAspect="1"/>
          </p:cNvPicPr>
          <p:nvPr/>
        </p:nvPicPr>
        <p:blipFill>
          <a:blip r:embed="rId5"/>
          <a:stretch>
            <a:fillRect/>
          </a:stretch>
        </p:blipFill>
        <p:spPr>
          <a:xfrm>
            <a:off x="6117962" y="2054913"/>
            <a:ext cx="1054545" cy="908080"/>
          </a:xfrm>
          <a:prstGeom prst="rect">
            <a:avLst/>
          </a:prstGeom>
        </p:spPr>
      </p:pic>
    </p:spTree>
    <p:extLst>
      <p:ext uri="{BB962C8B-B14F-4D97-AF65-F5344CB8AC3E}">
        <p14:creationId xmlns:p14="http://schemas.microsoft.com/office/powerpoint/2010/main" val="3326827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DE0C9A-E7EA-4130-A638-8C6570FF0C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1903</Words>
  <Application>Microsoft Macintosh PowerPoint</Application>
  <PresentationFormat>On-screen Show (4:3)</PresentationFormat>
  <Paragraphs>399</Paragraphs>
  <Slides>33</Slides>
  <Notes>23</Notes>
  <HiddenSlides>3</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ＭＳ Ｐゴシック</vt:lpstr>
      <vt:lpstr>Adobe Gothic Std B</vt:lpstr>
      <vt:lpstr>Arial</vt:lpstr>
      <vt:lpstr>Calibri</vt:lpstr>
      <vt:lpstr>Corbel</vt:lpstr>
      <vt:lpstr>Courier New</vt:lpstr>
      <vt:lpstr>Franklin Gothic Book</vt:lpstr>
      <vt:lpstr>Rockwell</vt:lpstr>
      <vt:lpstr>Tahoma</vt:lpstr>
      <vt:lpstr>Times New Roman</vt:lpstr>
      <vt:lpstr>Trebuchet MS</vt:lpstr>
      <vt:lpstr>Office Theme</vt:lpstr>
      <vt:lpstr>1_Office Theme</vt:lpstr>
      <vt:lpstr>PowerPoint Presentation</vt:lpstr>
      <vt:lpstr>PowerPoint Presentation</vt:lpstr>
      <vt:lpstr>PowerPoint Presentation</vt:lpstr>
      <vt:lpstr>Kapan Perencanaan  Pengadaan ?</vt:lpstr>
      <vt:lpstr>Siklus APBN</vt:lpstr>
      <vt:lpstr>Siklus APBD</vt:lpstr>
      <vt:lpstr>1. Identifikasi Kebutuhan</vt:lpstr>
      <vt:lpstr>2. Penetapan Barang/Jasa</vt:lpstr>
      <vt:lpstr>3. Cara Pengadaan</vt:lpstr>
      <vt:lpstr>4. Jadwal  Pengadaan</vt:lpstr>
      <vt:lpstr>5. Anggaran Pengadaan</vt:lpstr>
      <vt:lpstr>PowerPoint Presentation</vt:lpstr>
      <vt:lpstr>Perencanaan  Pengadaan  Melalui Swakelola</vt:lpstr>
      <vt:lpstr>Tipe Swakelola</vt:lpstr>
      <vt:lpstr>PowerPoint Presentation</vt:lpstr>
      <vt:lpstr>Perencanaan Pengadaan  Melalui Penyedia</vt:lpstr>
      <vt:lpstr>1. Penyusunan spesifikasi teknis/KAK</vt:lpstr>
      <vt:lpstr>Penyusunan spesifikasi teknis/KAK</vt:lpstr>
      <vt:lpstr>Penyusunan KAK</vt:lpstr>
      <vt:lpstr>2. Penyusunan perkiraan biaya / Rencana Anggaran Biaya (RAB)</vt:lpstr>
      <vt:lpstr>3. Pemaketan Pengadaan</vt:lpstr>
      <vt:lpstr>Pemaketan Pengadaan (2) </vt:lpstr>
      <vt:lpstr>4. Konsolidasi Pengadaan</vt:lpstr>
      <vt:lpstr>Konsolidasi Pengadaan</vt:lpstr>
      <vt:lpstr>PowerPoint Presentation</vt:lpstr>
      <vt:lpstr>  Rencana Umum Pengadaan</vt:lpstr>
      <vt:lpstr>Pengumuman  RUP</vt:lpstr>
      <vt:lpstr>Pengumuman  RUP</vt:lpstr>
      <vt:lpstr>Aplikasi SiRUP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2017-11-01T02:23:22Z</dcterms:created>
  <dcterms:modified xsi:type="dcterms:W3CDTF">2018-09-12T00:02:57Z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TC101671299990</vt:lpwstr>
  </property>
</Properties>
</file>