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79" r:id="rId6"/>
    <p:sldId id="260" r:id="rId7"/>
    <p:sldId id="262" r:id="rId8"/>
    <p:sldId id="261" r:id="rId9"/>
    <p:sldId id="258" r:id="rId10"/>
    <p:sldId id="273" r:id="rId11"/>
    <p:sldId id="270" r:id="rId12"/>
    <p:sldId id="271" r:id="rId13"/>
    <p:sldId id="263" r:id="rId14"/>
    <p:sldId id="280" r:id="rId15"/>
    <p:sldId id="272" r:id="rId16"/>
    <p:sldId id="281" r:id="rId17"/>
    <p:sldId id="282" r:id="rId18"/>
    <p:sldId id="264" r:id="rId19"/>
    <p:sldId id="275" r:id="rId20"/>
    <p:sldId id="274" r:id="rId21"/>
    <p:sldId id="276" r:id="rId22"/>
    <p:sldId id="265" r:id="rId23"/>
    <p:sldId id="268" r:id="rId24"/>
    <p:sldId id="277" r:id="rId25"/>
    <p:sldId id="283" r:id="rId26"/>
    <p:sldId id="266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9CE6F-9877-4A4B-957E-40E5ECEBAC6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0DADB4-AE07-3149-8D84-2165DD39F5C7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4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CA20595-C1D1-A148-BC8B-72B9F2ECB52A}" type="parTrans" cxnId="{A18DB682-0B16-8149-87C3-3907EF72457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D0536C7-ECA2-1C4C-A391-F8BFF4C9A049}" type="sibTrans" cxnId="{A18DB682-0B16-8149-87C3-3907EF72457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36E5804-E717-EB45-8877-1A43B0148410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6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277FA51-89CD-E741-A8BF-B4C65D0F68BD}" type="parTrans" cxnId="{8D1BF0C8-9943-3A4B-9FBE-1E41898AFB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1209B01-B938-6F4A-8C2C-8A1B370FB3F1}" type="sibTrans" cxnId="{8D1BF0C8-9943-3A4B-9FBE-1E41898AFB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8DBAA47-37EE-C949-A76A-912988F5C711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7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579BD7E-4EB1-FD4F-9FD1-15E47CC50BF1}" type="parTrans" cxnId="{100864EB-A8EB-8945-B5DE-8E4F25C2FE3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29B421F-57B8-734A-A3E4-0C6DD27E86A5}" type="sibTrans" cxnId="{100864EB-A8EB-8945-B5DE-8E4F25C2FE3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00406B3-BC06-924C-9AA6-A08257A97F64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10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6AACB1B-4388-A44C-8DDB-5FAADB6AEC24}" type="parTrans" cxnId="{CC528435-249F-A44F-9747-B2F2D34CF09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14655A5-A350-BB43-B6E8-732536F1BFF1}" type="sibTrans" cxnId="{CC528435-249F-A44F-9747-B2F2D34CF09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A7C864B-A0D7-1C44-9281-5F59FD274B2B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11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C9A9AF95-67E3-6C45-B850-D067CA23670A}" type="parTrans" cxnId="{AB2B405E-AAAB-BA43-81B4-29D0D2062B5A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A338C30-82A3-8B45-A7F0-2700E4F48CD0}" type="sibTrans" cxnId="{AB2B405E-AAAB-BA43-81B4-29D0D2062B5A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08721CF-1BCD-2A49-8A9C-2B4DB551B4F5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12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FD50ED0-8E13-6348-BC46-6EAF7F22CCA4}" type="parTrans" cxnId="{1219C058-10C0-F34D-910C-5510A32272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BAEA56D-F78C-7C41-8037-4D6272EE77F6}" type="sibTrans" cxnId="{1219C058-10C0-F34D-910C-5510A32272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420577F-84C7-E04E-9E37-FAE7D1AC3B08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13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5E37933A-36E5-B749-BC9E-14E3177CBACB}" type="parTrans" cxnId="{0F7A5534-5B7F-A440-A75C-5AA165FB2FE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49FF619-CA04-F541-9161-542420DD96B4}" type="sibTrans" cxnId="{0F7A5534-5B7F-A440-A75C-5AA165FB2FE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AC9FBFF-AD76-6A4E-B995-B14E2BA468DA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3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B035BA9-293C-2445-B48A-140990D938E7}" type="parTrans" cxnId="{9E42E636-BB70-F145-B965-F69E6C74B2F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8CFC0CF-DC68-CE4D-B9C2-5FDF6C22684F}" type="sibTrans" cxnId="{9E42E636-BB70-F145-B965-F69E6C74B2F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416A27-613D-5347-9353-4A1DF2F6F22A}">
      <dgm:prSet phldrT="[Text]"/>
      <dgm:spPr/>
      <dgm:t>
        <a:bodyPr/>
        <a:lstStyle/>
        <a:p>
          <a:r>
            <a:rPr lang="id-ID" altLang="zh-CN" dirty="0" err="1">
              <a:latin typeface="Arial" charset="0"/>
              <a:ea typeface="Arial" charset="0"/>
              <a:cs typeface="Arial" charset="0"/>
            </a:rPr>
            <a:t>Upload</a:t>
          </a:r>
          <a:r>
            <a:rPr lang="id-ID" altLang="zh-CN" dirty="0">
              <a:latin typeface="Arial" charset="0"/>
              <a:ea typeface="Arial" charset="0"/>
              <a:cs typeface="Arial" charset="0"/>
            </a:rPr>
            <a:t> Dokumen Penawaran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E3DAAFA-83DE-7846-BD72-8187AA16C5B2}" type="parTrans" cxnId="{8AE88614-E836-4049-A4D8-933A1F9C93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8F64F41-37B6-AD4A-869B-1550E38C6A28}" type="sibTrans" cxnId="{8AE88614-E836-4049-A4D8-933A1F9C93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EDDBD61-99C5-9342-869F-7AA2F3E20E45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5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6CD41C9-ED0B-B046-99AF-BD78CE3788CD}" type="parTrans" cxnId="{F735D3A5-2974-254A-8C9B-51DD40B7F39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CECA587-605C-AF41-8C02-E128F5FB4000}" type="sibTrans" cxnId="{F735D3A5-2974-254A-8C9B-51DD40B7F39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6CC228-4D37-7443-8BA4-35CBB30B9064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Evaluasi Administrasi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D1627BDF-594B-2443-9B68-4CA35B43D3BB}" type="parTrans" cxnId="{E99560FA-619A-EB4D-BD9D-67D93A1528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53E805-D4A2-0445-9137-083A640FA738}" type="sibTrans" cxnId="{E99560FA-619A-EB4D-BD9D-67D93A1528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F3E7831-414A-334C-8624-86A14DFC8D09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Evaluasi Teknis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EA27F8A-F43A-8348-AF84-1CDD64FA19AD}" type="parTrans" cxnId="{101B1C57-CB5B-9442-BB40-4745F4D56D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DBEBE81-AF22-1543-B8BA-936EF2BF12A4}" type="sibTrans" cxnId="{101B1C57-CB5B-9442-BB40-4745F4D56D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4794BD3-E955-8547-A20B-BC266BB8E427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Evaluasi Harga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72BB9FA-1BCE-374E-BF1D-EE048EA627A9}" type="parTrans" cxnId="{C7E74378-47D3-2D40-9CEA-13C17E2ECAC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44FC877-BA85-1641-9BE8-37988117F2C2}" type="sibTrans" cxnId="{C7E74378-47D3-2D40-9CEA-13C17E2ECAC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B4FA865-9773-3E42-B5B2-1228F2AD7262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8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DD69262-0350-594D-9347-037A95E6D06D}" type="parTrans" cxnId="{D8FFF852-236E-7A47-96DE-EEE27B911269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C4A302A-E285-2B4E-9C4D-6DCFC1F9780B}" type="sibTrans" cxnId="{D8FFF852-236E-7A47-96DE-EEE27B911269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43330A3-5401-8B45-879C-94B4159FCD19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9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480363D-EAA1-424A-85BE-7922DB3C251F}" type="parTrans" cxnId="{812B41E0-C26A-9845-A48B-D0FE16AC2B3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8D0B9AB-4876-9A4E-8B84-543647A24552}" type="sibTrans" cxnId="{812B41E0-C26A-9845-A48B-D0FE16AC2B3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79755B0-0F19-AA40-9DF5-A9E5F7F0E4C5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Penilaian dan Pembuktian Kualifikasi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CC85D058-98FA-024C-B796-CD7EBA76EE52}" type="parTrans" cxnId="{848728DD-E0E4-A448-8044-CA981747A7F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3708249-D640-4C4B-BBE8-4D890FFD1256}" type="sibTrans" cxnId="{848728DD-E0E4-A448-8044-CA981747A7F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242CD2-88B8-AF4D-84B7-30C07D729B35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Penetapan Pemenang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CAE459A2-1790-C241-B7D4-23FAAEEF4DC1}" type="parTrans" cxnId="{96F352C1-F203-D244-9854-357BBDEBDB3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829E117-81D7-4344-AA39-A5543EE3F87E}" type="sibTrans" cxnId="{96F352C1-F203-D244-9854-357BBDEBDB3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F9179C4-462D-7741-976C-0A0621135186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Pengumuman Pemenang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539C0AB-E29B-BB4B-98EA-1AF3487D3677}" type="parTrans" cxnId="{7E9DF4B5-732E-D241-99FB-9D46E5C66F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681EA41-108D-4842-BA8A-C048A678095E}" type="sibTrans" cxnId="{7E9DF4B5-732E-D241-99FB-9D46E5C66F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6B0A987-CF7B-1048-80FD-66409BE624CB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Sanggahan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ECECF03-FFE4-704F-8919-F84124DF17E1}" type="parTrans" cxnId="{95DBF7B6-E036-9B47-89A2-20B4A612EF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D074D80-EFBA-E141-9124-D7E2A21F4FC1}" type="sibTrans" cxnId="{95DBF7B6-E036-9B47-89A2-20B4A612EF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CCB522-5E49-704C-8922-6749F6EA6E98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Sanggahan Banding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DF5A573A-97CD-6445-BC53-E90893BBBF8D}" type="parTrans" cxnId="{DBFF3909-665D-324A-A911-16097222921B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873CEEE-5B62-7C40-8D88-AF632C557612}" type="sibTrans" cxnId="{DBFF3909-665D-324A-A911-16097222921B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3271FC-4314-A546-BF59-F12F7CB2C2B2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SPPBJ dan Penandatanganan Kontrak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22D3972-17CC-3F4B-B341-7DE3C2209990}" type="parTrans" cxnId="{BE056895-9D86-7440-B214-6ECB9D867749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E041C4B-EF8F-DB4A-9B8C-FFB3D891164E}" type="sibTrans" cxnId="{BE056895-9D86-7440-B214-6ECB9D867749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7BBD4D-7D2E-694E-AD89-5754765AABB8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Pemberian Penjelasan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C245215-3DA6-4B47-BA58-38EF3A9DF40E}" type="parTrans" cxnId="{82EECFB8-947A-5040-811F-51BA9A8FAB6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3ECB1A7-003E-134E-98D4-2125ABA71198}" type="sibTrans" cxnId="{82EECFB8-947A-5040-811F-51BA9A8FAB6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3F3F1A1-98D5-BA45-B01F-51CAC77127B3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Download </a:t>
          </a:r>
          <a:r>
            <a:rPr lang="en-US" dirty="0" err="1">
              <a:latin typeface="Arial" charset="0"/>
              <a:ea typeface="Arial" charset="0"/>
              <a:cs typeface="Arial" charset="0"/>
            </a:rPr>
            <a:t>Dokumen</a:t>
          </a:r>
          <a:r>
            <a:rPr lang="en-US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ea typeface="Arial" charset="0"/>
              <a:cs typeface="Arial" charset="0"/>
            </a:rPr>
            <a:t>Pengadaan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7206115-0B56-E342-BAAF-14669736CB39}" type="parTrans" cxnId="{8369A409-2828-1945-AABB-4BAC224F73D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51BFACA-8252-814C-AE3A-69EACD2E8F07}" type="sibTrans" cxnId="{8369A409-2828-1945-AABB-4BAC224F73D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CD54312-8C98-604B-AD11-E0D072041AF8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2</a:t>
          </a:r>
        </a:p>
      </dgm:t>
    </dgm:pt>
    <dgm:pt modelId="{FE7E9CF0-3D54-FE46-A967-10EC7D14F294}" type="parTrans" cxnId="{ECA152B9-EE7C-E446-8599-F9207FFB554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B680E0C-B6E7-7D4D-B83A-89677E9CCA4A}" type="sibTrans" cxnId="{ECA152B9-EE7C-E446-8599-F9207FFB554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3060B24-37E4-0548-BD69-3DAD1052A435}">
      <dgm:prSet phldrT="[Text]"/>
      <dgm:spPr/>
      <dgm:t>
        <a:bodyPr/>
        <a:lstStyle/>
        <a:p>
          <a:r>
            <a:rPr lang="en-US" dirty="0" err="1">
              <a:latin typeface="Arial" charset="0"/>
              <a:ea typeface="Arial" charset="0"/>
              <a:cs typeface="Arial" charset="0"/>
            </a:rPr>
            <a:t>Pengumuman</a:t>
          </a:r>
          <a:r>
            <a:rPr lang="en-US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ea typeface="Arial" charset="0"/>
              <a:cs typeface="Arial" charset="0"/>
            </a:rPr>
            <a:t>Pascakualifikasi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DFAD41E8-B106-9349-8CFA-2F9362D87EAB}" type="parTrans" cxnId="{9E0DD434-CCB6-E74C-B093-E20A122BC5D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29A1F9F-9F11-C64B-87BA-DADA47D8C6A2}" type="sibTrans" cxnId="{9E0DD434-CCB6-E74C-B093-E20A122BC5D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2202961-1C82-0347-948C-1E782C587162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1</a:t>
          </a:r>
        </a:p>
      </dgm:t>
    </dgm:pt>
    <dgm:pt modelId="{FDE77520-6AE6-234A-A9FE-FA990E85A131}" type="parTrans" cxnId="{048A4861-FE6B-C345-B664-D1C25CA106B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3A69DB8-5547-FA43-B3D1-8E6D479C53A6}" type="sibTrans" cxnId="{048A4861-FE6B-C345-B664-D1C25CA106B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074E164-6896-B44D-8D31-C47BD15725A0}" type="pres">
      <dgm:prSet presAssocID="{21F9CE6F-9877-4A4B-957E-40E5ECEBAC6F}" presName="linearFlow" presStyleCnt="0">
        <dgm:presLayoutVars>
          <dgm:dir/>
          <dgm:animLvl val="lvl"/>
          <dgm:resizeHandles val="exact"/>
        </dgm:presLayoutVars>
      </dgm:prSet>
      <dgm:spPr/>
    </dgm:pt>
    <dgm:pt modelId="{A4CB6DFC-FF94-6443-88CC-DFA83D3D1471}" type="pres">
      <dgm:prSet presAssocID="{62202961-1C82-0347-948C-1E782C587162}" presName="composite" presStyleCnt="0"/>
      <dgm:spPr/>
    </dgm:pt>
    <dgm:pt modelId="{36C7FBD8-C5A0-044A-9387-A697D295EC33}" type="pres">
      <dgm:prSet presAssocID="{62202961-1C82-0347-948C-1E782C587162}" presName="parentText" presStyleLbl="alignNode1" presStyleIdx="0" presStyleCnt="13">
        <dgm:presLayoutVars>
          <dgm:chMax val="1"/>
          <dgm:bulletEnabled val="1"/>
        </dgm:presLayoutVars>
      </dgm:prSet>
      <dgm:spPr/>
    </dgm:pt>
    <dgm:pt modelId="{99355196-3CFB-B543-ACA6-653F28D34459}" type="pres">
      <dgm:prSet presAssocID="{62202961-1C82-0347-948C-1E782C587162}" presName="descendantText" presStyleLbl="alignAcc1" presStyleIdx="0" presStyleCnt="13">
        <dgm:presLayoutVars>
          <dgm:bulletEnabled val="1"/>
        </dgm:presLayoutVars>
      </dgm:prSet>
      <dgm:spPr/>
    </dgm:pt>
    <dgm:pt modelId="{52A033F1-788F-B64C-B853-02F6233BCADC}" type="pres">
      <dgm:prSet presAssocID="{63A69DB8-5547-FA43-B3D1-8E6D479C53A6}" presName="sp" presStyleCnt="0"/>
      <dgm:spPr/>
    </dgm:pt>
    <dgm:pt modelId="{5D094F4B-E44F-D744-9AA3-9467B848C650}" type="pres">
      <dgm:prSet presAssocID="{3CD54312-8C98-604B-AD11-E0D072041AF8}" presName="composite" presStyleCnt="0"/>
      <dgm:spPr/>
    </dgm:pt>
    <dgm:pt modelId="{1D9CB32C-BC3B-9F4C-A437-C6BCC7AED046}" type="pres">
      <dgm:prSet presAssocID="{3CD54312-8C98-604B-AD11-E0D072041AF8}" presName="parentText" presStyleLbl="alignNode1" presStyleIdx="1" presStyleCnt="13">
        <dgm:presLayoutVars>
          <dgm:chMax val="1"/>
          <dgm:bulletEnabled val="1"/>
        </dgm:presLayoutVars>
      </dgm:prSet>
      <dgm:spPr/>
    </dgm:pt>
    <dgm:pt modelId="{5B0D2820-9795-9041-A51F-560A480CCDD6}" type="pres">
      <dgm:prSet presAssocID="{3CD54312-8C98-604B-AD11-E0D072041AF8}" presName="descendantText" presStyleLbl="alignAcc1" presStyleIdx="1" presStyleCnt="13">
        <dgm:presLayoutVars>
          <dgm:bulletEnabled val="1"/>
        </dgm:presLayoutVars>
      </dgm:prSet>
      <dgm:spPr/>
    </dgm:pt>
    <dgm:pt modelId="{38DE94B0-6E7C-DF40-8539-4ABE117295AE}" type="pres">
      <dgm:prSet presAssocID="{9B680E0C-B6E7-7D4D-B83A-89677E9CCA4A}" presName="sp" presStyleCnt="0"/>
      <dgm:spPr/>
    </dgm:pt>
    <dgm:pt modelId="{FA4A3A16-EBEB-4D4E-81AD-8EA86158459E}" type="pres">
      <dgm:prSet presAssocID="{3AC9FBFF-AD76-6A4E-B995-B14E2BA468DA}" presName="composite" presStyleCnt="0"/>
      <dgm:spPr/>
    </dgm:pt>
    <dgm:pt modelId="{1D0C40CC-633F-D940-8B7E-CF2075F5FA9C}" type="pres">
      <dgm:prSet presAssocID="{3AC9FBFF-AD76-6A4E-B995-B14E2BA468DA}" presName="parentText" presStyleLbl="alignNode1" presStyleIdx="2" presStyleCnt="13">
        <dgm:presLayoutVars>
          <dgm:chMax val="1"/>
          <dgm:bulletEnabled val="1"/>
        </dgm:presLayoutVars>
      </dgm:prSet>
      <dgm:spPr/>
    </dgm:pt>
    <dgm:pt modelId="{80254022-25B9-EF44-B8ED-5BF83F1D4EFE}" type="pres">
      <dgm:prSet presAssocID="{3AC9FBFF-AD76-6A4E-B995-B14E2BA468DA}" presName="descendantText" presStyleLbl="alignAcc1" presStyleIdx="2" presStyleCnt="13">
        <dgm:presLayoutVars>
          <dgm:bulletEnabled val="1"/>
        </dgm:presLayoutVars>
      </dgm:prSet>
      <dgm:spPr/>
    </dgm:pt>
    <dgm:pt modelId="{2831E6AA-B321-0841-A038-63EAFFD8EED1}" type="pres">
      <dgm:prSet presAssocID="{F8CFC0CF-DC68-CE4D-B9C2-5FDF6C22684F}" presName="sp" presStyleCnt="0"/>
      <dgm:spPr/>
    </dgm:pt>
    <dgm:pt modelId="{08287621-EE0B-0940-95E4-26BEE6AC7AA3}" type="pres">
      <dgm:prSet presAssocID="{F10DADB4-AE07-3149-8D84-2165DD39F5C7}" presName="composite" presStyleCnt="0"/>
      <dgm:spPr/>
    </dgm:pt>
    <dgm:pt modelId="{1E4A97F2-36B1-1F4B-855B-960D397477C0}" type="pres">
      <dgm:prSet presAssocID="{F10DADB4-AE07-3149-8D84-2165DD39F5C7}" presName="parentText" presStyleLbl="alignNode1" presStyleIdx="3" presStyleCnt="13">
        <dgm:presLayoutVars>
          <dgm:chMax val="1"/>
          <dgm:bulletEnabled val="1"/>
        </dgm:presLayoutVars>
      </dgm:prSet>
      <dgm:spPr/>
    </dgm:pt>
    <dgm:pt modelId="{F1840D6C-B045-C947-AB47-A3A094D87CB4}" type="pres">
      <dgm:prSet presAssocID="{F10DADB4-AE07-3149-8D84-2165DD39F5C7}" presName="descendantText" presStyleLbl="alignAcc1" presStyleIdx="3" presStyleCnt="13">
        <dgm:presLayoutVars>
          <dgm:bulletEnabled val="1"/>
        </dgm:presLayoutVars>
      </dgm:prSet>
      <dgm:spPr/>
    </dgm:pt>
    <dgm:pt modelId="{6BB6CA02-4E48-3446-9452-52B89B4C7632}" type="pres">
      <dgm:prSet presAssocID="{9D0536C7-ECA2-1C4C-A391-F8BFF4C9A049}" presName="sp" presStyleCnt="0"/>
      <dgm:spPr/>
    </dgm:pt>
    <dgm:pt modelId="{F9029BF3-0602-9F40-B2F1-50B47845CE65}" type="pres">
      <dgm:prSet presAssocID="{CEDDBD61-99C5-9342-869F-7AA2F3E20E45}" presName="composite" presStyleCnt="0"/>
      <dgm:spPr/>
    </dgm:pt>
    <dgm:pt modelId="{37DAC7B9-AB7D-AE47-9045-BDC3FD473854}" type="pres">
      <dgm:prSet presAssocID="{CEDDBD61-99C5-9342-869F-7AA2F3E20E45}" presName="parentText" presStyleLbl="alignNode1" presStyleIdx="4" presStyleCnt="13">
        <dgm:presLayoutVars>
          <dgm:chMax val="1"/>
          <dgm:bulletEnabled val="1"/>
        </dgm:presLayoutVars>
      </dgm:prSet>
      <dgm:spPr/>
    </dgm:pt>
    <dgm:pt modelId="{B9865C0E-EBE4-E144-84A6-EB1051A49A37}" type="pres">
      <dgm:prSet presAssocID="{CEDDBD61-99C5-9342-869F-7AA2F3E20E45}" presName="descendantText" presStyleLbl="alignAcc1" presStyleIdx="4" presStyleCnt="13">
        <dgm:presLayoutVars>
          <dgm:bulletEnabled val="1"/>
        </dgm:presLayoutVars>
      </dgm:prSet>
      <dgm:spPr/>
    </dgm:pt>
    <dgm:pt modelId="{9FECCCA6-C2FF-6C48-B408-413E5C4C7AA1}" type="pres">
      <dgm:prSet presAssocID="{2CECA587-605C-AF41-8C02-E128F5FB4000}" presName="sp" presStyleCnt="0"/>
      <dgm:spPr/>
    </dgm:pt>
    <dgm:pt modelId="{94D8EBAF-4573-3E41-8F98-9BB10A7E976E}" type="pres">
      <dgm:prSet presAssocID="{C36E5804-E717-EB45-8877-1A43B0148410}" presName="composite" presStyleCnt="0"/>
      <dgm:spPr/>
    </dgm:pt>
    <dgm:pt modelId="{BC377372-E293-544A-9526-5FDD872BF3B7}" type="pres">
      <dgm:prSet presAssocID="{C36E5804-E717-EB45-8877-1A43B0148410}" presName="parentText" presStyleLbl="alignNode1" presStyleIdx="5" presStyleCnt="13">
        <dgm:presLayoutVars>
          <dgm:chMax val="1"/>
          <dgm:bulletEnabled val="1"/>
        </dgm:presLayoutVars>
      </dgm:prSet>
      <dgm:spPr/>
    </dgm:pt>
    <dgm:pt modelId="{8213D9C0-D870-E543-AA6E-B95D142CDDBD}" type="pres">
      <dgm:prSet presAssocID="{C36E5804-E717-EB45-8877-1A43B0148410}" presName="descendantText" presStyleLbl="alignAcc1" presStyleIdx="5" presStyleCnt="13">
        <dgm:presLayoutVars>
          <dgm:bulletEnabled val="1"/>
        </dgm:presLayoutVars>
      </dgm:prSet>
      <dgm:spPr/>
    </dgm:pt>
    <dgm:pt modelId="{225F63AF-6E09-FC41-B4C2-92BCB5A0F1CF}" type="pres">
      <dgm:prSet presAssocID="{31209B01-B938-6F4A-8C2C-8A1B370FB3F1}" presName="sp" presStyleCnt="0"/>
      <dgm:spPr/>
    </dgm:pt>
    <dgm:pt modelId="{E3200BED-F166-7740-BFFA-5F24938CA08B}" type="pres">
      <dgm:prSet presAssocID="{18DBAA47-37EE-C949-A76A-912988F5C711}" presName="composite" presStyleCnt="0"/>
      <dgm:spPr/>
    </dgm:pt>
    <dgm:pt modelId="{8FFE5F7D-8990-CB48-B874-C8697EB6C31B}" type="pres">
      <dgm:prSet presAssocID="{18DBAA47-37EE-C949-A76A-912988F5C711}" presName="parentText" presStyleLbl="alignNode1" presStyleIdx="6" presStyleCnt="13">
        <dgm:presLayoutVars>
          <dgm:chMax val="1"/>
          <dgm:bulletEnabled val="1"/>
        </dgm:presLayoutVars>
      </dgm:prSet>
      <dgm:spPr/>
    </dgm:pt>
    <dgm:pt modelId="{8D9EB0CA-05E9-B74F-AE13-DA2CBCC4B752}" type="pres">
      <dgm:prSet presAssocID="{18DBAA47-37EE-C949-A76A-912988F5C711}" presName="descendantText" presStyleLbl="alignAcc1" presStyleIdx="6" presStyleCnt="13">
        <dgm:presLayoutVars>
          <dgm:bulletEnabled val="1"/>
        </dgm:presLayoutVars>
      </dgm:prSet>
      <dgm:spPr/>
    </dgm:pt>
    <dgm:pt modelId="{5A44EBCB-1A2A-2F4F-BF16-F3171524B661}" type="pres">
      <dgm:prSet presAssocID="{029B421F-57B8-734A-A3E4-0C6DD27E86A5}" presName="sp" presStyleCnt="0"/>
      <dgm:spPr/>
    </dgm:pt>
    <dgm:pt modelId="{35BA1E37-6B41-4E46-A132-56BB625948FA}" type="pres">
      <dgm:prSet presAssocID="{EB4FA865-9773-3E42-B5B2-1228F2AD7262}" presName="composite" presStyleCnt="0"/>
      <dgm:spPr/>
    </dgm:pt>
    <dgm:pt modelId="{E0FE5C3C-1A25-F247-9D25-0DAB4BB8D352}" type="pres">
      <dgm:prSet presAssocID="{EB4FA865-9773-3E42-B5B2-1228F2AD7262}" presName="parentText" presStyleLbl="alignNode1" presStyleIdx="7" presStyleCnt="13">
        <dgm:presLayoutVars>
          <dgm:chMax val="1"/>
          <dgm:bulletEnabled val="1"/>
        </dgm:presLayoutVars>
      </dgm:prSet>
      <dgm:spPr/>
    </dgm:pt>
    <dgm:pt modelId="{3F91CDD6-D6A2-9E4B-BA62-BD48CB0D44F4}" type="pres">
      <dgm:prSet presAssocID="{EB4FA865-9773-3E42-B5B2-1228F2AD7262}" presName="descendantText" presStyleLbl="alignAcc1" presStyleIdx="7" presStyleCnt="13">
        <dgm:presLayoutVars>
          <dgm:bulletEnabled val="1"/>
        </dgm:presLayoutVars>
      </dgm:prSet>
      <dgm:spPr/>
    </dgm:pt>
    <dgm:pt modelId="{CAE5042A-1A32-8147-A640-178541741DB8}" type="pres">
      <dgm:prSet presAssocID="{6C4A302A-E285-2B4E-9C4D-6DCFC1F9780B}" presName="sp" presStyleCnt="0"/>
      <dgm:spPr/>
    </dgm:pt>
    <dgm:pt modelId="{234E122C-5C00-D741-977B-A1F46AB8B015}" type="pres">
      <dgm:prSet presAssocID="{143330A3-5401-8B45-879C-94B4159FCD19}" presName="composite" presStyleCnt="0"/>
      <dgm:spPr/>
    </dgm:pt>
    <dgm:pt modelId="{DB54E20A-D7B9-4148-9BB9-92D6F7DD1FE2}" type="pres">
      <dgm:prSet presAssocID="{143330A3-5401-8B45-879C-94B4159FCD19}" presName="parentText" presStyleLbl="alignNode1" presStyleIdx="8" presStyleCnt="13">
        <dgm:presLayoutVars>
          <dgm:chMax val="1"/>
          <dgm:bulletEnabled val="1"/>
        </dgm:presLayoutVars>
      </dgm:prSet>
      <dgm:spPr/>
    </dgm:pt>
    <dgm:pt modelId="{84E89204-8BE0-9B4E-B28B-79465180080E}" type="pres">
      <dgm:prSet presAssocID="{143330A3-5401-8B45-879C-94B4159FCD19}" presName="descendantText" presStyleLbl="alignAcc1" presStyleIdx="8" presStyleCnt="13">
        <dgm:presLayoutVars>
          <dgm:bulletEnabled val="1"/>
        </dgm:presLayoutVars>
      </dgm:prSet>
      <dgm:spPr/>
    </dgm:pt>
    <dgm:pt modelId="{4C0834C1-ABA4-D843-A090-B929E31CC12A}" type="pres">
      <dgm:prSet presAssocID="{18D0B9AB-4876-9A4E-8B84-543647A24552}" presName="sp" presStyleCnt="0"/>
      <dgm:spPr/>
    </dgm:pt>
    <dgm:pt modelId="{A1565396-89A8-964B-A2C7-F349240F577C}" type="pres">
      <dgm:prSet presAssocID="{500406B3-BC06-924C-9AA6-A08257A97F64}" presName="composite" presStyleCnt="0"/>
      <dgm:spPr/>
    </dgm:pt>
    <dgm:pt modelId="{345DE31F-57DA-6E43-B6FC-DD4C73928A17}" type="pres">
      <dgm:prSet presAssocID="{500406B3-BC06-924C-9AA6-A08257A97F64}" presName="parentText" presStyleLbl="alignNode1" presStyleIdx="9" presStyleCnt="13">
        <dgm:presLayoutVars>
          <dgm:chMax val="1"/>
          <dgm:bulletEnabled val="1"/>
        </dgm:presLayoutVars>
      </dgm:prSet>
      <dgm:spPr/>
    </dgm:pt>
    <dgm:pt modelId="{8E30F4BF-95B3-6E41-B9D3-1CCA605C5311}" type="pres">
      <dgm:prSet presAssocID="{500406B3-BC06-924C-9AA6-A08257A97F64}" presName="descendantText" presStyleLbl="alignAcc1" presStyleIdx="9" presStyleCnt="13">
        <dgm:presLayoutVars>
          <dgm:bulletEnabled val="1"/>
        </dgm:presLayoutVars>
      </dgm:prSet>
      <dgm:spPr/>
    </dgm:pt>
    <dgm:pt modelId="{8B029A0E-C858-F74E-A563-AA6FB84DBB7E}" type="pres">
      <dgm:prSet presAssocID="{814655A5-A350-BB43-B6E8-732536F1BFF1}" presName="sp" presStyleCnt="0"/>
      <dgm:spPr/>
    </dgm:pt>
    <dgm:pt modelId="{6597BD9A-43C1-2645-8D21-85604D3A636C}" type="pres">
      <dgm:prSet presAssocID="{5A7C864B-A0D7-1C44-9281-5F59FD274B2B}" presName="composite" presStyleCnt="0"/>
      <dgm:spPr/>
    </dgm:pt>
    <dgm:pt modelId="{9469FD54-F9F0-0C4F-B6A2-6E811AC3A113}" type="pres">
      <dgm:prSet presAssocID="{5A7C864B-A0D7-1C44-9281-5F59FD274B2B}" presName="parentText" presStyleLbl="alignNode1" presStyleIdx="10" presStyleCnt="13">
        <dgm:presLayoutVars>
          <dgm:chMax val="1"/>
          <dgm:bulletEnabled val="1"/>
        </dgm:presLayoutVars>
      </dgm:prSet>
      <dgm:spPr/>
    </dgm:pt>
    <dgm:pt modelId="{ABE9EB80-866B-EB4E-94B9-83935197C488}" type="pres">
      <dgm:prSet presAssocID="{5A7C864B-A0D7-1C44-9281-5F59FD274B2B}" presName="descendantText" presStyleLbl="alignAcc1" presStyleIdx="10" presStyleCnt="13">
        <dgm:presLayoutVars>
          <dgm:bulletEnabled val="1"/>
        </dgm:presLayoutVars>
      </dgm:prSet>
      <dgm:spPr/>
    </dgm:pt>
    <dgm:pt modelId="{8D5C47AB-D7D4-0444-BE2C-CCA0D3DDDB07}" type="pres">
      <dgm:prSet presAssocID="{4A338C30-82A3-8B45-A7F0-2700E4F48CD0}" presName="sp" presStyleCnt="0"/>
      <dgm:spPr/>
    </dgm:pt>
    <dgm:pt modelId="{34C0083C-CF1F-E444-BB51-DAB84FC940A6}" type="pres">
      <dgm:prSet presAssocID="{008721CF-1BCD-2A49-8A9C-2B4DB551B4F5}" presName="composite" presStyleCnt="0"/>
      <dgm:spPr/>
    </dgm:pt>
    <dgm:pt modelId="{97C19B8A-E256-954D-B3E2-ACC008D3F2A2}" type="pres">
      <dgm:prSet presAssocID="{008721CF-1BCD-2A49-8A9C-2B4DB551B4F5}" presName="parentText" presStyleLbl="alignNode1" presStyleIdx="11" presStyleCnt="13">
        <dgm:presLayoutVars>
          <dgm:chMax val="1"/>
          <dgm:bulletEnabled val="1"/>
        </dgm:presLayoutVars>
      </dgm:prSet>
      <dgm:spPr/>
    </dgm:pt>
    <dgm:pt modelId="{50D9BA17-845F-584F-94D1-C664F83B523D}" type="pres">
      <dgm:prSet presAssocID="{008721CF-1BCD-2A49-8A9C-2B4DB551B4F5}" presName="descendantText" presStyleLbl="alignAcc1" presStyleIdx="11" presStyleCnt="13">
        <dgm:presLayoutVars>
          <dgm:bulletEnabled val="1"/>
        </dgm:presLayoutVars>
      </dgm:prSet>
      <dgm:spPr/>
    </dgm:pt>
    <dgm:pt modelId="{8864A1EA-F64D-EE44-ABA0-DF3A227F607C}" type="pres">
      <dgm:prSet presAssocID="{ABAEA56D-F78C-7C41-8037-4D6272EE77F6}" presName="sp" presStyleCnt="0"/>
      <dgm:spPr/>
    </dgm:pt>
    <dgm:pt modelId="{9CF373BC-2150-2748-B27A-13F925965979}" type="pres">
      <dgm:prSet presAssocID="{B420577F-84C7-E04E-9E37-FAE7D1AC3B08}" presName="composite" presStyleCnt="0"/>
      <dgm:spPr/>
    </dgm:pt>
    <dgm:pt modelId="{FEEFC44B-0BAF-0C4F-A70C-A46C7C88563C}" type="pres">
      <dgm:prSet presAssocID="{B420577F-84C7-E04E-9E37-FAE7D1AC3B08}" presName="parentText" presStyleLbl="alignNode1" presStyleIdx="12" presStyleCnt="13">
        <dgm:presLayoutVars>
          <dgm:chMax val="1"/>
          <dgm:bulletEnabled val="1"/>
        </dgm:presLayoutVars>
      </dgm:prSet>
      <dgm:spPr/>
    </dgm:pt>
    <dgm:pt modelId="{9E505C31-0B94-3847-89BE-483269FA4D68}" type="pres">
      <dgm:prSet presAssocID="{B420577F-84C7-E04E-9E37-FAE7D1AC3B08}" presName="descendantText" presStyleLbl="alignAcc1" presStyleIdx="12" presStyleCnt="13">
        <dgm:presLayoutVars>
          <dgm:bulletEnabled val="1"/>
        </dgm:presLayoutVars>
      </dgm:prSet>
      <dgm:spPr/>
    </dgm:pt>
  </dgm:ptLst>
  <dgm:cxnLst>
    <dgm:cxn modelId="{3F1DF200-0CAE-4F98-990F-D763431DEA37}" type="presOf" srcId="{18DBAA47-37EE-C949-A76A-912988F5C711}" destId="{8FFE5F7D-8990-CB48-B874-C8697EB6C31B}" srcOrd="0" destOrd="0" presId="urn:microsoft.com/office/officeart/2005/8/layout/chevron2"/>
    <dgm:cxn modelId="{24C05B08-43C2-484D-A564-B2AE161F2182}" type="presOf" srcId="{A3F3F1A1-98D5-BA45-B01F-51CAC77127B3}" destId="{5B0D2820-9795-9041-A51F-560A480CCDD6}" srcOrd="0" destOrd="0" presId="urn:microsoft.com/office/officeart/2005/8/layout/chevron2"/>
    <dgm:cxn modelId="{DBFF3909-665D-324A-A911-16097222921B}" srcId="{008721CF-1BCD-2A49-8A9C-2B4DB551B4F5}" destId="{AFCCB522-5E49-704C-8922-6749F6EA6E98}" srcOrd="0" destOrd="0" parTransId="{DF5A573A-97CD-6445-BC53-E90893BBBF8D}" sibTransId="{A873CEEE-5B62-7C40-8D88-AF632C557612}"/>
    <dgm:cxn modelId="{8369A409-2828-1945-AABB-4BAC224F73D5}" srcId="{3CD54312-8C98-604B-AD11-E0D072041AF8}" destId="{A3F3F1A1-98D5-BA45-B01F-51CAC77127B3}" srcOrd="0" destOrd="0" parTransId="{87206115-0B56-E342-BAAF-14669736CB39}" sibTransId="{251BFACA-8252-814C-AE3A-69EACD2E8F07}"/>
    <dgm:cxn modelId="{8AE88614-E836-4049-A4D8-933A1F9C93D3}" srcId="{F10DADB4-AE07-3149-8D84-2165DD39F5C7}" destId="{E1416A27-613D-5347-9353-4A1DF2F6F22A}" srcOrd="0" destOrd="0" parTransId="{0E3DAAFA-83DE-7846-BD72-8187AA16C5B2}" sibTransId="{38F64F41-37B6-AD4A-869B-1550E38C6A28}"/>
    <dgm:cxn modelId="{6733CF14-DF44-4FF8-9003-3B800AD75FE7}" type="presOf" srcId="{AFCCB522-5E49-704C-8922-6749F6EA6E98}" destId="{50D9BA17-845F-584F-94D1-C664F83B523D}" srcOrd="0" destOrd="0" presId="urn:microsoft.com/office/officeart/2005/8/layout/chevron2"/>
    <dgm:cxn modelId="{01778F18-1EEC-450B-88C6-B54AA98D090B}" type="presOf" srcId="{8D6CC228-4D37-7443-8BA4-35CBB30B9064}" destId="{B9865C0E-EBE4-E144-84A6-EB1051A49A37}" srcOrd="0" destOrd="0" presId="urn:microsoft.com/office/officeart/2005/8/layout/chevron2"/>
    <dgm:cxn modelId="{8FE3CF30-EF87-4861-B094-92D595EB449A}" type="presOf" srcId="{62202961-1C82-0347-948C-1E782C587162}" destId="{36C7FBD8-C5A0-044A-9387-A697D295EC33}" srcOrd="0" destOrd="0" presId="urn:microsoft.com/office/officeart/2005/8/layout/chevron2"/>
    <dgm:cxn modelId="{0F7A5534-5B7F-A440-A75C-5AA165FB2FEE}" srcId="{21F9CE6F-9877-4A4B-957E-40E5ECEBAC6F}" destId="{B420577F-84C7-E04E-9E37-FAE7D1AC3B08}" srcOrd="12" destOrd="0" parTransId="{5E37933A-36E5-B749-BC9E-14E3177CBACB}" sibTransId="{D49FF619-CA04-F541-9161-542420DD96B4}"/>
    <dgm:cxn modelId="{9E0DD434-CCB6-E74C-B093-E20A122BC5DE}" srcId="{62202961-1C82-0347-948C-1E782C587162}" destId="{C3060B24-37E4-0548-BD69-3DAD1052A435}" srcOrd="0" destOrd="0" parTransId="{DFAD41E8-B106-9349-8CFA-2F9362D87EAB}" sibTransId="{A29A1F9F-9F11-C64B-87BA-DADA47D8C6A2}"/>
    <dgm:cxn modelId="{CC528435-249F-A44F-9747-B2F2D34CF090}" srcId="{21F9CE6F-9877-4A4B-957E-40E5ECEBAC6F}" destId="{500406B3-BC06-924C-9AA6-A08257A97F64}" srcOrd="9" destOrd="0" parTransId="{F6AACB1B-4388-A44C-8DDB-5FAADB6AEC24}" sibTransId="{814655A5-A350-BB43-B6E8-732536F1BFF1}"/>
    <dgm:cxn modelId="{9E42E636-BB70-F145-B965-F69E6C74B2F2}" srcId="{21F9CE6F-9877-4A4B-957E-40E5ECEBAC6F}" destId="{3AC9FBFF-AD76-6A4E-B995-B14E2BA468DA}" srcOrd="2" destOrd="0" parTransId="{8B035BA9-293C-2445-B48A-140990D938E7}" sibTransId="{F8CFC0CF-DC68-CE4D-B9C2-5FDF6C22684F}"/>
    <dgm:cxn modelId="{AB2B405E-AAAB-BA43-81B4-29D0D2062B5A}" srcId="{21F9CE6F-9877-4A4B-957E-40E5ECEBAC6F}" destId="{5A7C864B-A0D7-1C44-9281-5F59FD274B2B}" srcOrd="10" destOrd="0" parTransId="{C9A9AF95-67E3-6C45-B850-D067CA23670A}" sibTransId="{4A338C30-82A3-8B45-A7F0-2700E4F48CD0}"/>
    <dgm:cxn modelId="{048A4861-FE6B-C345-B664-D1C25CA106B1}" srcId="{21F9CE6F-9877-4A4B-957E-40E5ECEBAC6F}" destId="{62202961-1C82-0347-948C-1E782C587162}" srcOrd="0" destOrd="0" parTransId="{FDE77520-6AE6-234A-A9FE-FA990E85A131}" sibTransId="{63A69DB8-5547-FA43-B3D1-8E6D479C53A6}"/>
    <dgm:cxn modelId="{9EE56E46-5221-4772-AE3E-DC4D1C53D324}" type="presOf" srcId="{937BBD4D-7D2E-694E-AD89-5754765AABB8}" destId="{80254022-25B9-EF44-B8ED-5BF83F1D4EFE}" srcOrd="0" destOrd="0" presId="urn:microsoft.com/office/officeart/2005/8/layout/chevron2"/>
    <dgm:cxn modelId="{6A41DB69-4BF1-4F3A-8B8D-541FDFD9D290}" type="presOf" srcId="{21F9CE6F-9877-4A4B-957E-40E5ECEBAC6F}" destId="{3074E164-6896-B44D-8D31-C47BD15725A0}" srcOrd="0" destOrd="0" presId="urn:microsoft.com/office/officeart/2005/8/layout/chevron2"/>
    <dgm:cxn modelId="{EE81BB6D-B1F7-40F8-AD98-F879388BF594}" type="presOf" srcId="{11242CD2-88B8-AF4D-84B7-30C07D729B35}" destId="{84E89204-8BE0-9B4E-B28B-79465180080E}" srcOrd="0" destOrd="0" presId="urn:microsoft.com/office/officeart/2005/8/layout/chevron2"/>
    <dgm:cxn modelId="{D8FFF852-236E-7A47-96DE-EEE27B911269}" srcId="{21F9CE6F-9877-4A4B-957E-40E5ECEBAC6F}" destId="{EB4FA865-9773-3E42-B5B2-1228F2AD7262}" srcOrd="7" destOrd="0" parTransId="{4DD69262-0350-594D-9347-037A95E6D06D}" sibTransId="{6C4A302A-E285-2B4E-9C4D-6DCFC1F9780B}"/>
    <dgm:cxn modelId="{CCA31575-3DFE-4ACD-B54B-D898C0F39F5D}" type="presOf" srcId="{143330A3-5401-8B45-879C-94B4159FCD19}" destId="{DB54E20A-D7B9-4148-9BB9-92D6F7DD1FE2}" srcOrd="0" destOrd="0" presId="urn:microsoft.com/office/officeart/2005/8/layout/chevron2"/>
    <dgm:cxn modelId="{5636B955-3CCA-45D6-A656-2FDC790FAABF}" type="presOf" srcId="{C3060B24-37E4-0548-BD69-3DAD1052A435}" destId="{99355196-3CFB-B543-ACA6-653F28D34459}" srcOrd="0" destOrd="0" presId="urn:microsoft.com/office/officeart/2005/8/layout/chevron2"/>
    <dgm:cxn modelId="{101B1C57-CB5B-9442-BB40-4745F4D56DB6}" srcId="{C36E5804-E717-EB45-8877-1A43B0148410}" destId="{9F3E7831-414A-334C-8624-86A14DFC8D09}" srcOrd="0" destOrd="0" parTransId="{FEA27F8A-F43A-8348-AF84-1CDD64FA19AD}" sibTransId="{1DBEBE81-AF22-1543-B8BA-936EF2BF12A4}"/>
    <dgm:cxn modelId="{C7E74378-47D3-2D40-9CEA-13C17E2ECACD}" srcId="{18DBAA47-37EE-C949-A76A-912988F5C711}" destId="{44794BD3-E955-8547-A20B-BC266BB8E427}" srcOrd="0" destOrd="0" parTransId="{672BB9FA-1BCE-374E-BF1D-EE048EA627A9}" sibTransId="{B44FC877-BA85-1641-9BE8-37988117F2C2}"/>
    <dgm:cxn modelId="{1219C058-10C0-F34D-910C-5510A32272B6}" srcId="{21F9CE6F-9877-4A4B-957E-40E5ECEBAC6F}" destId="{008721CF-1BCD-2A49-8A9C-2B4DB551B4F5}" srcOrd="11" destOrd="0" parTransId="{4FD50ED0-8E13-6348-BC46-6EAF7F22CCA4}" sibTransId="{ABAEA56D-F78C-7C41-8037-4D6272EE77F6}"/>
    <dgm:cxn modelId="{A18DB682-0B16-8149-87C3-3907EF724570}" srcId="{21F9CE6F-9877-4A4B-957E-40E5ECEBAC6F}" destId="{F10DADB4-AE07-3149-8D84-2165DD39F5C7}" srcOrd="3" destOrd="0" parTransId="{4CA20595-C1D1-A148-BC8B-72B9F2ECB52A}" sibTransId="{9D0536C7-ECA2-1C4C-A391-F8BFF4C9A049}"/>
    <dgm:cxn modelId="{888FBE86-6A90-4787-8201-9CEEE26AEB5C}" type="presOf" srcId="{3CD54312-8C98-604B-AD11-E0D072041AF8}" destId="{1D9CB32C-BC3B-9F4C-A437-C6BCC7AED046}" srcOrd="0" destOrd="0" presId="urn:microsoft.com/office/officeart/2005/8/layout/chevron2"/>
    <dgm:cxn modelId="{C37A558C-FE83-4163-B57E-EF687B26825D}" type="presOf" srcId="{C36E5804-E717-EB45-8877-1A43B0148410}" destId="{BC377372-E293-544A-9526-5FDD872BF3B7}" srcOrd="0" destOrd="0" presId="urn:microsoft.com/office/officeart/2005/8/layout/chevron2"/>
    <dgm:cxn modelId="{BE056895-9D86-7440-B214-6ECB9D867749}" srcId="{B420577F-84C7-E04E-9E37-FAE7D1AC3B08}" destId="{AF3271FC-4314-A546-BF59-F12F7CB2C2B2}" srcOrd="0" destOrd="0" parTransId="{422D3972-17CC-3F4B-B341-7DE3C2209990}" sibTransId="{1E041C4B-EF8F-DB4A-9B8C-FFB3D891164E}"/>
    <dgm:cxn modelId="{C9B77F9B-1200-482E-B547-8FB9270E6AAF}" type="presOf" srcId="{E1416A27-613D-5347-9353-4A1DF2F6F22A}" destId="{F1840D6C-B045-C947-AB47-A3A094D87CB4}" srcOrd="0" destOrd="0" presId="urn:microsoft.com/office/officeart/2005/8/layout/chevron2"/>
    <dgm:cxn modelId="{D15F14A4-EAAD-41CD-8BAA-1FB64D863C46}" type="presOf" srcId="{AF3271FC-4314-A546-BF59-F12F7CB2C2B2}" destId="{9E505C31-0B94-3847-89BE-483269FA4D68}" srcOrd="0" destOrd="0" presId="urn:microsoft.com/office/officeart/2005/8/layout/chevron2"/>
    <dgm:cxn modelId="{FAD970A5-7EE5-497F-9358-98C34A336484}" type="presOf" srcId="{CEDDBD61-99C5-9342-869F-7AA2F3E20E45}" destId="{37DAC7B9-AB7D-AE47-9045-BDC3FD473854}" srcOrd="0" destOrd="0" presId="urn:microsoft.com/office/officeart/2005/8/layout/chevron2"/>
    <dgm:cxn modelId="{F735D3A5-2974-254A-8C9B-51DD40B7F395}" srcId="{21F9CE6F-9877-4A4B-957E-40E5ECEBAC6F}" destId="{CEDDBD61-99C5-9342-869F-7AA2F3E20E45}" srcOrd="4" destOrd="0" parTransId="{66CD41C9-ED0B-B046-99AF-BD78CE3788CD}" sibTransId="{2CECA587-605C-AF41-8C02-E128F5FB4000}"/>
    <dgm:cxn modelId="{928FEBB2-1B42-4DE0-A27E-5E13B9A806F7}" type="presOf" srcId="{500406B3-BC06-924C-9AA6-A08257A97F64}" destId="{345DE31F-57DA-6E43-B6FC-DD4C73928A17}" srcOrd="0" destOrd="0" presId="urn:microsoft.com/office/officeart/2005/8/layout/chevron2"/>
    <dgm:cxn modelId="{7E9DF4B5-732E-D241-99FB-9D46E5C66FE1}" srcId="{500406B3-BC06-924C-9AA6-A08257A97F64}" destId="{BF9179C4-462D-7741-976C-0A0621135186}" srcOrd="0" destOrd="0" parTransId="{4539C0AB-E29B-BB4B-98EA-1AF3487D3677}" sibTransId="{C681EA41-108D-4842-BA8A-C048A678095E}"/>
    <dgm:cxn modelId="{95DBF7B6-E036-9B47-89A2-20B4A612EF65}" srcId="{5A7C864B-A0D7-1C44-9281-5F59FD274B2B}" destId="{06B0A987-CF7B-1048-80FD-66409BE624CB}" srcOrd="0" destOrd="0" parTransId="{FECECF03-FFE4-704F-8919-F84124DF17E1}" sibTransId="{7D074D80-EFBA-E141-9124-D7E2A21F4FC1}"/>
    <dgm:cxn modelId="{14EC84B8-5521-4FF7-8AC5-64FD36AC3648}" type="presOf" srcId="{3AC9FBFF-AD76-6A4E-B995-B14E2BA468DA}" destId="{1D0C40CC-633F-D940-8B7E-CF2075F5FA9C}" srcOrd="0" destOrd="0" presId="urn:microsoft.com/office/officeart/2005/8/layout/chevron2"/>
    <dgm:cxn modelId="{82EECFB8-947A-5040-811F-51BA9A8FAB61}" srcId="{3AC9FBFF-AD76-6A4E-B995-B14E2BA468DA}" destId="{937BBD4D-7D2E-694E-AD89-5754765AABB8}" srcOrd="0" destOrd="0" parTransId="{4C245215-3DA6-4B47-BA58-38EF3A9DF40E}" sibTransId="{E3ECB1A7-003E-134E-98D4-2125ABA71198}"/>
    <dgm:cxn modelId="{F062D6B8-90CF-45C2-B663-E60D7D3999D8}" type="presOf" srcId="{5A7C864B-A0D7-1C44-9281-5F59FD274B2B}" destId="{9469FD54-F9F0-0C4F-B6A2-6E811AC3A113}" srcOrd="0" destOrd="0" presId="urn:microsoft.com/office/officeart/2005/8/layout/chevron2"/>
    <dgm:cxn modelId="{ECA152B9-EE7C-E446-8599-F9207FFB5545}" srcId="{21F9CE6F-9877-4A4B-957E-40E5ECEBAC6F}" destId="{3CD54312-8C98-604B-AD11-E0D072041AF8}" srcOrd="1" destOrd="0" parTransId="{FE7E9CF0-3D54-FE46-A967-10EC7D14F294}" sibTransId="{9B680E0C-B6E7-7D4D-B83A-89677E9CCA4A}"/>
    <dgm:cxn modelId="{96F352C1-F203-D244-9854-357BBDEBDB3D}" srcId="{143330A3-5401-8B45-879C-94B4159FCD19}" destId="{11242CD2-88B8-AF4D-84B7-30C07D729B35}" srcOrd="0" destOrd="0" parTransId="{CAE459A2-1790-C241-B7D4-23FAAEEF4DC1}" sibTransId="{9829E117-81D7-4344-AA39-A5543EE3F87E}"/>
    <dgm:cxn modelId="{F548E5C6-42AD-45CA-8A22-3B2BF56EFCDF}" type="presOf" srcId="{B420577F-84C7-E04E-9E37-FAE7D1AC3B08}" destId="{FEEFC44B-0BAF-0C4F-A70C-A46C7C88563C}" srcOrd="0" destOrd="0" presId="urn:microsoft.com/office/officeart/2005/8/layout/chevron2"/>
    <dgm:cxn modelId="{8D1BF0C8-9943-3A4B-9FBE-1E41898AFB65}" srcId="{21F9CE6F-9877-4A4B-957E-40E5ECEBAC6F}" destId="{C36E5804-E717-EB45-8877-1A43B0148410}" srcOrd="5" destOrd="0" parTransId="{6277FA51-89CD-E741-A8BF-B4C65D0F68BD}" sibTransId="{31209B01-B938-6F4A-8C2C-8A1B370FB3F1}"/>
    <dgm:cxn modelId="{A772E8D3-FF01-4EEF-B225-1998A35951D2}" type="presOf" srcId="{008721CF-1BCD-2A49-8A9C-2B4DB551B4F5}" destId="{97C19B8A-E256-954D-B3E2-ACC008D3F2A2}" srcOrd="0" destOrd="0" presId="urn:microsoft.com/office/officeart/2005/8/layout/chevron2"/>
    <dgm:cxn modelId="{6138EDD7-9275-44E9-9D6B-FEF73BD0ED5B}" type="presOf" srcId="{EB4FA865-9773-3E42-B5B2-1228F2AD7262}" destId="{E0FE5C3C-1A25-F247-9D25-0DAB4BB8D352}" srcOrd="0" destOrd="0" presId="urn:microsoft.com/office/officeart/2005/8/layout/chevron2"/>
    <dgm:cxn modelId="{CE0D5BD9-7B63-43A1-A4FB-B77266A340E5}" type="presOf" srcId="{179755B0-0F19-AA40-9DF5-A9E5F7F0E4C5}" destId="{3F91CDD6-D6A2-9E4B-BA62-BD48CB0D44F4}" srcOrd="0" destOrd="0" presId="urn:microsoft.com/office/officeart/2005/8/layout/chevron2"/>
    <dgm:cxn modelId="{848728DD-E0E4-A448-8044-CA981747A7F0}" srcId="{EB4FA865-9773-3E42-B5B2-1228F2AD7262}" destId="{179755B0-0F19-AA40-9DF5-A9E5F7F0E4C5}" srcOrd="0" destOrd="0" parTransId="{CC85D058-98FA-024C-B796-CD7EBA76EE52}" sibTransId="{F3708249-D640-4C4B-BBE8-4D890FFD1256}"/>
    <dgm:cxn modelId="{5A4639DF-05A8-4083-AF93-AD183E54F60D}" type="presOf" srcId="{44794BD3-E955-8547-A20B-BC266BB8E427}" destId="{8D9EB0CA-05E9-B74F-AE13-DA2CBCC4B752}" srcOrd="0" destOrd="0" presId="urn:microsoft.com/office/officeart/2005/8/layout/chevron2"/>
    <dgm:cxn modelId="{812B41E0-C26A-9845-A48B-D0FE16AC2B3D}" srcId="{21F9CE6F-9877-4A4B-957E-40E5ECEBAC6F}" destId="{143330A3-5401-8B45-879C-94B4159FCD19}" srcOrd="8" destOrd="0" parTransId="{1480363D-EAA1-424A-85BE-7922DB3C251F}" sibTransId="{18D0B9AB-4876-9A4E-8B84-543647A24552}"/>
    <dgm:cxn modelId="{0A0DCDE5-D2F4-4240-903B-2F08D266D04D}" type="presOf" srcId="{BF9179C4-462D-7741-976C-0A0621135186}" destId="{8E30F4BF-95B3-6E41-B9D3-1CCA605C5311}" srcOrd="0" destOrd="0" presId="urn:microsoft.com/office/officeart/2005/8/layout/chevron2"/>
    <dgm:cxn modelId="{100864EB-A8EB-8945-B5DE-8E4F25C2FE36}" srcId="{21F9CE6F-9877-4A4B-957E-40E5ECEBAC6F}" destId="{18DBAA47-37EE-C949-A76A-912988F5C711}" srcOrd="6" destOrd="0" parTransId="{4579BD7E-4EB1-FD4F-9FD1-15E47CC50BF1}" sibTransId="{029B421F-57B8-734A-A3E4-0C6DD27E86A5}"/>
    <dgm:cxn modelId="{DCF238F4-E637-4FFA-9C4E-2990A702B728}" type="presOf" srcId="{9F3E7831-414A-334C-8624-86A14DFC8D09}" destId="{8213D9C0-D870-E543-AA6E-B95D142CDDBD}" srcOrd="0" destOrd="0" presId="urn:microsoft.com/office/officeart/2005/8/layout/chevron2"/>
    <dgm:cxn modelId="{B3AE5FF4-A87C-4F2B-86C6-19361D6F864D}" type="presOf" srcId="{06B0A987-CF7B-1048-80FD-66409BE624CB}" destId="{ABE9EB80-866B-EB4E-94B9-83935197C488}" srcOrd="0" destOrd="0" presId="urn:microsoft.com/office/officeart/2005/8/layout/chevron2"/>
    <dgm:cxn modelId="{B87380F4-52F1-4B36-BC08-5F8790E20653}" type="presOf" srcId="{F10DADB4-AE07-3149-8D84-2165DD39F5C7}" destId="{1E4A97F2-36B1-1F4B-855B-960D397477C0}" srcOrd="0" destOrd="0" presId="urn:microsoft.com/office/officeart/2005/8/layout/chevron2"/>
    <dgm:cxn modelId="{E99560FA-619A-EB4D-BD9D-67D93A152826}" srcId="{CEDDBD61-99C5-9342-869F-7AA2F3E20E45}" destId="{8D6CC228-4D37-7443-8BA4-35CBB30B9064}" srcOrd="0" destOrd="0" parTransId="{D1627BDF-594B-2443-9B68-4CA35B43D3BB}" sibTransId="{6053E805-D4A2-0445-9137-083A640FA738}"/>
    <dgm:cxn modelId="{1F8FD60E-FE66-4E17-B022-F8C371D4248E}" type="presParOf" srcId="{3074E164-6896-B44D-8D31-C47BD15725A0}" destId="{A4CB6DFC-FF94-6443-88CC-DFA83D3D1471}" srcOrd="0" destOrd="0" presId="urn:microsoft.com/office/officeart/2005/8/layout/chevron2"/>
    <dgm:cxn modelId="{38E61FCC-A9F2-40BC-A375-F5290005A1F1}" type="presParOf" srcId="{A4CB6DFC-FF94-6443-88CC-DFA83D3D1471}" destId="{36C7FBD8-C5A0-044A-9387-A697D295EC33}" srcOrd="0" destOrd="0" presId="urn:microsoft.com/office/officeart/2005/8/layout/chevron2"/>
    <dgm:cxn modelId="{7FF7C299-D653-4FC9-93C2-0913B21597F0}" type="presParOf" srcId="{A4CB6DFC-FF94-6443-88CC-DFA83D3D1471}" destId="{99355196-3CFB-B543-ACA6-653F28D34459}" srcOrd="1" destOrd="0" presId="urn:microsoft.com/office/officeart/2005/8/layout/chevron2"/>
    <dgm:cxn modelId="{6EFD4EEF-5433-4A53-9CD6-0B9F70ED476B}" type="presParOf" srcId="{3074E164-6896-B44D-8D31-C47BD15725A0}" destId="{52A033F1-788F-B64C-B853-02F6233BCADC}" srcOrd="1" destOrd="0" presId="urn:microsoft.com/office/officeart/2005/8/layout/chevron2"/>
    <dgm:cxn modelId="{3FA1DE93-248A-49F2-879B-C8D8DD507D9A}" type="presParOf" srcId="{3074E164-6896-B44D-8D31-C47BD15725A0}" destId="{5D094F4B-E44F-D744-9AA3-9467B848C650}" srcOrd="2" destOrd="0" presId="urn:microsoft.com/office/officeart/2005/8/layout/chevron2"/>
    <dgm:cxn modelId="{033C31FE-F092-4FDC-9354-552F306B8F52}" type="presParOf" srcId="{5D094F4B-E44F-D744-9AA3-9467B848C650}" destId="{1D9CB32C-BC3B-9F4C-A437-C6BCC7AED046}" srcOrd="0" destOrd="0" presId="urn:microsoft.com/office/officeart/2005/8/layout/chevron2"/>
    <dgm:cxn modelId="{6DAD870B-563B-4A9C-89D8-1E2152D1FA5C}" type="presParOf" srcId="{5D094F4B-E44F-D744-9AA3-9467B848C650}" destId="{5B0D2820-9795-9041-A51F-560A480CCDD6}" srcOrd="1" destOrd="0" presId="urn:microsoft.com/office/officeart/2005/8/layout/chevron2"/>
    <dgm:cxn modelId="{45C4F6A5-D1B4-42FA-BDA8-84053C6B505F}" type="presParOf" srcId="{3074E164-6896-B44D-8D31-C47BD15725A0}" destId="{38DE94B0-6E7C-DF40-8539-4ABE117295AE}" srcOrd="3" destOrd="0" presId="urn:microsoft.com/office/officeart/2005/8/layout/chevron2"/>
    <dgm:cxn modelId="{6945DB9B-6FA9-462B-947F-AC21DBBAD9C1}" type="presParOf" srcId="{3074E164-6896-B44D-8D31-C47BD15725A0}" destId="{FA4A3A16-EBEB-4D4E-81AD-8EA86158459E}" srcOrd="4" destOrd="0" presId="urn:microsoft.com/office/officeart/2005/8/layout/chevron2"/>
    <dgm:cxn modelId="{18F7F37F-0881-4C11-95FA-231433F01FC7}" type="presParOf" srcId="{FA4A3A16-EBEB-4D4E-81AD-8EA86158459E}" destId="{1D0C40CC-633F-D940-8B7E-CF2075F5FA9C}" srcOrd="0" destOrd="0" presId="urn:microsoft.com/office/officeart/2005/8/layout/chevron2"/>
    <dgm:cxn modelId="{4B9E1967-EE8F-490A-AC15-D72343E2FA3F}" type="presParOf" srcId="{FA4A3A16-EBEB-4D4E-81AD-8EA86158459E}" destId="{80254022-25B9-EF44-B8ED-5BF83F1D4EFE}" srcOrd="1" destOrd="0" presId="urn:microsoft.com/office/officeart/2005/8/layout/chevron2"/>
    <dgm:cxn modelId="{3F2F11D3-8DE4-465B-88CB-1C3827F58E9C}" type="presParOf" srcId="{3074E164-6896-B44D-8D31-C47BD15725A0}" destId="{2831E6AA-B321-0841-A038-63EAFFD8EED1}" srcOrd="5" destOrd="0" presId="urn:microsoft.com/office/officeart/2005/8/layout/chevron2"/>
    <dgm:cxn modelId="{E3A4A2B4-6380-483F-8AE3-4DB38AF08723}" type="presParOf" srcId="{3074E164-6896-B44D-8D31-C47BD15725A0}" destId="{08287621-EE0B-0940-95E4-26BEE6AC7AA3}" srcOrd="6" destOrd="0" presId="urn:microsoft.com/office/officeart/2005/8/layout/chevron2"/>
    <dgm:cxn modelId="{289069D6-70EE-4C57-B7E3-86F694139411}" type="presParOf" srcId="{08287621-EE0B-0940-95E4-26BEE6AC7AA3}" destId="{1E4A97F2-36B1-1F4B-855B-960D397477C0}" srcOrd="0" destOrd="0" presId="urn:microsoft.com/office/officeart/2005/8/layout/chevron2"/>
    <dgm:cxn modelId="{923BEFE1-9C66-41DF-9368-5018F3CEADA1}" type="presParOf" srcId="{08287621-EE0B-0940-95E4-26BEE6AC7AA3}" destId="{F1840D6C-B045-C947-AB47-A3A094D87CB4}" srcOrd="1" destOrd="0" presId="urn:microsoft.com/office/officeart/2005/8/layout/chevron2"/>
    <dgm:cxn modelId="{6B8A090D-4AF4-46CD-AB39-716EA4771B22}" type="presParOf" srcId="{3074E164-6896-B44D-8D31-C47BD15725A0}" destId="{6BB6CA02-4E48-3446-9452-52B89B4C7632}" srcOrd="7" destOrd="0" presId="urn:microsoft.com/office/officeart/2005/8/layout/chevron2"/>
    <dgm:cxn modelId="{024C38D4-4986-4213-9C2D-89203C338526}" type="presParOf" srcId="{3074E164-6896-B44D-8D31-C47BD15725A0}" destId="{F9029BF3-0602-9F40-B2F1-50B47845CE65}" srcOrd="8" destOrd="0" presId="urn:microsoft.com/office/officeart/2005/8/layout/chevron2"/>
    <dgm:cxn modelId="{AAD5ABC2-70AE-4CE9-A88F-06F653C13231}" type="presParOf" srcId="{F9029BF3-0602-9F40-B2F1-50B47845CE65}" destId="{37DAC7B9-AB7D-AE47-9045-BDC3FD473854}" srcOrd="0" destOrd="0" presId="urn:microsoft.com/office/officeart/2005/8/layout/chevron2"/>
    <dgm:cxn modelId="{74563B31-4CC5-4D88-AABA-51FAB3A4527F}" type="presParOf" srcId="{F9029BF3-0602-9F40-B2F1-50B47845CE65}" destId="{B9865C0E-EBE4-E144-84A6-EB1051A49A37}" srcOrd="1" destOrd="0" presId="urn:microsoft.com/office/officeart/2005/8/layout/chevron2"/>
    <dgm:cxn modelId="{9AEE1249-CB3B-42E3-8A49-01F65021D414}" type="presParOf" srcId="{3074E164-6896-B44D-8D31-C47BD15725A0}" destId="{9FECCCA6-C2FF-6C48-B408-413E5C4C7AA1}" srcOrd="9" destOrd="0" presId="urn:microsoft.com/office/officeart/2005/8/layout/chevron2"/>
    <dgm:cxn modelId="{3ECD87D0-8A4B-47A2-8D8F-8D2D5297A34C}" type="presParOf" srcId="{3074E164-6896-B44D-8D31-C47BD15725A0}" destId="{94D8EBAF-4573-3E41-8F98-9BB10A7E976E}" srcOrd="10" destOrd="0" presId="urn:microsoft.com/office/officeart/2005/8/layout/chevron2"/>
    <dgm:cxn modelId="{6F043D62-F441-4C1F-957D-101FA5AFBFE3}" type="presParOf" srcId="{94D8EBAF-4573-3E41-8F98-9BB10A7E976E}" destId="{BC377372-E293-544A-9526-5FDD872BF3B7}" srcOrd="0" destOrd="0" presId="urn:microsoft.com/office/officeart/2005/8/layout/chevron2"/>
    <dgm:cxn modelId="{51EA8F8F-6368-4AC4-975A-43E2DB9E53DA}" type="presParOf" srcId="{94D8EBAF-4573-3E41-8F98-9BB10A7E976E}" destId="{8213D9C0-D870-E543-AA6E-B95D142CDDBD}" srcOrd="1" destOrd="0" presId="urn:microsoft.com/office/officeart/2005/8/layout/chevron2"/>
    <dgm:cxn modelId="{8E354FDC-BD7B-4C88-ABF7-4B9F6D4C661D}" type="presParOf" srcId="{3074E164-6896-B44D-8D31-C47BD15725A0}" destId="{225F63AF-6E09-FC41-B4C2-92BCB5A0F1CF}" srcOrd="11" destOrd="0" presId="urn:microsoft.com/office/officeart/2005/8/layout/chevron2"/>
    <dgm:cxn modelId="{B91C2FC1-78D1-4DB9-B0DC-3B23D6B714E8}" type="presParOf" srcId="{3074E164-6896-B44D-8D31-C47BD15725A0}" destId="{E3200BED-F166-7740-BFFA-5F24938CA08B}" srcOrd="12" destOrd="0" presId="urn:microsoft.com/office/officeart/2005/8/layout/chevron2"/>
    <dgm:cxn modelId="{0FFB927A-EB3C-46C9-9786-EEC78D73EF70}" type="presParOf" srcId="{E3200BED-F166-7740-BFFA-5F24938CA08B}" destId="{8FFE5F7D-8990-CB48-B874-C8697EB6C31B}" srcOrd="0" destOrd="0" presId="urn:microsoft.com/office/officeart/2005/8/layout/chevron2"/>
    <dgm:cxn modelId="{FAA416B0-2D91-46AC-B554-4F75B599841C}" type="presParOf" srcId="{E3200BED-F166-7740-BFFA-5F24938CA08B}" destId="{8D9EB0CA-05E9-B74F-AE13-DA2CBCC4B752}" srcOrd="1" destOrd="0" presId="urn:microsoft.com/office/officeart/2005/8/layout/chevron2"/>
    <dgm:cxn modelId="{64C7EC3C-5457-4F7C-BCE5-E029644D1B85}" type="presParOf" srcId="{3074E164-6896-B44D-8D31-C47BD15725A0}" destId="{5A44EBCB-1A2A-2F4F-BF16-F3171524B661}" srcOrd="13" destOrd="0" presId="urn:microsoft.com/office/officeart/2005/8/layout/chevron2"/>
    <dgm:cxn modelId="{ABA1F364-1CEE-4009-8882-EF544DE9B35B}" type="presParOf" srcId="{3074E164-6896-B44D-8D31-C47BD15725A0}" destId="{35BA1E37-6B41-4E46-A132-56BB625948FA}" srcOrd="14" destOrd="0" presId="urn:microsoft.com/office/officeart/2005/8/layout/chevron2"/>
    <dgm:cxn modelId="{E4E366CE-1175-4D18-A646-A7BBC37033BD}" type="presParOf" srcId="{35BA1E37-6B41-4E46-A132-56BB625948FA}" destId="{E0FE5C3C-1A25-F247-9D25-0DAB4BB8D352}" srcOrd="0" destOrd="0" presId="urn:microsoft.com/office/officeart/2005/8/layout/chevron2"/>
    <dgm:cxn modelId="{2F04FD7D-CB2B-43C3-8E1A-3F5C772FC793}" type="presParOf" srcId="{35BA1E37-6B41-4E46-A132-56BB625948FA}" destId="{3F91CDD6-D6A2-9E4B-BA62-BD48CB0D44F4}" srcOrd="1" destOrd="0" presId="urn:microsoft.com/office/officeart/2005/8/layout/chevron2"/>
    <dgm:cxn modelId="{A19EF9E6-1BAA-46F6-934C-D4F7B09BA67E}" type="presParOf" srcId="{3074E164-6896-B44D-8D31-C47BD15725A0}" destId="{CAE5042A-1A32-8147-A640-178541741DB8}" srcOrd="15" destOrd="0" presId="urn:microsoft.com/office/officeart/2005/8/layout/chevron2"/>
    <dgm:cxn modelId="{2BE5443D-B5FF-49C1-8AD8-7B6C6C51508B}" type="presParOf" srcId="{3074E164-6896-B44D-8D31-C47BD15725A0}" destId="{234E122C-5C00-D741-977B-A1F46AB8B015}" srcOrd="16" destOrd="0" presId="urn:microsoft.com/office/officeart/2005/8/layout/chevron2"/>
    <dgm:cxn modelId="{5CA5C2AC-4417-4F44-8E80-A9EE4D55C732}" type="presParOf" srcId="{234E122C-5C00-D741-977B-A1F46AB8B015}" destId="{DB54E20A-D7B9-4148-9BB9-92D6F7DD1FE2}" srcOrd="0" destOrd="0" presId="urn:microsoft.com/office/officeart/2005/8/layout/chevron2"/>
    <dgm:cxn modelId="{15D31200-40B9-4131-B27C-071BB001B711}" type="presParOf" srcId="{234E122C-5C00-D741-977B-A1F46AB8B015}" destId="{84E89204-8BE0-9B4E-B28B-79465180080E}" srcOrd="1" destOrd="0" presId="urn:microsoft.com/office/officeart/2005/8/layout/chevron2"/>
    <dgm:cxn modelId="{E59BF15B-66D1-43C4-8E99-FED1A8FF6FBF}" type="presParOf" srcId="{3074E164-6896-B44D-8D31-C47BD15725A0}" destId="{4C0834C1-ABA4-D843-A090-B929E31CC12A}" srcOrd="17" destOrd="0" presId="urn:microsoft.com/office/officeart/2005/8/layout/chevron2"/>
    <dgm:cxn modelId="{419F2C42-AC83-4990-9391-493482F7BFBE}" type="presParOf" srcId="{3074E164-6896-B44D-8D31-C47BD15725A0}" destId="{A1565396-89A8-964B-A2C7-F349240F577C}" srcOrd="18" destOrd="0" presId="urn:microsoft.com/office/officeart/2005/8/layout/chevron2"/>
    <dgm:cxn modelId="{1E3796C7-C7C3-47C9-B53B-DD6177A96249}" type="presParOf" srcId="{A1565396-89A8-964B-A2C7-F349240F577C}" destId="{345DE31F-57DA-6E43-B6FC-DD4C73928A17}" srcOrd="0" destOrd="0" presId="urn:microsoft.com/office/officeart/2005/8/layout/chevron2"/>
    <dgm:cxn modelId="{97E4B98A-415D-44E5-8481-77B690C3000F}" type="presParOf" srcId="{A1565396-89A8-964B-A2C7-F349240F577C}" destId="{8E30F4BF-95B3-6E41-B9D3-1CCA605C5311}" srcOrd="1" destOrd="0" presId="urn:microsoft.com/office/officeart/2005/8/layout/chevron2"/>
    <dgm:cxn modelId="{EEC40D24-A943-4AAE-A8F0-11289A387DDF}" type="presParOf" srcId="{3074E164-6896-B44D-8D31-C47BD15725A0}" destId="{8B029A0E-C858-F74E-A563-AA6FB84DBB7E}" srcOrd="19" destOrd="0" presId="urn:microsoft.com/office/officeart/2005/8/layout/chevron2"/>
    <dgm:cxn modelId="{D0BDFAD4-3B36-4793-8182-F331D526E42C}" type="presParOf" srcId="{3074E164-6896-B44D-8D31-C47BD15725A0}" destId="{6597BD9A-43C1-2645-8D21-85604D3A636C}" srcOrd="20" destOrd="0" presId="urn:microsoft.com/office/officeart/2005/8/layout/chevron2"/>
    <dgm:cxn modelId="{AD91379F-1CAA-429E-9387-865C266E5AAD}" type="presParOf" srcId="{6597BD9A-43C1-2645-8D21-85604D3A636C}" destId="{9469FD54-F9F0-0C4F-B6A2-6E811AC3A113}" srcOrd="0" destOrd="0" presId="urn:microsoft.com/office/officeart/2005/8/layout/chevron2"/>
    <dgm:cxn modelId="{C893F314-5AAD-4900-9E85-B5896943B140}" type="presParOf" srcId="{6597BD9A-43C1-2645-8D21-85604D3A636C}" destId="{ABE9EB80-866B-EB4E-94B9-83935197C488}" srcOrd="1" destOrd="0" presId="urn:microsoft.com/office/officeart/2005/8/layout/chevron2"/>
    <dgm:cxn modelId="{3B32CFDD-A870-4F5A-B5ED-B512F1AAA667}" type="presParOf" srcId="{3074E164-6896-B44D-8D31-C47BD15725A0}" destId="{8D5C47AB-D7D4-0444-BE2C-CCA0D3DDDB07}" srcOrd="21" destOrd="0" presId="urn:microsoft.com/office/officeart/2005/8/layout/chevron2"/>
    <dgm:cxn modelId="{5F175F32-95F7-4732-BDEC-BD0D78A3F7B9}" type="presParOf" srcId="{3074E164-6896-B44D-8D31-C47BD15725A0}" destId="{34C0083C-CF1F-E444-BB51-DAB84FC940A6}" srcOrd="22" destOrd="0" presId="urn:microsoft.com/office/officeart/2005/8/layout/chevron2"/>
    <dgm:cxn modelId="{AE8BA6F5-7B15-4D03-873A-0260A24B0354}" type="presParOf" srcId="{34C0083C-CF1F-E444-BB51-DAB84FC940A6}" destId="{97C19B8A-E256-954D-B3E2-ACC008D3F2A2}" srcOrd="0" destOrd="0" presId="urn:microsoft.com/office/officeart/2005/8/layout/chevron2"/>
    <dgm:cxn modelId="{85674C36-91ED-4054-A2B0-F0D1EABA31AA}" type="presParOf" srcId="{34C0083C-CF1F-E444-BB51-DAB84FC940A6}" destId="{50D9BA17-845F-584F-94D1-C664F83B523D}" srcOrd="1" destOrd="0" presId="urn:microsoft.com/office/officeart/2005/8/layout/chevron2"/>
    <dgm:cxn modelId="{D76CE85B-3F43-4EBA-8A03-CD0F01BD984D}" type="presParOf" srcId="{3074E164-6896-B44D-8D31-C47BD15725A0}" destId="{8864A1EA-F64D-EE44-ABA0-DF3A227F607C}" srcOrd="23" destOrd="0" presId="urn:microsoft.com/office/officeart/2005/8/layout/chevron2"/>
    <dgm:cxn modelId="{766B0619-16E1-4847-B1A1-EDC5A8D8C12D}" type="presParOf" srcId="{3074E164-6896-B44D-8D31-C47BD15725A0}" destId="{9CF373BC-2150-2748-B27A-13F925965979}" srcOrd="24" destOrd="0" presId="urn:microsoft.com/office/officeart/2005/8/layout/chevron2"/>
    <dgm:cxn modelId="{286ADABB-F27B-4FF5-90E3-E7C2ED619E96}" type="presParOf" srcId="{9CF373BC-2150-2748-B27A-13F925965979}" destId="{FEEFC44B-0BAF-0C4F-A70C-A46C7C88563C}" srcOrd="0" destOrd="0" presId="urn:microsoft.com/office/officeart/2005/8/layout/chevron2"/>
    <dgm:cxn modelId="{FA2C6C40-79B8-43DF-AE06-98A84C20F35A}" type="presParOf" srcId="{9CF373BC-2150-2748-B27A-13F925965979}" destId="{9E505C31-0B94-3847-89BE-483269FA4D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F9CE6F-9877-4A4B-957E-40E5ECEBAC6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0DADB4-AE07-3149-8D84-2165DD39F5C7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4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4CA20595-C1D1-A148-BC8B-72B9F2ECB52A}" type="parTrans" cxnId="{A18DB682-0B16-8149-87C3-3907EF72457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D0536C7-ECA2-1C4C-A391-F8BFF4C9A049}" type="sibTrans" cxnId="{A18DB682-0B16-8149-87C3-3907EF72457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36E5804-E717-EB45-8877-1A43B0148410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6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277FA51-89CD-E741-A8BF-B4C65D0F68BD}" type="parTrans" cxnId="{8D1BF0C8-9943-3A4B-9FBE-1E41898AFB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1209B01-B938-6F4A-8C2C-8A1B370FB3F1}" type="sibTrans" cxnId="{8D1BF0C8-9943-3A4B-9FBE-1E41898AFB6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AC9FBFF-AD76-6A4E-B995-B14E2BA468DA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3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B035BA9-293C-2445-B48A-140990D938E7}" type="parTrans" cxnId="{9E42E636-BB70-F145-B965-F69E6C74B2F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8CFC0CF-DC68-CE4D-B9C2-5FDF6C22684F}" type="sibTrans" cxnId="{9E42E636-BB70-F145-B965-F69E6C74B2F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416A27-613D-5347-9353-4A1DF2F6F22A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Verifikasi </a:t>
          </a:r>
          <a:r>
            <a:rPr lang="id-ID" altLang="zh-CN" dirty="0" err="1">
              <a:latin typeface="Arial" charset="0"/>
              <a:ea typeface="Arial" charset="0"/>
              <a:cs typeface="Arial" charset="0"/>
            </a:rPr>
            <a:t>SIKaP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E3DAAFA-83DE-7846-BD72-8187AA16C5B2}" type="parTrans" cxnId="{8AE88614-E836-4049-A4D8-933A1F9C93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8F64F41-37B6-AD4A-869B-1550E38C6A28}" type="sibTrans" cxnId="{8AE88614-E836-4049-A4D8-933A1F9C93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EDDBD61-99C5-9342-869F-7AA2F3E20E45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5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6CD41C9-ED0B-B046-99AF-BD78CE3788CD}" type="parTrans" cxnId="{F735D3A5-2974-254A-8C9B-51DD40B7F39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CECA587-605C-AF41-8C02-E128F5FB4000}" type="sibTrans" cxnId="{F735D3A5-2974-254A-8C9B-51DD40B7F39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6CC228-4D37-7443-8BA4-35CBB30B9064}">
      <dgm:prSet phldrT="[Text]"/>
      <dgm:spPr/>
      <dgm:t>
        <a:bodyPr/>
        <a:lstStyle/>
        <a:p>
          <a:r>
            <a:rPr lang="id-ID" altLang="zh-CN" b="1" dirty="0">
              <a:latin typeface="Arial" charset="0"/>
              <a:ea typeface="Arial" charset="0"/>
              <a:cs typeface="Arial" charset="0"/>
            </a:rPr>
            <a:t>Pengumuman Pemenang</a:t>
          </a:r>
          <a:endParaRPr lang="en-US" b="1" dirty="0">
            <a:latin typeface="Arial" charset="0"/>
            <a:ea typeface="Arial" charset="0"/>
            <a:cs typeface="Arial" charset="0"/>
          </a:endParaRPr>
        </a:p>
      </dgm:t>
    </dgm:pt>
    <dgm:pt modelId="{D1627BDF-594B-2443-9B68-4CA35B43D3BB}" type="parTrans" cxnId="{E99560FA-619A-EB4D-BD9D-67D93A1528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53E805-D4A2-0445-9137-083A640FA738}" type="sibTrans" cxnId="{E99560FA-619A-EB4D-BD9D-67D93A1528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F3E7831-414A-334C-8624-86A14DFC8D09}">
      <dgm:prSet phldrT="[Text]"/>
      <dgm:spPr/>
      <dgm:t>
        <a:bodyPr/>
        <a:lstStyle/>
        <a:p>
          <a:r>
            <a:rPr lang="id-ID" altLang="zh-CN" dirty="0">
              <a:latin typeface="Arial" charset="0"/>
              <a:ea typeface="Arial" charset="0"/>
              <a:cs typeface="Arial" charset="0"/>
            </a:rPr>
            <a:t>SPPBJ dan </a:t>
          </a:r>
          <a:r>
            <a:rPr lang="id-ID" altLang="zh-CN" dirty="0" err="1">
              <a:latin typeface="Arial" charset="0"/>
              <a:ea typeface="Arial" charset="0"/>
              <a:cs typeface="Arial" charset="0"/>
            </a:rPr>
            <a:t>Penandatangan</a:t>
          </a:r>
          <a:r>
            <a:rPr lang="id-ID" altLang="zh-CN" dirty="0">
              <a:latin typeface="Arial" charset="0"/>
              <a:ea typeface="Arial" charset="0"/>
              <a:cs typeface="Arial" charset="0"/>
            </a:rPr>
            <a:t> Kontrak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EA27F8A-F43A-8348-AF84-1CDD64FA19AD}" type="parTrans" cxnId="{101B1C57-CB5B-9442-BB40-4745F4D56D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DBEBE81-AF22-1543-B8BA-936EF2BF12A4}" type="sibTrans" cxnId="{101B1C57-CB5B-9442-BB40-4745F4D56DB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7BBD4D-7D2E-694E-AD89-5754765AABB8}">
      <dgm:prSet phldrT="[Text]"/>
      <dgm:spPr/>
      <dgm:t>
        <a:bodyPr/>
        <a:lstStyle/>
        <a:p>
          <a:r>
            <a:rPr lang="en-US" i="1" dirty="0" err="1">
              <a:latin typeface="Arial" charset="0"/>
              <a:ea typeface="Arial" charset="0"/>
              <a:cs typeface="Arial" charset="0"/>
            </a:rPr>
            <a:t>Evaluasi</a:t>
          </a:r>
          <a:r>
            <a:rPr lang="en-US" i="1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i="1" dirty="0" err="1">
              <a:latin typeface="Arial" charset="0"/>
              <a:ea typeface="Arial" charset="0"/>
              <a:cs typeface="Arial" charset="0"/>
            </a:rPr>
            <a:t>Harga</a:t>
          </a:r>
          <a:r>
            <a:rPr lang="en-US" i="1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i="1" dirty="0" err="1">
              <a:latin typeface="Arial" charset="0"/>
              <a:ea typeface="Arial" charset="0"/>
              <a:cs typeface="Arial" charset="0"/>
            </a:rPr>
            <a:t>Otomatis</a:t>
          </a:r>
          <a:r>
            <a:rPr lang="en-US" i="1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i="1" dirty="0" err="1">
              <a:latin typeface="Arial" charset="0"/>
              <a:ea typeface="Arial" charset="0"/>
              <a:cs typeface="Arial" charset="0"/>
            </a:rPr>
            <a:t>oleh</a:t>
          </a:r>
          <a:r>
            <a:rPr lang="en-US" i="1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i="1" dirty="0" err="1">
              <a:latin typeface="Arial" charset="0"/>
              <a:ea typeface="Arial" charset="0"/>
              <a:cs typeface="Arial" charset="0"/>
            </a:rPr>
            <a:t>Sistem</a:t>
          </a:r>
          <a:endParaRPr lang="en-US" i="1" dirty="0">
            <a:latin typeface="Arial" charset="0"/>
            <a:ea typeface="Arial" charset="0"/>
            <a:cs typeface="Arial" charset="0"/>
          </a:endParaRPr>
        </a:p>
      </dgm:t>
    </dgm:pt>
    <dgm:pt modelId="{4C245215-3DA6-4B47-BA58-38EF3A9DF40E}" type="parTrans" cxnId="{82EECFB8-947A-5040-811F-51BA9A8FAB6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3ECB1A7-003E-134E-98D4-2125ABA71198}" type="sibTrans" cxnId="{82EECFB8-947A-5040-811F-51BA9A8FAB6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3F3F1A1-98D5-BA45-B01F-51CAC77127B3}">
      <dgm:prSet phldrT="[Text]"/>
      <dgm:spPr/>
      <dgm:t>
        <a:bodyPr/>
        <a:lstStyle/>
        <a:p>
          <a:r>
            <a:rPr lang="en-US" b="1" dirty="0">
              <a:latin typeface="Arial" charset="0"/>
              <a:ea typeface="Arial" charset="0"/>
              <a:cs typeface="Arial" charset="0"/>
            </a:rPr>
            <a:t>Upload </a:t>
          </a:r>
          <a:r>
            <a:rPr lang="en-US" b="1" dirty="0" err="1">
              <a:latin typeface="Arial" charset="0"/>
              <a:ea typeface="Arial" charset="0"/>
              <a:cs typeface="Arial" charset="0"/>
            </a:rPr>
            <a:t>Penawaran</a:t>
          </a:r>
          <a:r>
            <a:rPr lang="en-US" b="1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b="1" dirty="0" err="1">
              <a:latin typeface="Arial" charset="0"/>
              <a:ea typeface="Arial" charset="0"/>
              <a:cs typeface="Arial" charset="0"/>
            </a:rPr>
            <a:t>Harga</a:t>
          </a:r>
          <a:r>
            <a:rPr lang="en-US" b="1" dirty="0">
              <a:latin typeface="Arial" charset="0"/>
              <a:ea typeface="Arial" charset="0"/>
              <a:cs typeface="Arial" charset="0"/>
            </a:rPr>
            <a:t> (e-Reverse Auction) </a:t>
          </a:r>
        </a:p>
      </dgm:t>
    </dgm:pt>
    <dgm:pt modelId="{87206115-0B56-E342-BAAF-14669736CB39}" type="parTrans" cxnId="{8369A409-2828-1945-AABB-4BAC224F73D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51BFACA-8252-814C-AE3A-69EACD2E8F07}" type="sibTrans" cxnId="{8369A409-2828-1945-AABB-4BAC224F73D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CD54312-8C98-604B-AD11-E0D072041AF8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2</a:t>
          </a:r>
        </a:p>
      </dgm:t>
    </dgm:pt>
    <dgm:pt modelId="{FE7E9CF0-3D54-FE46-A967-10EC7D14F294}" type="parTrans" cxnId="{ECA152B9-EE7C-E446-8599-F9207FFB554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B680E0C-B6E7-7D4D-B83A-89677E9CCA4A}" type="sibTrans" cxnId="{ECA152B9-EE7C-E446-8599-F9207FFB554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3060B24-37E4-0548-BD69-3DAD1052A435}">
      <dgm:prSet phldrT="[Text]"/>
      <dgm:spPr/>
      <dgm:t>
        <a:bodyPr/>
        <a:lstStyle/>
        <a:p>
          <a:r>
            <a:rPr lang="en-US" b="1" dirty="0" err="1">
              <a:latin typeface="Arial" charset="0"/>
              <a:ea typeface="Arial" charset="0"/>
              <a:cs typeface="Arial" charset="0"/>
            </a:rPr>
            <a:t>Undangan</a:t>
          </a:r>
          <a:endParaRPr lang="en-US" b="1" dirty="0">
            <a:latin typeface="Arial" charset="0"/>
            <a:ea typeface="Arial" charset="0"/>
            <a:cs typeface="Arial" charset="0"/>
          </a:endParaRPr>
        </a:p>
      </dgm:t>
    </dgm:pt>
    <dgm:pt modelId="{DFAD41E8-B106-9349-8CFA-2F9362D87EAB}" type="parTrans" cxnId="{9E0DD434-CCB6-E74C-B093-E20A122BC5D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29A1F9F-9F11-C64B-87BA-DADA47D8C6A2}" type="sibTrans" cxnId="{9E0DD434-CCB6-E74C-B093-E20A122BC5D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2202961-1C82-0347-948C-1E782C587162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1</a:t>
          </a:r>
        </a:p>
      </dgm:t>
    </dgm:pt>
    <dgm:pt modelId="{FDE77520-6AE6-234A-A9FE-FA990E85A131}" type="parTrans" cxnId="{048A4861-FE6B-C345-B664-D1C25CA106B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3A69DB8-5547-FA43-B3D1-8E6D479C53A6}" type="sibTrans" cxnId="{048A4861-FE6B-C345-B664-D1C25CA106B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074E164-6896-B44D-8D31-C47BD15725A0}" type="pres">
      <dgm:prSet presAssocID="{21F9CE6F-9877-4A4B-957E-40E5ECEBAC6F}" presName="linearFlow" presStyleCnt="0">
        <dgm:presLayoutVars>
          <dgm:dir/>
          <dgm:animLvl val="lvl"/>
          <dgm:resizeHandles val="exact"/>
        </dgm:presLayoutVars>
      </dgm:prSet>
      <dgm:spPr/>
    </dgm:pt>
    <dgm:pt modelId="{A4CB6DFC-FF94-6443-88CC-DFA83D3D1471}" type="pres">
      <dgm:prSet presAssocID="{62202961-1C82-0347-948C-1E782C587162}" presName="composite" presStyleCnt="0"/>
      <dgm:spPr/>
    </dgm:pt>
    <dgm:pt modelId="{36C7FBD8-C5A0-044A-9387-A697D295EC33}" type="pres">
      <dgm:prSet presAssocID="{62202961-1C82-0347-948C-1E782C58716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9355196-3CFB-B543-ACA6-653F28D34459}" type="pres">
      <dgm:prSet presAssocID="{62202961-1C82-0347-948C-1E782C587162}" presName="descendantText" presStyleLbl="alignAcc1" presStyleIdx="0" presStyleCnt="6">
        <dgm:presLayoutVars>
          <dgm:bulletEnabled val="1"/>
        </dgm:presLayoutVars>
      </dgm:prSet>
      <dgm:spPr/>
    </dgm:pt>
    <dgm:pt modelId="{52A033F1-788F-B64C-B853-02F6233BCADC}" type="pres">
      <dgm:prSet presAssocID="{63A69DB8-5547-FA43-B3D1-8E6D479C53A6}" presName="sp" presStyleCnt="0"/>
      <dgm:spPr/>
    </dgm:pt>
    <dgm:pt modelId="{5D094F4B-E44F-D744-9AA3-9467B848C650}" type="pres">
      <dgm:prSet presAssocID="{3CD54312-8C98-604B-AD11-E0D072041AF8}" presName="composite" presStyleCnt="0"/>
      <dgm:spPr/>
    </dgm:pt>
    <dgm:pt modelId="{1D9CB32C-BC3B-9F4C-A437-C6BCC7AED046}" type="pres">
      <dgm:prSet presAssocID="{3CD54312-8C98-604B-AD11-E0D072041AF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0D2820-9795-9041-A51F-560A480CCDD6}" type="pres">
      <dgm:prSet presAssocID="{3CD54312-8C98-604B-AD11-E0D072041AF8}" presName="descendantText" presStyleLbl="alignAcc1" presStyleIdx="1" presStyleCnt="6">
        <dgm:presLayoutVars>
          <dgm:bulletEnabled val="1"/>
        </dgm:presLayoutVars>
      </dgm:prSet>
      <dgm:spPr/>
    </dgm:pt>
    <dgm:pt modelId="{38DE94B0-6E7C-DF40-8539-4ABE117295AE}" type="pres">
      <dgm:prSet presAssocID="{9B680E0C-B6E7-7D4D-B83A-89677E9CCA4A}" presName="sp" presStyleCnt="0"/>
      <dgm:spPr/>
    </dgm:pt>
    <dgm:pt modelId="{FA4A3A16-EBEB-4D4E-81AD-8EA86158459E}" type="pres">
      <dgm:prSet presAssocID="{3AC9FBFF-AD76-6A4E-B995-B14E2BA468DA}" presName="composite" presStyleCnt="0"/>
      <dgm:spPr/>
    </dgm:pt>
    <dgm:pt modelId="{1D0C40CC-633F-D940-8B7E-CF2075F5FA9C}" type="pres">
      <dgm:prSet presAssocID="{3AC9FBFF-AD76-6A4E-B995-B14E2BA468D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0254022-25B9-EF44-B8ED-5BF83F1D4EFE}" type="pres">
      <dgm:prSet presAssocID="{3AC9FBFF-AD76-6A4E-B995-B14E2BA468DA}" presName="descendantText" presStyleLbl="alignAcc1" presStyleIdx="2" presStyleCnt="6">
        <dgm:presLayoutVars>
          <dgm:bulletEnabled val="1"/>
        </dgm:presLayoutVars>
      </dgm:prSet>
      <dgm:spPr/>
    </dgm:pt>
    <dgm:pt modelId="{2831E6AA-B321-0841-A038-63EAFFD8EED1}" type="pres">
      <dgm:prSet presAssocID="{F8CFC0CF-DC68-CE4D-B9C2-5FDF6C22684F}" presName="sp" presStyleCnt="0"/>
      <dgm:spPr/>
    </dgm:pt>
    <dgm:pt modelId="{08287621-EE0B-0940-95E4-26BEE6AC7AA3}" type="pres">
      <dgm:prSet presAssocID="{F10DADB4-AE07-3149-8D84-2165DD39F5C7}" presName="composite" presStyleCnt="0"/>
      <dgm:spPr/>
    </dgm:pt>
    <dgm:pt modelId="{1E4A97F2-36B1-1F4B-855B-960D397477C0}" type="pres">
      <dgm:prSet presAssocID="{F10DADB4-AE07-3149-8D84-2165DD39F5C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1840D6C-B045-C947-AB47-A3A094D87CB4}" type="pres">
      <dgm:prSet presAssocID="{F10DADB4-AE07-3149-8D84-2165DD39F5C7}" presName="descendantText" presStyleLbl="alignAcc1" presStyleIdx="3" presStyleCnt="6">
        <dgm:presLayoutVars>
          <dgm:bulletEnabled val="1"/>
        </dgm:presLayoutVars>
      </dgm:prSet>
      <dgm:spPr/>
    </dgm:pt>
    <dgm:pt modelId="{6BB6CA02-4E48-3446-9452-52B89B4C7632}" type="pres">
      <dgm:prSet presAssocID="{9D0536C7-ECA2-1C4C-A391-F8BFF4C9A049}" presName="sp" presStyleCnt="0"/>
      <dgm:spPr/>
    </dgm:pt>
    <dgm:pt modelId="{F9029BF3-0602-9F40-B2F1-50B47845CE65}" type="pres">
      <dgm:prSet presAssocID="{CEDDBD61-99C5-9342-869F-7AA2F3E20E45}" presName="composite" presStyleCnt="0"/>
      <dgm:spPr/>
    </dgm:pt>
    <dgm:pt modelId="{37DAC7B9-AB7D-AE47-9045-BDC3FD473854}" type="pres">
      <dgm:prSet presAssocID="{CEDDBD61-99C5-9342-869F-7AA2F3E20E4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9865C0E-EBE4-E144-84A6-EB1051A49A37}" type="pres">
      <dgm:prSet presAssocID="{CEDDBD61-99C5-9342-869F-7AA2F3E20E45}" presName="descendantText" presStyleLbl="alignAcc1" presStyleIdx="4" presStyleCnt="6">
        <dgm:presLayoutVars>
          <dgm:bulletEnabled val="1"/>
        </dgm:presLayoutVars>
      </dgm:prSet>
      <dgm:spPr/>
    </dgm:pt>
    <dgm:pt modelId="{9FECCCA6-C2FF-6C48-B408-413E5C4C7AA1}" type="pres">
      <dgm:prSet presAssocID="{2CECA587-605C-AF41-8C02-E128F5FB4000}" presName="sp" presStyleCnt="0"/>
      <dgm:spPr/>
    </dgm:pt>
    <dgm:pt modelId="{94D8EBAF-4573-3E41-8F98-9BB10A7E976E}" type="pres">
      <dgm:prSet presAssocID="{C36E5804-E717-EB45-8877-1A43B0148410}" presName="composite" presStyleCnt="0"/>
      <dgm:spPr/>
    </dgm:pt>
    <dgm:pt modelId="{BC377372-E293-544A-9526-5FDD872BF3B7}" type="pres">
      <dgm:prSet presAssocID="{C36E5804-E717-EB45-8877-1A43B0148410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213D9C0-D870-E543-AA6E-B95D142CDDBD}" type="pres">
      <dgm:prSet presAssocID="{C36E5804-E717-EB45-8877-1A43B014841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4378304-5C0A-4CCF-AF46-0C864570F978}" type="presOf" srcId="{3AC9FBFF-AD76-6A4E-B995-B14E2BA468DA}" destId="{1D0C40CC-633F-D940-8B7E-CF2075F5FA9C}" srcOrd="0" destOrd="0" presId="urn:microsoft.com/office/officeart/2005/8/layout/chevron2"/>
    <dgm:cxn modelId="{8369A409-2828-1945-AABB-4BAC224F73D5}" srcId="{3CD54312-8C98-604B-AD11-E0D072041AF8}" destId="{A3F3F1A1-98D5-BA45-B01F-51CAC77127B3}" srcOrd="0" destOrd="0" parTransId="{87206115-0B56-E342-BAAF-14669736CB39}" sibTransId="{251BFACA-8252-814C-AE3A-69EACD2E8F07}"/>
    <dgm:cxn modelId="{9EB88E0E-C75A-41B7-87E0-6081FD455A30}" type="presOf" srcId="{CEDDBD61-99C5-9342-869F-7AA2F3E20E45}" destId="{37DAC7B9-AB7D-AE47-9045-BDC3FD473854}" srcOrd="0" destOrd="0" presId="urn:microsoft.com/office/officeart/2005/8/layout/chevron2"/>
    <dgm:cxn modelId="{8AE88614-E836-4049-A4D8-933A1F9C93D3}" srcId="{F10DADB4-AE07-3149-8D84-2165DD39F5C7}" destId="{E1416A27-613D-5347-9353-4A1DF2F6F22A}" srcOrd="0" destOrd="0" parTransId="{0E3DAAFA-83DE-7846-BD72-8187AA16C5B2}" sibTransId="{38F64F41-37B6-AD4A-869B-1550E38C6A28}"/>
    <dgm:cxn modelId="{9E0DD434-CCB6-E74C-B093-E20A122BC5DE}" srcId="{62202961-1C82-0347-948C-1E782C587162}" destId="{C3060B24-37E4-0548-BD69-3DAD1052A435}" srcOrd="0" destOrd="0" parTransId="{DFAD41E8-B106-9349-8CFA-2F9362D87EAB}" sibTransId="{A29A1F9F-9F11-C64B-87BA-DADA47D8C6A2}"/>
    <dgm:cxn modelId="{9E42E636-BB70-F145-B965-F69E6C74B2F2}" srcId="{21F9CE6F-9877-4A4B-957E-40E5ECEBAC6F}" destId="{3AC9FBFF-AD76-6A4E-B995-B14E2BA468DA}" srcOrd="2" destOrd="0" parTransId="{8B035BA9-293C-2445-B48A-140990D938E7}" sibTransId="{F8CFC0CF-DC68-CE4D-B9C2-5FDF6C22684F}"/>
    <dgm:cxn modelId="{BCFDD937-5CFB-47F0-8BA0-8BE65BEB7339}" type="presOf" srcId="{21F9CE6F-9877-4A4B-957E-40E5ECEBAC6F}" destId="{3074E164-6896-B44D-8D31-C47BD15725A0}" srcOrd="0" destOrd="0" presId="urn:microsoft.com/office/officeart/2005/8/layout/chevron2"/>
    <dgm:cxn modelId="{71332B5E-126A-4D52-8E51-A278C89BC0AA}" type="presOf" srcId="{C36E5804-E717-EB45-8877-1A43B0148410}" destId="{BC377372-E293-544A-9526-5FDD872BF3B7}" srcOrd="0" destOrd="0" presId="urn:microsoft.com/office/officeart/2005/8/layout/chevron2"/>
    <dgm:cxn modelId="{048A4861-FE6B-C345-B664-D1C25CA106B1}" srcId="{21F9CE6F-9877-4A4B-957E-40E5ECEBAC6F}" destId="{62202961-1C82-0347-948C-1E782C587162}" srcOrd="0" destOrd="0" parTransId="{FDE77520-6AE6-234A-A9FE-FA990E85A131}" sibTransId="{63A69DB8-5547-FA43-B3D1-8E6D479C53A6}"/>
    <dgm:cxn modelId="{0D9C3650-8995-40FD-8807-C8C553861F63}" type="presOf" srcId="{A3F3F1A1-98D5-BA45-B01F-51CAC77127B3}" destId="{5B0D2820-9795-9041-A51F-560A480CCDD6}" srcOrd="0" destOrd="0" presId="urn:microsoft.com/office/officeart/2005/8/layout/chevron2"/>
    <dgm:cxn modelId="{101B1C57-CB5B-9442-BB40-4745F4D56DB6}" srcId="{C36E5804-E717-EB45-8877-1A43B0148410}" destId="{9F3E7831-414A-334C-8624-86A14DFC8D09}" srcOrd="0" destOrd="0" parTransId="{FEA27F8A-F43A-8348-AF84-1CDD64FA19AD}" sibTransId="{1DBEBE81-AF22-1543-B8BA-936EF2BF12A4}"/>
    <dgm:cxn modelId="{A1ED2F7B-97A9-46ED-96F8-3CF18AA0C650}" type="presOf" srcId="{9F3E7831-414A-334C-8624-86A14DFC8D09}" destId="{8213D9C0-D870-E543-AA6E-B95D142CDDBD}" srcOrd="0" destOrd="0" presId="urn:microsoft.com/office/officeart/2005/8/layout/chevron2"/>
    <dgm:cxn modelId="{20D5BA7B-4704-4C3C-BBE9-5592FE033A08}" type="presOf" srcId="{F10DADB4-AE07-3149-8D84-2165DD39F5C7}" destId="{1E4A97F2-36B1-1F4B-855B-960D397477C0}" srcOrd="0" destOrd="0" presId="urn:microsoft.com/office/officeart/2005/8/layout/chevron2"/>
    <dgm:cxn modelId="{2E6C407D-F2E5-463A-BBCF-42C118B3223D}" type="presOf" srcId="{3CD54312-8C98-604B-AD11-E0D072041AF8}" destId="{1D9CB32C-BC3B-9F4C-A437-C6BCC7AED046}" srcOrd="0" destOrd="0" presId="urn:microsoft.com/office/officeart/2005/8/layout/chevron2"/>
    <dgm:cxn modelId="{A18DB682-0B16-8149-87C3-3907EF724570}" srcId="{21F9CE6F-9877-4A4B-957E-40E5ECEBAC6F}" destId="{F10DADB4-AE07-3149-8D84-2165DD39F5C7}" srcOrd="3" destOrd="0" parTransId="{4CA20595-C1D1-A148-BC8B-72B9F2ECB52A}" sibTransId="{9D0536C7-ECA2-1C4C-A391-F8BFF4C9A049}"/>
    <dgm:cxn modelId="{63D60F9B-6B22-4F26-B3C1-CEE505CBBB05}" type="presOf" srcId="{937BBD4D-7D2E-694E-AD89-5754765AABB8}" destId="{80254022-25B9-EF44-B8ED-5BF83F1D4EFE}" srcOrd="0" destOrd="0" presId="urn:microsoft.com/office/officeart/2005/8/layout/chevron2"/>
    <dgm:cxn modelId="{070AA4A2-7617-4E58-9EDF-FA07D2A04CC7}" type="presOf" srcId="{62202961-1C82-0347-948C-1E782C587162}" destId="{36C7FBD8-C5A0-044A-9387-A697D295EC33}" srcOrd="0" destOrd="0" presId="urn:microsoft.com/office/officeart/2005/8/layout/chevron2"/>
    <dgm:cxn modelId="{F735D3A5-2974-254A-8C9B-51DD40B7F395}" srcId="{21F9CE6F-9877-4A4B-957E-40E5ECEBAC6F}" destId="{CEDDBD61-99C5-9342-869F-7AA2F3E20E45}" srcOrd="4" destOrd="0" parTransId="{66CD41C9-ED0B-B046-99AF-BD78CE3788CD}" sibTransId="{2CECA587-605C-AF41-8C02-E128F5FB4000}"/>
    <dgm:cxn modelId="{1961E8AA-E781-40FA-9358-E4F0D0F6BAEA}" type="presOf" srcId="{C3060B24-37E4-0548-BD69-3DAD1052A435}" destId="{99355196-3CFB-B543-ACA6-653F28D34459}" srcOrd="0" destOrd="0" presId="urn:microsoft.com/office/officeart/2005/8/layout/chevron2"/>
    <dgm:cxn modelId="{82EECFB8-947A-5040-811F-51BA9A8FAB61}" srcId="{3AC9FBFF-AD76-6A4E-B995-B14E2BA468DA}" destId="{937BBD4D-7D2E-694E-AD89-5754765AABB8}" srcOrd="0" destOrd="0" parTransId="{4C245215-3DA6-4B47-BA58-38EF3A9DF40E}" sibTransId="{E3ECB1A7-003E-134E-98D4-2125ABA71198}"/>
    <dgm:cxn modelId="{ECA152B9-EE7C-E446-8599-F9207FFB5545}" srcId="{21F9CE6F-9877-4A4B-957E-40E5ECEBAC6F}" destId="{3CD54312-8C98-604B-AD11-E0D072041AF8}" srcOrd="1" destOrd="0" parTransId="{FE7E9CF0-3D54-FE46-A967-10EC7D14F294}" sibTransId="{9B680E0C-B6E7-7D4D-B83A-89677E9CCA4A}"/>
    <dgm:cxn modelId="{8D1BF0C8-9943-3A4B-9FBE-1E41898AFB65}" srcId="{21F9CE6F-9877-4A4B-957E-40E5ECEBAC6F}" destId="{C36E5804-E717-EB45-8877-1A43B0148410}" srcOrd="5" destOrd="0" parTransId="{6277FA51-89CD-E741-A8BF-B4C65D0F68BD}" sibTransId="{31209B01-B938-6F4A-8C2C-8A1B370FB3F1}"/>
    <dgm:cxn modelId="{6F62CAD5-1532-4A7F-9F88-0FB9BD71CA26}" type="presOf" srcId="{E1416A27-613D-5347-9353-4A1DF2F6F22A}" destId="{F1840D6C-B045-C947-AB47-A3A094D87CB4}" srcOrd="0" destOrd="0" presId="urn:microsoft.com/office/officeart/2005/8/layout/chevron2"/>
    <dgm:cxn modelId="{CCFE7AF4-C87D-4030-8458-61D5A797C01E}" type="presOf" srcId="{8D6CC228-4D37-7443-8BA4-35CBB30B9064}" destId="{B9865C0E-EBE4-E144-84A6-EB1051A49A37}" srcOrd="0" destOrd="0" presId="urn:microsoft.com/office/officeart/2005/8/layout/chevron2"/>
    <dgm:cxn modelId="{E99560FA-619A-EB4D-BD9D-67D93A152826}" srcId="{CEDDBD61-99C5-9342-869F-7AA2F3E20E45}" destId="{8D6CC228-4D37-7443-8BA4-35CBB30B9064}" srcOrd="0" destOrd="0" parTransId="{D1627BDF-594B-2443-9B68-4CA35B43D3BB}" sibTransId="{6053E805-D4A2-0445-9137-083A640FA738}"/>
    <dgm:cxn modelId="{19F3E2CD-1DE6-40EF-A951-625D3A2DA400}" type="presParOf" srcId="{3074E164-6896-B44D-8D31-C47BD15725A0}" destId="{A4CB6DFC-FF94-6443-88CC-DFA83D3D1471}" srcOrd="0" destOrd="0" presId="urn:microsoft.com/office/officeart/2005/8/layout/chevron2"/>
    <dgm:cxn modelId="{1EE777C1-2D65-4A6A-8AF8-1715894A58DD}" type="presParOf" srcId="{A4CB6DFC-FF94-6443-88CC-DFA83D3D1471}" destId="{36C7FBD8-C5A0-044A-9387-A697D295EC33}" srcOrd="0" destOrd="0" presId="urn:microsoft.com/office/officeart/2005/8/layout/chevron2"/>
    <dgm:cxn modelId="{91436A71-6441-4D74-9679-DE421C7E94FF}" type="presParOf" srcId="{A4CB6DFC-FF94-6443-88CC-DFA83D3D1471}" destId="{99355196-3CFB-B543-ACA6-653F28D34459}" srcOrd="1" destOrd="0" presId="urn:microsoft.com/office/officeart/2005/8/layout/chevron2"/>
    <dgm:cxn modelId="{7BBF272E-C23D-489A-8EE9-8F4F5F719254}" type="presParOf" srcId="{3074E164-6896-B44D-8D31-C47BD15725A0}" destId="{52A033F1-788F-B64C-B853-02F6233BCADC}" srcOrd="1" destOrd="0" presId="urn:microsoft.com/office/officeart/2005/8/layout/chevron2"/>
    <dgm:cxn modelId="{145DB10A-27CD-468A-8E71-0B979A1553C3}" type="presParOf" srcId="{3074E164-6896-B44D-8D31-C47BD15725A0}" destId="{5D094F4B-E44F-D744-9AA3-9467B848C650}" srcOrd="2" destOrd="0" presId="urn:microsoft.com/office/officeart/2005/8/layout/chevron2"/>
    <dgm:cxn modelId="{9CCF6296-2F55-45E3-A09D-6C324943954C}" type="presParOf" srcId="{5D094F4B-E44F-D744-9AA3-9467B848C650}" destId="{1D9CB32C-BC3B-9F4C-A437-C6BCC7AED046}" srcOrd="0" destOrd="0" presId="urn:microsoft.com/office/officeart/2005/8/layout/chevron2"/>
    <dgm:cxn modelId="{108F3EE7-14FE-4429-89BC-776585DA8755}" type="presParOf" srcId="{5D094F4B-E44F-D744-9AA3-9467B848C650}" destId="{5B0D2820-9795-9041-A51F-560A480CCDD6}" srcOrd="1" destOrd="0" presId="urn:microsoft.com/office/officeart/2005/8/layout/chevron2"/>
    <dgm:cxn modelId="{216C4CE9-F0AF-4329-ABF8-FD57057D3EA1}" type="presParOf" srcId="{3074E164-6896-B44D-8D31-C47BD15725A0}" destId="{38DE94B0-6E7C-DF40-8539-4ABE117295AE}" srcOrd="3" destOrd="0" presId="urn:microsoft.com/office/officeart/2005/8/layout/chevron2"/>
    <dgm:cxn modelId="{ED035E44-35D9-4047-9E4C-7AAB60186896}" type="presParOf" srcId="{3074E164-6896-B44D-8D31-C47BD15725A0}" destId="{FA4A3A16-EBEB-4D4E-81AD-8EA86158459E}" srcOrd="4" destOrd="0" presId="urn:microsoft.com/office/officeart/2005/8/layout/chevron2"/>
    <dgm:cxn modelId="{8874EC6C-FF32-4F32-AF34-CF58745844A9}" type="presParOf" srcId="{FA4A3A16-EBEB-4D4E-81AD-8EA86158459E}" destId="{1D0C40CC-633F-D940-8B7E-CF2075F5FA9C}" srcOrd="0" destOrd="0" presId="urn:microsoft.com/office/officeart/2005/8/layout/chevron2"/>
    <dgm:cxn modelId="{4B4F7C7D-055B-4EF5-8E46-546BC3CDCBDC}" type="presParOf" srcId="{FA4A3A16-EBEB-4D4E-81AD-8EA86158459E}" destId="{80254022-25B9-EF44-B8ED-5BF83F1D4EFE}" srcOrd="1" destOrd="0" presId="urn:microsoft.com/office/officeart/2005/8/layout/chevron2"/>
    <dgm:cxn modelId="{4D9B6D39-CC66-4EC9-A95B-FB18539F5BEB}" type="presParOf" srcId="{3074E164-6896-B44D-8D31-C47BD15725A0}" destId="{2831E6AA-B321-0841-A038-63EAFFD8EED1}" srcOrd="5" destOrd="0" presId="urn:microsoft.com/office/officeart/2005/8/layout/chevron2"/>
    <dgm:cxn modelId="{11379F19-703B-4E92-B0D5-73E52E34F995}" type="presParOf" srcId="{3074E164-6896-B44D-8D31-C47BD15725A0}" destId="{08287621-EE0B-0940-95E4-26BEE6AC7AA3}" srcOrd="6" destOrd="0" presId="urn:microsoft.com/office/officeart/2005/8/layout/chevron2"/>
    <dgm:cxn modelId="{714F584D-9EB5-4A0B-AC25-8111EB88B0F3}" type="presParOf" srcId="{08287621-EE0B-0940-95E4-26BEE6AC7AA3}" destId="{1E4A97F2-36B1-1F4B-855B-960D397477C0}" srcOrd="0" destOrd="0" presId="urn:microsoft.com/office/officeart/2005/8/layout/chevron2"/>
    <dgm:cxn modelId="{6E0D25D2-70DE-4B89-8AFF-F3E860E93DB0}" type="presParOf" srcId="{08287621-EE0B-0940-95E4-26BEE6AC7AA3}" destId="{F1840D6C-B045-C947-AB47-A3A094D87CB4}" srcOrd="1" destOrd="0" presId="urn:microsoft.com/office/officeart/2005/8/layout/chevron2"/>
    <dgm:cxn modelId="{0742013C-7498-4E42-9DE8-242CD25E1E7A}" type="presParOf" srcId="{3074E164-6896-B44D-8D31-C47BD15725A0}" destId="{6BB6CA02-4E48-3446-9452-52B89B4C7632}" srcOrd="7" destOrd="0" presId="urn:microsoft.com/office/officeart/2005/8/layout/chevron2"/>
    <dgm:cxn modelId="{816A4DF4-CFCB-476C-A4C1-26CD1D5A683D}" type="presParOf" srcId="{3074E164-6896-B44D-8D31-C47BD15725A0}" destId="{F9029BF3-0602-9F40-B2F1-50B47845CE65}" srcOrd="8" destOrd="0" presId="urn:microsoft.com/office/officeart/2005/8/layout/chevron2"/>
    <dgm:cxn modelId="{8D742DB6-29C7-46B3-9DC0-D4117274D30A}" type="presParOf" srcId="{F9029BF3-0602-9F40-B2F1-50B47845CE65}" destId="{37DAC7B9-AB7D-AE47-9045-BDC3FD473854}" srcOrd="0" destOrd="0" presId="urn:microsoft.com/office/officeart/2005/8/layout/chevron2"/>
    <dgm:cxn modelId="{ED6396A4-1221-4A35-B27F-219D57FCE381}" type="presParOf" srcId="{F9029BF3-0602-9F40-B2F1-50B47845CE65}" destId="{B9865C0E-EBE4-E144-84A6-EB1051A49A37}" srcOrd="1" destOrd="0" presId="urn:microsoft.com/office/officeart/2005/8/layout/chevron2"/>
    <dgm:cxn modelId="{EB178B8F-E39B-40BD-B43B-85F5DC313223}" type="presParOf" srcId="{3074E164-6896-B44D-8D31-C47BD15725A0}" destId="{9FECCCA6-C2FF-6C48-B408-413E5C4C7AA1}" srcOrd="9" destOrd="0" presId="urn:microsoft.com/office/officeart/2005/8/layout/chevron2"/>
    <dgm:cxn modelId="{D7D90538-A63F-4E1E-8B50-094072106DAF}" type="presParOf" srcId="{3074E164-6896-B44D-8D31-C47BD15725A0}" destId="{94D8EBAF-4573-3E41-8F98-9BB10A7E976E}" srcOrd="10" destOrd="0" presId="urn:microsoft.com/office/officeart/2005/8/layout/chevron2"/>
    <dgm:cxn modelId="{2DEBD674-EE90-499B-A96D-CA00B9661D62}" type="presParOf" srcId="{94D8EBAF-4573-3E41-8F98-9BB10A7E976E}" destId="{BC377372-E293-544A-9526-5FDD872BF3B7}" srcOrd="0" destOrd="0" presId="urn:microsoft.com/office/officeart/2005/8/layout/chevron2"/>
    <dgm:cxn modelId="{07531DFA-C188-45EC-8A8B-7BA812941286}" type="presParOf" srcId="{94D8EBAF-4573-3E41-8F98-9BB10A7E976E}" destId="{8213D9C0-D870-E543-AA6E-B95D142CDD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7FBD8-C5A0-044A-9387-A697D295EC33}">
      <dsp:nvSpPr>
        <dsp:cNvPr id="0" name=""/>
        <dsp:cNvSpPr/>
      </dsp:nvSpPr>
      <dsp:spPr>
        <a:xfrm rot="5400000">
          <a:off x="-56966" y="57920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charset="0"/>
              <a:ea typeface="Arial" charset="0"/>
              <a:cs typeface="Arial" charset="0"/>
            </a:rPr>
            <a:t>1</a:t>
          </a:r>
        </a:p>
      </dsp:txBody>
      <dsp:txXfrm rot="-5400000">
        <a:off x="0" y="133875"/>
        <a:ext cx="265842" cy="113932"/>
      </dsp:txXfrm>
    </dsp:sp>
    <dsp:sp modelId="{99355196-3CFB-B543-ACA6-653F28D34459}">
      <dsp:nvSpPr>
        <dsp:cNvPr id="0" name=""/>
        <dsp:cNvSpPr/>
      </dsp:nvSpPr>
      <dsp:spPr>
        <a:xfrm rot="5400000">
          <a:off x="2052923" y="-1786127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Arial" charset="0"/>
              <a:ea typeface="Arial" charset="0"/>
              <a:cs typeface="Arial" charset="0"/>
            </a:rPr>
            <a:t>Pengumuman</a:t>
          </a:r>
          <a:r>
            <a:rPr lang="en-US" sz="1500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500" kern="1200" dirty="0" err="1">
              <a:latin typeface="Arial" charset="0"/>
              <a:ea typeface="Arial" charset="0"/>
              <a:cs typeface="Arial" charset="0"/>
            </a:rPr>
            <a:t>Pascakualifikasi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13004"/>
        <a:ext cx="3808966" cy="222753"/>
      </dsp:txXfrm>
    </dsp:sp>
    <dsp:sp modelId="{1D9CB32C-BC3B-9F4C-A437-C6BCC7AED046}">
      <dsp:nvSpPr>
        <dsp:cNvPr id="0" name=""/>
        <dsp:cNvSpPr/>
      </dsp:nvSpPr>
      <dsp:spPr>
        <a:xfrm rot="5400000">
          <a:off x="-56966" y="391267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121280"/>
                <a:satOff val="-6994"/>
                <a:lumOff val="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"/>
                <a:satOff val="-6994"/>
                <a:lumOff val="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"/>
                <a:satOff val="-6994"/>
                <a:lumOff val="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charset="0"/>
              <a:ea typeface="Arial" charset="0"/>
              <a:cs typeface="Arial" charset="0"/>
            </a:rPr>
            <a:t>2</a:t>
          </a:r>
        </a:p>
      </dsp:txBody>
      <dsp:txXfrm rot="-5400000">
        <a:off x="0" y="467222"/>
        <a:ext cx="265842" cy="113932"/>
      </dsp:txXfrm>
    </dsp:sp>
    <dsp:sp modelId="{5B0D2820-9795-9041-A51F-560A480CCDD6}">
      <dsp:nvSpPr>
        <dsp:cNvPr id="0" name=""/>
        <dsp:cNvSpPr/>
      </dsp:nvSpPr>
      <dsp:spPr>
        <a:xfrm rot="5400000">
          <a:off x="2052923" y="-1452780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charset="0"/>
              <a:ea typeface="Arial" charset="0"/>
              <a:cs typeface="Arial" charset="0"/>
            </a:rPr>
            <a:t>Download </a:t>
          </a:r>
          <a:r>
            <a:rPr lang="en-US" sz="1500" kern="1200" dirty="0" err="1">
              <a:latin typeface="Arial" charset="0"/>
              <a:ea typeface="Arial" charset="0"/>
              <a:cs typeface="Arial" charset="0"/>
            </a:rPr>
            <a:t>Dokumen</a:t>
          </a:r>
          <a:r>
            <a:rPr lang="en-US" sz="1500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500" kern="1200" dirty="0" err="1">
              <a:latin typeface="Arial" charset="0"/>
              <a:ea typeface="Arial" charset="0"/>
              <a:cs typeface="Arial" charset="0"/>
            </a:rPr>
            <a:t>Pengadaan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346351"/>
        <a:ext cx="3808966" cy="222753"/>
      </dsp:txXfrm>
    </dsp:sp>
    <dsp:sp modelId="{1D0C40CC-633F-D940-8B7E-CF2075F5FA9C}">
      <dsp:nvSpPr>
        <dsp:cNvPr id="0" name=""/>
        <dsp:cNvSpPr/>
      </dsp:nvSpPr>
      <dsp:spPr>
        <a:xfrm rot="5400000">
          <a:off x="-56966" y="724615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3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800570"/>
        <a:ext cx="265842" cy="113932"/>
      </dsp:txXfrm>
    </dsp:sp>
    <dsp:sp modelId="{80254022-25B9-EF44-B8ED-5BF83F1D4EFE}">
      <dsp:nvSpPr>
        <dsp:cNvPr id="0" name=""/>
        <dsp:cNvSpPr/>
      </dsp:nvSpPr>
      <dsp:spPr>
        <a:xfrm rot="5400000">
          <a:off x="2052923" y="-1119432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Pemberian Penjelasan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679699"/>
        <a:ext cx="3808966" cy="222753"/>
      </dsp:txXfrm>
    </dsp:sp>
    <dsp:sp modelId="{1E4A97F2-36B1-1F4B-855B-960D397477C0}">
      <dsp:nvSpPr>
        <dsp:cNvPr id="0" name=""/>
        <dsp:cNvSpPr/>
      </dsp:nvSpPr>
      <dsp:spPr>
        <a:xfrm rot="5400000">
          <a:off x="-56966" y="1057962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4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1133917"/>
        <a:ext cx="265842" cy="113932"/>
      </dsp:txXfrm>
    </dsp:sp>
    <dsp:sp modelId="{F1840D6C-B045-C947-AB47-A3A094D87CB4}">
      <dsp:nvSpPr>
        <dsp:cNvPr id="0" name=""/>
        <dsp:cNvSpPr/>
      </dsp:nvSpPr>
      <dsp:spPr>
        <a:xfrm rot="5400000">
          <a:off x="2052923" y="-786085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 err="1">
              <a:latin typeface="Arial" charset="0"/>
              <a:ea typeface="Arial" charset="0"/>
              <a:cs typeface="Arial" charset="0"/>
            </a:rPr>
            <a:t>Upload</a:t>
          </a: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 Dokumen Penawaran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1013046"/>
        <a:ext cx="3808966" cy="222753"/>
      </dsp:txXfrm>
    </dsp:sp>
    <dsp:sp modelId="{37DAC7B9-AB7D-AE47-9045-BDC3FD473854}">
      <dsp:nvSpPr>
        <dsp:cNvPr id="0" name=""/>
        <dsp:cNvSpPr/>
      </dsp:nvSpPr>
      <dsp:spPr>
        <a:xfrm rot="5400000">
          <a:off x="-56966" y="1391309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5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1467264"/>
        <a:ext cx="265842" cy="113932"/>
      </dsp:txXfrm>
    </dsp:sp>
    <dsp:sp modelId="{B9865C0E-EBE4-E144-84A6-EB1051A49A37}">
      <dsp:nvSpPr>
        <dsp:cNvPr id="0" name=""/>
        <dsp:cNvSpPr/>
      </dsp:nvSpPr>
      <dsp:spPr>
        <a:xfrm rot="5400000">
          <a:off x="2052923" y="-452738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Evaluasi Administrasi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1346393"/>
        <a:ext cx="3808966" cy="222753"/>
      </dsp:txXfrm>
    </dsp:sp>
    <dsp:sp modelId="{BC377372-E293-544A-9526-5FDD872BF3B7}">
      <dsp:nvSpPr>
        <dsp:cNvPr id="0" name=""/>
        <dsp:cNvSpPr/>
      </dsp:nvSpPr>
      <dsp:spPr>
        <a:xfrm rot="5400000">
          <a:off x="-56966" y="1724657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606401"/>
                <a:satOff val="-34970"/>
                <a:lumOff val="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06401"/>
                <a:satOff val="-34970"/>
                <a:lumOff val="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06401"/>
                <a:satOff val="-34970"/>
                <a:lumOff val="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6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1800612"/>
        <a:ext cx="265842" cy="113932"/>
      </dsp:txXfrm>
    </dsp:sp>
    <dsp:sp modelId="{8213D9C0-D870-E543-AA6E-B95D142CDDBD}">
      <dsp:nvSpPr>
        <dsp:cNvPr id="0" name=""/>
        <dsp:cNvSpPr/>
      </dsp:nvSpPr>
      <dsp:spPr>
        <a:xfrm rot="5400000">
          <a:off x="2052923" y="-119390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Evaluasi Teknis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1679741"/>
        <a:ext cx="3808966" cy="222753"/>
      </dsp:txXfrm>
    </dsp:sp>
    <dsp:sp modelId="{8FFE5F7D-8990-CB48-B874-C8697EB6C31B}">
      <dsp:nvSpPr>
        <dsp:cNvPr id="0" name=""/>
        <dsp:cNvSpPr/>
      </dsp:nvSpPr>
      <dsp:spPr>
        <a:xfrm rot="5400000">
          <a:off x="-56966" y="2058004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7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2133959"/>
        <a:ext cx="265842" cy="113932"/>
      </dsp:txXfrm>
    </dsp:sp>
    <dsp:sp modelId="{8D9EB0CA-05E9-B74F-AE13-DA2CBCC4B752}">
      <dsp:nvSpPr>
        <dsp:cNvPr id="0" name=""/>
        <dsp:cNvSpPr/>
      </dsp:nvSpPr>
      <dsp:spPr>
        <a:xfrm rot="5400000">
          <a:off x="2052923" y="213956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Evaluasi Harga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2013087"/>
        <a:ext cx="3808966" cy="222753"/>
      </dsp:txXfrm>
    </dsp:sp>
    <dsp:sp modelId="{E0FE5C3C-1A25-F247-9D25-0DAB4BB8D352}">
      <dsp:nvSpPr>
        <dsp:cNvPr id="0" name=""/>
        <dsp:cNvSpPr/>
      </dsp:nvSpPr>
      <dsp:spPr>
        <a:xfrm rot="5400000">
          <a:off x="-56966" y="2391351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848962"/>
                <a:satOff val="-48958"/>
                <a:lumOff val="50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48962"/>
                <a:satOff val="-48958"/>
                <a:lumOff val="50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48962"/>
                <a:satOff val="-48958"/>
                <a:lumOff val="50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8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2467306"/>
        <a:ext cx="265842" cy="113932"/>
      </dsp:txXfrm>
    </dsp:sp>
    <dsp:sp modelId="{3F91CDD6-D6A2-9E4B-BA62-BD48CB0D44F4}">
      <dsp:nvSpPr>
        <dsp:cNvPr id="0" name=""/>
        <dsp:cNvSpPr/>
      </dsp:nvSpPr>
      <dsp:spPr>
        <a:xfrm rot="5400000">
          <a:off x="2052923" y="547303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Penilaian dan Pembuktian Kualifikasi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2346434"/>
        <a:ext cx="3808966" cy="222753"/>
      </dsp:txXfrm>
    </dsp:sp>
    <dsp:sp modelId="{DB54E20A-D7B9-4148-9BB9-92D6F7DD1FE2}">
      <dsp:nvSpPr>
        <dsp:cNvPr id="0" name=""/>
        <dsp:cNvSpPr/>
      </dsp:nvSpPr>
      <dsp:spPr>
        <a:xfrm rot="5400000">
          <a:off x="-56966" y="2724699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9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2800654"/>
        <a:ext cx="265842" cy="113932"/>
      </dsp:txXfrm>
    </dsp:sp>
    <dsp:sp modelId="{84E89204-8BE0-9B4E-B28B-79465180080E}">
      <dsp:nvSpPr>
        <dsp:cNvPr id="0" name=""/>
        <dsp:cNvSpPr/>
      </dsp:nvSpPr>
      <dsp:spPr>
        <a:xfrm rot="5400000">
          <a:off x="2052923" y="880651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Penetapan Pemenang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2679782"/>
        <a:ext cx="3808966" cy="222753"/>
      </dsp:txXfrm>
    </dsp:sp>
    <dsp:sp modelId="{345DE31F-57DA-6E43-B6FC-DD4C73928A17}">
      <dsp:nvSpPr>
        <dsp:cNvPr id="0" name=""/>
        <dsp:cNvSpPr/>
      </dsp:nvSpPr>
      <dsp:spPr>
        <a:xfrm rot="5400000">
          <a:off x="-56966" y="3058046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10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3134001"/>
        <a:ext cx="265842" cy="113932"/>
      </dsp:txXfrm>
    </dsp:sp>
    <dsp:sp modelId="{8E30F4BF-95B3-6E41-B9D3-1CCA605C5311}">
      <dsp:nvSpPr>
        <dsp:cNvPr id="0" name=""/>
        <dsp:cNvSpPr/>
      </dsp:nvSpPr>
      <dsp:spPr>
        <a:xfrm rot="5400000">
          <a:off x="2052923" y="1213998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Pengumuman Pemenang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3013129"/>
        <a:ext cx="3808966" cy="222753"/>
      </dsp:txXfrm>
    </dsp:sp>
    <dsp:sp modelId="{9469FD54-F9F0-0C4F-B6A2-6E811AC3A113}">
      <dsp:nvSpPr>
        <dsp:cNvPr id="0" name=""/>
        <dsp:cNvSpPr/>
      </dsp:nvSpPr>
      <dsp:spPr>
        <a:xfrm rot="5400000">
          <a:off x="-56966" y="3391393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11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3467348"/>
        <a:ext cx="265842" cy="113932"/>
      </dsp:txXfrm>
    </dsp:sp>
    <dsp:sp modelId="{ABE9EB80-866B-EB4E-94B9-83935197C488}">
      <dsp:nvSpPr>
        <dsp:cNvPr id="0" name=""/>
        <dsp:cNvSpPr/>
      </dsp:nvSpPr>
      <dsp:spPr>
        <a:xfrm rot="5400000">
          <a:off x="2052923" y="1547345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Sanggahan 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3346476"/>
        <a:ext cx="3808966" cy="222753"/>
      </dsp:txXfrm>
    </dsp:sp>
    <dsp:sp modelId="{97C19B8A-E256-954D-B3E2-ACC008D3F2A2}">
      <dsp:nvSpPr>
        <dsp:cNvPr id="0" name=""/>
        <dsp:cNvSpPr/>
      </dsp:nvSpPr>
      <dsp:spPr>
        <a:xfrm rot="5400000">
          <a:off x="-56966" y="3724741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1334083"/>
                <a:satOff val="-76934"/>
                <a:lumOff val="79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34083"/>
                <a:satOff val="-76934"/>
                <a:lumOff val="79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34083"/>
                <a:satOff val="-76934"/>
                <a:lumOff val="79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12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3800696"/>
        <a:ext cx="265842" cy="113932"/>
      </dsp:txXfrm>
    </dsp:sp>
    <dsp:sp modelId="{50D9BA17-845F-584F-94D1-C664F83B523D}">
      <dsp:nvSpPr>
        <dsp:cNvPr id="0" name=""/>
        <dsp:cNvSpPr/>
      </dsp:nvSpPr>
      <dsp:spPr>
        <a:xfrm rot="5400000">
          <a:off x="2052923" y="1880693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Sanggahan Banding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3679824"/>
        <a:ext cx="3808966" cy="222753"/>
      </dsp:txXfrm>
    </dsp:sp>
    <dsp:sp modelId="{FEEFC44B-0BAF-0C4F-A70C-A46C7C88563C}">
      <dsp:nvSpPr>
        <dsp:cNvPr id="0" name=""/>
        <dsp:cNvSpPr/>
      </dsp:nvSpPr>
      <dsp:spPr>
        <a:xfrm rot="5400000">
          <a:off x="-56966" y="4058088"/>
          <a:ext cx="379774" cy="265842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700" kern="1200" dirty="0">
              <a:latin typeface="Arial" charset="0"/>
              <a:ea typeface="Arial" charset="0"/>
              <a:cs typeface="Arial" charset="0"/>
            </a:rPr>
            <a:t>13</a:t>
          </a:r>
          <a:endParaRPr lang="en-US" sz="7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0" y="4134043"/>
        <a:ext cx="265842" cy="113932"/>
      </dsp:txXfrm>
    </dsp:sp>
    <dsp:sp modelId="{9E505C31-0B94-3847-89BE-483269FA4D68}">
      <dsp:nvSpPr>
        <dsp:cNvPr id="0" name=""/>
        <dsp:cNvSpPr/>
      </dsp:nvSpPr>
      <dsp:spPr>
        <a:xfrm rot="5400000">
          <a:off x="2052923" y="2214040"/>
          <a:ext cx="246853" cy="3821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500" kern="1200" dirty="0">
              <a:latin typeface="Arial" charset="0"/>
              <a:ea typeface="Arial" charset="0"/>
              <a:cs typeface="Arial" charset="0"/>
            </a:rPr>
            <a:t>SPPBJ dan Penandatanganan Kontrak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265842" y="4013171"/>
        <a:ext cx="3808966" cy="222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7FBD8-C5A0-044A-9387-A697D295EC33}">
      <dsp:nvSpPr>
        <dsp:cNvPr id="0" name=""/>
        <dsp:cNvSpPr/>
      </dsp:nvSpPr>
      <dsp:spPr>
        <a:xfrm rot="5400000">
          <a:off x="-71029" y="71701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charset="0"/>
              <a:ea typeface="Arial" charset="0"/>
              <a:cs typeface="Arial" charset="0"/>
            </a:rPr>
            <a:t>1</a:t>
          </a:r>
        </a:p>
      </dsp:txBody>
      <dsp:txXfrm rot="-5400000">
        <a:off x="1" y="166407"/>
        <a:ext cx="331469" cy="142058"/>
      </dsp:txXfrm>
    </dsp:sp>
    <dsp:sp modelId="{99355196-3CFB-B543-ACA6-653F28D34459}">
      <dsp:nvSpPr>
        <dsp:cNvPr id="0" name=""/>
        <dsp:cNvSpPr/>
      </dsp:nvSpPr>
      <dsp:spPr>
        <a:xfrm rot="5400000">
          <a:off x="2272910" y="-1940768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latin typeface="Arial" charset="0"/>
              <a:ea typeface="Arial" charset="0"/>
              <a:cs typeface="Arial" charset="0"/>
            </a:rPr>
            <a:t>Undangan</a:t>
          </a:r>
          <a:endParaRPr lang="en-US" sz="1400" b="1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331470" y="15697"/>
        <a:ext cx="4175649" cy="277742"/>
      </dsp:txXfrm>
    </dsp:sp>
    <dsp:sp modelId="{1D9CB32C-BC3B-9F4C-A437-C6BCC7AED046}">
      <dsp:nvSpPr>
        <dsp:cNvPr id="0" name=""/>
        <dsp:cNvSpPr/>
      </dsp:nvSpPr>
      <dsp:spPr>
        <a:xfrm rot="5400000">
          <a:off x="-71029" y="445788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charset="0"/>
              <a:ea typeface="Arial" charset="0"/>
              <a:cs typeface="Arial" charset="0"/>
            </a:rPr>
            <a:t>2</a:t>
          </a:r>
        </a:p>
      </dsp:txBody>
      <dsp:txXfrm rot="-5400000">
        <a:off x="1" y="540494"/>
        <a:ext cx="331469" cy="142058"/>
      </dsp:txXfrm>
    </dsp:sp>
    <dsp:sp modelId="{5B0D2820-9795-9041-A51F-560A480CCDD6}">
      <dsp:nvSpPr>
        <dsp:cNvPr id="0" name=""/>
        <dsp:cNvSpPr/>
      </dsp:nvSpPr>
      <dsp:spPr>
        <a:xfrm rot="5400000">
          <a:off x="2272910" y="-1566681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" charset="0"/>
              <a:ea typeface="Arial" charset="0"/>
              <a:cs typeface="Arial" charset="0"/>
            </a:rPr>
            <a:t>Upload </a:t>
          </a:r>
          <a:r>
            <a:rPr lang="en-US" sz="1400" b="1" kern="1200" dirty="0" err="1">
              <a:latin typeface="Arial" charset="0"/>
              <a:ea typeface="Arial" charset="0"/>
              <a:cs typeface="Arial" charset="0"/>
            </a:rPr>
            <a:t>Penawaran</a:t>
          </a:r>
          <a:r>
            <a:rPr lang="en-US" sz="1400" b="1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400" b="1" kern="1200" dirty="0" err="1">
              <a:latin typeface="Arial" charset="0"/>
              <a:ea typeface="Arial" charset="0"/>
              <a:cs typeface="Arial" charset="0"/>
            </a:rPr>
            <a:t>Harga</a:t>
          </a:r>
          <a:r>
            <a:rPr lang="en-US" sz="1400" b="1" kern="1200" dirty="0">
              <a:latin typeface="Arial" charset="0"/>
              <a:ea typeface="Arial" charset="0"/>
              <a:cs typeface="Arial" charset="0"/>
            </a:rPr>
            <a:t> (e-Reverse Auction) </a:t>
          </a:r>
        </a:p>
      </dsp:txBody>
      <dsp:txXfrm rot="-5400000">
        <a:off x="331470" y="389784"/>
        <a:ext cx="4175649" cy="277742"/>
      </dsp:txXfrm>
    </dsp:sp>
    <dsp:sp modelId="{1D0C40CC-633F-D940-8B7E-CF2075F5FA9C}">
      <dsp:nvSpPr>
        <dsp:cNvPr id="0" name=""/>
        <dsp:cNvSpPr/>
      </dsp:nvSpPr>
      <dsp:spPr>
        <a:xfrm rot="5400000">
          <a:off x="-71029" y="819875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900" kern="1200" dirty="0">
              <a:latin typeface="Arial" charset="0"/>
              <a:ea typeface="Arial" charset="0"/>
              <a:cs typeface="Arial" charset="0"/>
            </a:rPr>
            <a:t>3</a:t>
          </a:r>
          <a:endParaRPr lang="en-US" sz="9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1" y="914581"/>
        <a:ext cx="331469" cy="142058"/>
      </dsp:txXfrm>
    </dsp:sp>
    <dsp:sp modelId="{80254022-25B9-EF44-B8ED-5BF83F1D4EFE}">
      <dsp:nvSpPr>
        <dsp:cNvPr id="0" name=""/>
        <dsp:cNvSpPr/>
      </dsp:nvSpPr>
      <dsp:spPr>
        <a:xfrm rot="5400000">
          <a:off x="2272910" y="-1192594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 err="1">
              <a:latin typeface="Arial" charset="0"/>
              <a:ea typeface="Arial" charset="0"/>
              <a:cs typeface="Arial" charset="0"/>
            </a:rPr>
            <a:t>Evaluasi</a:t>
          </a:r>
          <a:r>
            <a:rPr lang="en-US" sz="1400" i="1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400" i="1" kern="1200" dirty="0" err="1">
              <a:latin typeface="Arial" charset="0"/>
              <a:ea typeface="Arial" charset="0"/>
              <a:cs typeface="Arial" charset="0"/>
            </a:rPr>
            <a:t>Harga</a:t>
          </a:r>
          <a:r>
            <a:rPr lang="en-US" sz="1400" i="1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400" i="1" kern="1200" dirty="0" err="1">
              <a:latin typeface="Arial" charset="0"/>
              <a:ea typeface="Arial" charset="0"/>
              <a:cs typeface="Arial" charset="0"/>
            </a:rPr>
            <a:t>Otomatis</a:t>
          </a:r>
          <a:r>
            <a:rPr lang="en-US" sz="1400" i="1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400" i="1" kern="1200" dirty="0" err="1">
              <a:latin typeface="Arial" charset="0"/>
              <a:ea typeface="Arial" charset="0"/>
              <a:cs typeface="Arial" charset="0"/>
            </a:rPr>
            <a:t>oleh</a:t>
          </a:r>
          <a:r>
            <a:rPr lang="en-US" sz="1400" i="1" kern="1200" dirty="0">
              <a:latin typeface="Arial" charset="0"/>
              <a:ea typeface="Arial" charset="0"/>
              <a:cs typeface="Arial" charset="0"/>
            </a:rPr>
            <a:t> </a:t>
          </a:r>
          <a:r>
            <a:rPr lang="en-US" sz="1400" i="1" kern="1200" dirty="0" err="1">
              <a:latin typeface="Arial" charset="0"/>
              <a:ea typeface="Arial" charset="0"/>
              <a:cs typeface="Arial" charset="0"/>
            </a:rPr>
            <a:t>Sistem</a:t>
          </a:r>
          <a:endParaRPr lang="en-US" sz="1400" i="1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331470" y="763871"/>
        <a:ext cx="4175649" cy="277742"/>
      </dsp:txXfrm>
    </dsp:sp>
    <dsp:sp modelId="{1E4A97F2-36B1-1F4B-855B-960D397477C0}">
      <dsp:nvSpPr>
        <dsp:cNvPr id="0" name=""/>
        <dsp:cNvSpPr/>
      </dsp:nvSpPr>
      <dsp:spPr>
        <a:xfrm rot="5400000">
          <a:off x="-71029" y="1193962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900" kern="1200" dirty="0">
              <a:latin typeface="Arial" charset="0"/>
              <a:ea typeface="Arial" charset="0"/>
              <a:cs typeface="Arial" charset="0"/>
            </a:rPr>
            <a:t>4</a:t>
          </a:r>
          <a:endParaRPr lang="en-US" sz="9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1" y="1288668"/>
        <a:ext cx="331469" cy="142058"/>
      </dsp:txXfrm>
    </dsp:sp>
    <dsp:sp modelId="{F1840D6C-B045-C947-AB47-A3A094D87CB4}">
      <dsp:nvSpPr>
        <dsp:cNvPr id="0" name=""/>
        <dsp:cNvSpPr/>
      </dsp:nvSpPr>
      <dsp:spPr>
        <a:xfrm rot="5400000">
          <a:off x="2272910" y="-818507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400" kern="1200" dirty="0">
              <a:latin typeface="Arial" charset="0"/>
              <a:ea typeface="Arial" charset="0"/>
              <a:cs typeface="Arial" charset="0"/>
            </a:rPr>
            <a:t>Verifikasi </a:t>
          </a:r>
          <a:r>
            <a:rPr lang="id-ID" altLang="zh-CN" sz="1400" kern="1200" dirty="0" err="1">
              <a:latin typeface="Arial" charset="0"/>
              <a:ea typeface="Arial" charset="0"/>
              <a:cs typeface="Arial" charset="0"/>
            </a:rPr>
            <a:t>SIKaP</a:t>
          </a:r>
          <a:endParaRPr lang="en-US" sz="14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331470" y="1137958"/>
        <a:ext cx="4175649" cy="277742"/>
      </dsp:txXfrm>
    </dsp:sp>
    <dsp:sp modelId="{37DAC7B9-AB7D-AE47-9045-BDC3FD473854}">
      <dsp:nvSpPr>
        <dsp:cNvPr id="0" name=""/>
        <dsp:cNvSpPr/>
      </dsp:nvSpPr>
      <dsp:spPr>
        <a:xfrm rot="5400000">
          <a:off x="-71029" y="1568049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900" kern="1200" dirty="0">
              <a:latin typeface="Arial" charset="0"/>
              <a:ea typeface="Arial" charset="0"/>
              <a:cs typeface="Arial" charset="0"/>
            </a:rPr>
            <a:t>5</a:t>
          </a:r>
          <a:endParaRPr lang="en-US" sz="9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1" y="1662755"/>
        <a:ext cx="331469" cy="142058"/>
      </dsp:txXfrm>
    </dsp:sp>
    <dsp:sp modelId="{B9865C0E-EBE4-E144-84A6-EB1051A49A37}">
      <dsp:nvSpPr>
        <dsp:cNvPr id="0" name=""/>
        <dsp:cNvSpPr/>
      </dsp:nvSpPr>
      <dsp:spPr>
        <a:xfrm rot="5400000">
          <a:off x="2272910" y="-444421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400" b="1" kern="1200" dirty="0">
              <a:latin typeface="Arial" charset="0"/>
              <a:ea typeface="Arial" charset="0"/>
              <a:cs typeface="Arial" charset="0"/>
            </a:rPr>
            <a:t>Pengumuman Pemenang</a:t>
          </a:r>
          <a:endParaRPr lang="en-US" sz="1400" b="1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331470" y="1512044"/>
        <a:ext cx="4175649" cy="277742"/>
      </dsp:txXfrm>
    </dsp:sp>
    <dsp:sp modelId="{BC377372-E293-544A-9526-5FDD872BF3B7}">
      <dsp:nvSpPr>
        <dsp:cNvPr id="0" name=""/>
        <dsp:cNvSpPr/>
      </dsp:nvSpPr>
      <dsp:spPr>
        <a:xfrm rot="5400000">
          <a:off x="-71029" y="1942135"/>
          <a:ext cx="473527" cy="331469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zh-CN" sz="900" kern="1200" dirty="0">
              <a:latin typeface="Arial" charset="0"/>
              <a:ea typeface="Arial" charset="0"/>
              <a:cs typeface="Arial" charset="0"/>
            </a:rPr>
            <a:t>6</a:t>
          </a:r>
          <a:endParaRPr lang="en-US" sz="9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1" y="2036841"/>
        <a:ext cx="331469" cy="142058"/>
      </dsp:txXfrm>
    </dsp:sp>
    <dsp:sp modelId="{8213D9C0-D870-E543-AA6E-B95D142CDDBD}">
      <dsp:nvSpPr>
        <dsp:cNvPr id="0" name=""/>
        <dsp:cNvSpPr/>
      </dsp:nvSpPr>
      <dsp:spPr>
        <a:xfrm rot="5400000">
          <a:off x="2272910" y="-70334"/>
          <a:ext cx="307792" cy="4190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zh-CN" sz="1400" kern="1200" dirty="0">
              <a:latin typeface="Arial" charset="0"/>
              <a:ea typeface="Arial" charset="0"/>
              <a:cs typeface="Arial" charset="0"/>
            </a:rPr>
            <a:t>SPPBJ dan </a:t>
          </a:r>
          <a:r>
            <a:rPr lang="id-ID" altLang="zh-CN" sz="1400" kern="1200" dirty="0" err="1">
              <a:latin typeface="Arial" charset="0"/>
              <a:ea typeface="Arial" charset="0"/>
              <a:cs typeface="Arial" charset="0"/>
            </a:rPr>
            <a:t>Penandatangan</a:t>
          </a:r>
          <a:r>
            <a:rPr lang="id-ID" altLang="zh-CN" sz="1400" kern="1200" dirty="0">
              <a:latin typeface="Arial" charset="0"/>
              <a:ea typeface="Arial" charset="0"/>
              <a:cs typeface="Arial" charset="0"/>
            </a:rPr>
            <a:t> Kontrak</a:t>
          </a:r>
          <a:endParaRPr lang="en-US" sz="1400" kern="1200" dirty="0">
            <a:latin typeface="Arial" charset="0"/>
            <a:ea typeface="Arial" charset="0"/>
            <a:cs typeface="Arial" charset="0"/>
          </a:endParaRPr>
        </a:p>
      </dsp:txBody>
      <dsp:txXfrm rot="-5400000">
        <a:off x="331470" y="1886131"/>
        <a:ext cx="4175649" cy="27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2834-2ED4-419A-86FD-385971B76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74A73-ECE0-4CE1-B88A-31A36F613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3338-1349-4786-A836-BABC3632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8156-9896-4F11-87A9-9CD790FA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13F4-EE55-4C7B-B1ED-1895A658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8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BA79-49CE-44A0-B712-8600CCBE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7B196-F3D3-48E7-9DE1-2E52548B0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DDAE1-38CA-4D76-BE5A-3490B048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E4E0-F893-4FCD-966D-67346DA6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DDAD-6F40-4289-8B1E-39B6E3E8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43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CF37D-31EE-4329-86E7-229F1F6F5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B93ED-0B8B-49E6-AE2A-6C588BFF2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B83D-00E3-4B8C-88C6-FE661464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4E238-BD27-456E-BC18-2E39A3A7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7D51-7AD5-42E7-BC44-0E3810DB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035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EB8B-45F4-BE47-89E5-09A44CF703FE}" type="datetime1">
              <a:rPr lang="id-ID" altLang="en-US"/>
              <a:pPr>
                <a:defRPr/>
              </a:pPr>
              <a:t>14/11/2018</a:t>
            </a:fld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C9C6F-A2F8-8F40-A684-827F7359C75A}" type="slidenum">
              <a:rPr lang="id-ID" altLang="en-US"/>
              <a:pPr/>
              <a:t>‹#›</a:t>
            </a:fld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5572-9781-40C5-9E8C-9EDC81F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80A5-16F4-4735-85E4-26F6E48E5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3AF1-7B2B-4FA7-89C7-C21BFAF1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93D81-8D92-441F-9538-0972703D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41C85-4779-45D7-A32B-C5A7B662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14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3EB3-0410-426B-A598-C6311DFD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142E-B2A2-4D39-9CD3-53C8E619B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0A036-56C5-4539-8039-D25BED20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4E3F-0922-4683-89FA-03877EE4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605C2-8169-483F-8FE9-72F07A04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7BBB-7759-470F-AE07-83AF1EAD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7D9B-2FB6-4DA5-BD01-426CB096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ED502-C1BC-41A9-B180-5F3926E9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C760E-8640-4DD0-BA31-C6153FE9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6027D-94C3-4C66-B495-BB1113CA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9E86C-C234-4D6B-B8F0-C3729097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1A1F-B05A-4835-9D95-EDC6DA49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5E00D-7584-434A-B1C4-1CD97A03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BE31B-FC26-4669-B52A-D05E49BF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5F2AC-0990-4EF4-B383-DF2AEFFE9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79CA3-6F19-43C0-96B9-0FCE7BAA9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6480A-090E-476D-9BC5-48E7A97A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DA4D8-8645-48DA-982E-A20F5C2F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FDFEA-1E3D-480B-B382-3499B446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032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F040-BC9D-4C31-93F9-F40157A7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26EB-B457-4682-8B07-7E31F6BB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46018-8D10-4000-B54A-542B859C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4D21A-5B80-4318-97EE-41E3B26D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890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44F46-0192-431B-B73E-880643B8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30EE2-977C-42C3-8745-4363F466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A35A0-A935-4187-A042-2DE15FF7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173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7BCF-2AD4-4DD6-826F-05DE8C75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32DF-3ADB-4EF5-907C-537F131E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D67D5-534C-49C6-9675-06B1AD737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9D53A-C353-4FD8-A9FA-C24F8645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2FD3E-9EC6-456E-88CF-F4939C4B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A777D-D0E8-4838-8605-8CB56D03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05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30CB-39AD-4E27-8C6D-31AA578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626EE-4B43-4774-8DAB-ECF069F07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49849-37BF-40D9-85E3-11618F7AA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7D3DE-D10B-4432-B738-085D346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1D460-97F5-4D0D-B652-4E1A574D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DC5C-70AB-4F06-B93F-E9B1D881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91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 t="2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08739-EDD3-494D-A30A-E9E513B8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18C1C-22B9-4B30-94B5-250DB716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0E926-7684-437E-AE36-81C5F65CA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B3FA-83D6-4F7F-BAB4-4267B4ECF64C}" type="datetimeFigureOut">
              <a:rPr lang="en-ID" smtClean="0"/>
              <a:t>14/11/2018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E1CB-7DE4-4DA3-98D6-4B7251D9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630A-5270-46E1-8B5C-B884F221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C618-F0BD-40E1-A194-71FD1D7CAF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0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>
                <a:alpha val="58000"/>
                <a:lumMod val="100000"/>
              </a:schemeClr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13B80-CBE5-4173-90C7-F85FE1C8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36" y="673956"/>
            <a:ext cx="12192000" cy="4479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DC807-1ABC-4B61-96AE-FE771AC8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0" y="169647"/>
            <a:ext cx="2581022" cy="1148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4FDDF-393A-43A3-8559-345E20727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" y="169647"/>
            <a:ext cx="808668" cy="1008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E7834B-1523-4FE6-9CC1-AFF25B09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85" y="123030"/>
            <a:ext cx="2448560" cy="11018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0C4858-A57F-4BDD-986B-3D0D3C1EE6DC}"/>
              </a:ext>
            </a:extLst>
          </p:cNvPr>
          <p:cNvSpPr/>
          <p:nvPr/>
        </p:nvSpPr>
        <p:spPr>
          <a:xfrm rot="177241">
            <a:off x="-232718" y="4369519"/>
            <a:ext cx="12084477" cy="126188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id-ID" sz="4000" spc="-15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15000" endPos="65000" dist="50800" dir="5400000" sy="-100000" algn="bl" rotWithShape="0"/>
                </a:effectLst>
                <a:latin typeface="Impact" panose="020B0806030902050204" pitchFamily="34" charset="0"/>
              </a:rPr>
              <a:t>Sistem Informasi Rencana Umum Pengadaan V. 2.3</a:t>
            </a:r>
          </a:p>
          <a:p>
            <a:pPr algn="ctr"/>
            <a:r>
              <a:rPr lang="id-ID" sz="3600" spc="-15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15000" endPos="65000" dist="50800" dir="5400000" sy="-100000" algn="bl" rotWithShape="0"/>
                </a:effectLst>
                <a:latin typeface="Impact" panose="020B08060309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4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-1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USER ROLE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1DEA4F-A6DE-4F28-BA14-A4A1ED2FB4B5}"/>
              </a:ext>
            </a:extLst>
          </p:cNvPr>
          <p:cNvSpPr/>
          <p:nvPr/>
        </p:nvSpPr>
        <p:spPr>
          <a:xfrm>
            <a:off x="663648" y="1900567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Login PA</a:t>
            </a:r>
            <a:endParaRPr lang="en-ID" sz="2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7BB463-5BAB-47D0-8BAF-E9B5B45859A5}"/>
              </a:ext>
            </a:extLst>
          </p:cNvPr>
          <p:cNvSpPr/>
          <p:nvPr/>
        </p:nvSpPr>
        <p:spPr>
          <a:xfrm>
            <a:off x="6652436" y="1900567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Login PPK</a:t>
            </a:r>
            <a:endParaRPr lang="en-ID" sz="2000" b="1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13CBB64-7170-4859-98AF-FE32DF7E76C7}"/>
              </a:ext>
            </a:extLst>
          </p:cNvPr>
          <p:cNvSpPr/>
          <p:nvPr/>
        </p:nvSpPr>
        <p:spPr>
          <a:xfrm>
            <a:off x="2177902" y="2825220"/>
            <a:ext cx="845288" cy="439384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2E39A15-3974-4FDC-AB02-5D0E2B277DBF}"/>
              </a:ext>
            </a:extLst>
          </p:cNvPr>
          <p:cNvSpPr/>
          <p:nvPr/>
        </p:nvSpPr>
        <p:spPr>
          <a:xfrm>
            <a:off x="8273016" y="2839147"/>
            <a:ext cx="845288" cy="439384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6D926-AF89-467C-AAFD-33C0E31C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15" y="3515361"/>
            <a:ext cx="6080891" cy="2335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8ADC5-0FDD-42DF-9B9D-15D43C8D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21" y="5851229"/>
            <a:ext cx="410527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46FB6-651D-42A7-A986-3AF8BDFC4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17" y="3515362"/>
            <a:ext cx="5456750" cy="2544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32D00-A20E-481D-BB91-3961E75D1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32" y="6127454"/>
            <a:ext cx="34575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-1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Wewenang Pengguna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F0927-54EA-4025-998A-1363F59A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4" y="1670973"/>
            <a:ext cx="9533085" cy="50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-1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Wewenang Pengguna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06BED-DB46-4D78-9402-2B552EBB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432"/>
            <a:ext cx="9809258" cy="41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08567C-CA22-4F94-A7DE-2366584EF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Metode Pengadaan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192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C9AB7-01BE-4D17-A188-2E81A3EF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03F74-1F1F-45E0-91D7-FF287DC29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659529-6B45-4AF1-BD2F-70D262F0783E}"/>
              </a:ext>
            </a:extLst>
          </p:cNvPr>
          <p:cNvSpPr/>
          <p:nvPr/>
        </p:nvSpPr>
        <p:spPr>
          <a:xfrm>
            <a:off x="1" y="0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Penyebutan Merek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FFD33-A11C-422F-AABA-DE83749A9E01}"/>
              </a:ext>
            </a:extLst>
          </p:cNvPr>
          <p:cNvSpPr/>
          <p:nvPr/>
        </p:nvSpPr>
        <p:spPr>
          <a:xfrm>
            <a:off x="11493795" y="0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D91D5-F28E-4A25-BECF-7DC1AFD8238B}"/>
              </a:ext>
            </a:extLst>
          </p:cNvPr>
          <p:cNvSpPr/>
          <p:nvPr/>
        </p:nvSpPr>
        <p:spPr>
          <a:xfrm>
            <a:off x="10795590" y="0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E2883-D255-41B7-935E-28C0EE180AAD}"/>
              </a:ext>
            </a:extLst>
          </p:cNvPr>
          <p:cNvSpPr/>
          <p:nvPr/>
        </p:nvSpPr>
        <p:spPr>
          <a:xfrm>
            <a:off x="10097385" y="0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12374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AFF5C6-F611-4F87-8D1B-7837A20DC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Jasa Konsultansi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572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9682" y="1418216"/>
            <a:ext cx="12022318" cy="11430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33" b="1" dirty="0">
                <a:ln w="0"/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KRITERIA TENDER CEPAT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3955" y="2561217"/>
            <a:ext cx="10094912" cy="273664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err="1">
                <a:sym typeface="Symbol"/>
              </a:rPr>
              <a:t>S</a:t>
            </a:r>
            <a:r>
              <a:rPr lang="en-US" dirty="0" err="1"/>
              <a:t>pesifikasi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/KAK </a:t>
            </a:r>
            <a:r>
              <a:rPr lang="en-US" dirty="0" err="1"/>
              <a:t>dan</a:t>
            </a:r>
            <a:r>
              <a:rPr lang="en-US" dirty="0"/>
              <a:t> volume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dikompetisikan</a:t>
            </a:r>
            <a:endParaRPr lang="en-US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penyebutan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id-ID" dirty="0"/>
              <a:t> </a:t>
            </a:r>
            <a:r>
              <a:rPr lang="en-US" dirty="0"/>
              <a:t>/</a:t>
            </a:r>
            <a:r>
              <a:rPr lang="id-ID" dirty="0"/>
              <a:t> </a:t>
            </a:r>
            <a:r>
              <a:rPr lang="en-US" dirty="0"/>
              <a:t>KAK </a:t>
            </a:r>
          </a:p>
          <a:p>
            <a:pPr>
              <a:defRPr/>
            </a:pPr>
            <a:endParaRPr lang="id-ID" sz="1467" dirty="0"/>
          </a:p>
          <a:p>
            <a:pPr>
              <a:defRPr/>
            </a:pP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terkualifikasi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368130" y="6207724"/>
            <a:ext cx="2496277" cy="46628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 err="1">
                <a:solidFill>
                  <a:schemeClr val="bg1"/>
                </a:solidFill>
              </a:rPr>
              <a:t>Perlem</a:t>
            </a:r>
            <a:r>
              <a:rPr lang="en-US" sz="1867" b="1" dirty="0">
                <a:solidFill>
                  <a:schemeClr val="bg1"/>
                </a:solidFill>
              </a:rPr>
              <a:t> No 9 / 3.2.1b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02766-20BB-49F9-8248-5544E8F3C888}"/>
              </a:ext>
            </a:extLst>
          </p:cNvPr>
          <p:cNvSpPr/>
          <p:nvPr/>
        </p:nvSpPr>
        <p:spPr>
          <a:xfrm>
            <a:off x="0" y="0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TENDER CEPAT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5E79A-1CA6-4675-B712-BDA08E57305B}"/>
              </a:ext>
            </a:extLst>
          </p:cNvPr>
          <p:cNvSpPr/>
          <p:nvPr/>
        </p:nvSpPr>
        <p:spPr>
          <a:xfrm>
            <a:off x="11493794" y="0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D7331-B9FC-4CC0-B9B1-8067421A34F1}"/>
              </a:ext>
            </a:extLst>
          </p:cNvPr>
          <p:cNvSpPr/>
          <p:nvPr/>
        </p:nvSpPr>
        <p:spPr>
          <a:xfrm>
            <a:off x="10795589" y="0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5408F-8F06-4066-9BD0-B78AB856F4E7}"/>
              </a:ext>
            </a:extLst>
          </p:cNvPr>
          <p:cNvSpPr/>
          <p:nvPr/>
        </p:nvSpPr>
        <p:spPr>
          <a:xfrm>
            <a:off x="10097384" y="0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Box 7"/>
          <p:cNvSpPr>
            <a:spLocks noChangeArrowheads="1"/>
          </p:cNvSpPr>
          <p:nvPr/>
        </p:nvSpPr>
        <p:spPr bwMode="auto">
          <a:xfrm>
            <a:off x="8057677" y="3933246"/>
            <a:ext cx="2587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r>
              <a:rPr lang="id-ID" altLang="zh-CN" sz="1400" dirty="0">
                <a:solidFill>
                  <a:srgbClr val="000000"/>
                </a:solidFill>
                <a:sym typeface="Calibri" charset="0"/>
              </a:rPr>
              <a:t>*Waktu proses: minimal </a:t>
            </a:r>
            <a:r>
              <a:rPr lang="id-ID" altLang="zh-CN" sz="1400" b="1" dirty="0">
                <a:solidFill>
                  <a:srgbClr val="000000"/>
                </a:solidFill>
                <a:sym typeface="Calibri" charset="0"/>
              </a:rPr>
              <a:t>3 hari</a:t>
            </a:r>
          </a:p>
        </p:txBody>
      </p:sp>
      <p:sp>
        <p:nvSpPr>
          <p:cNvPr id="62469" name="TextBox 8"/>
          <p:cNvSpPr>
            <a:spLocks noChangeArrowheads="1"/>
          </p:cNvSpPr>
          <p:nvPr/>
        </p:nvSpPr>
        <p:spPr bwMode="auto">
          <a:xfrm>
            <a:off x="2836103" y="5947814"/>
            <a:ext cx="2686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r>
              <a:rPr lang="id-ID" altLang="zh-CN" sz="1400" dirty="0">
                <a:solidFill>
                  <a:srgbClr val="000000"/>
                </a:solidFill>
                <a:sym typeface="Calibri" charset="0"/>
              </a:rPr>
              <a:t>*Waktu proses: minimal </a:t>
            </a:r>
            <a:r>
              <a:rPr lang="id-ID" altLang="zh-CN" sz="1400" b="1" dirty="0">
                <a:solidFill>
                  <a:srgbClr val="000000"/>
                </a:solidFill>
                <a:sym typeface="Calibri" charset="0"/>
              </a:rPr>
              <a:t>14 hari</a:t>
            </a:r>
          </a:p>
        </p:txBody>
      </p:sp>
      <p:sp>
        <p:nvSpPr>
          <p:cNvPr id="62470" name="TextBox 9"/>
          <p:cNvSpPr>
            <a:spLocks noChangeArrowheads="1"/>
          </p:cNvSpPr>
          <p:nvPr/>
        </p:nvSpPr>
        <p:spPr bwMode="auto">
          <a:xfrm>
            <a:off x="6463857" y="991532"/>
            <a:ext cx="394761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id-ID" altLang="zh-CN" sz="1867" b="1" i="1" dirty="0" err="1">
                <a:solidFill>
                  <a:srgbClr val="000000"/>
                </a:solidFill>
                <a:sym typeface="Calibri" charset="0"/>
              </a:rPr>
              <a:t>e-Tendering</a:t>
            </a:r>
            <a:r>
              <a:rPr lang="id-ID" altLang="zh-CN" sz="1867" b="1" i="1" dirty="0">
                <a:solidFill>
                  <a:srgbClr val="000000"/>
                </a:solidFill>
                <a:sym typeface="Calibri" charset="0"/>
              </a:rPr>
              <a:t> </a:t>
            </a:r>
            <a:r>
              <a:rPr lang="id-ID" altLang="zh-CN" sz="1867" b="1" dirty="0">
                <a:solidFill>
                  <a:srgbClr val="000000"/>
                </a:solidFill>
                <a:sym typeface="Calibri" charset="0"/>
              </a:rPr>
              <a:t>Cepat dengan SIKaP</a:t>
            </a:r>
          </a:p>
        </p:txBody>
      </p:sp>
      <p:sp>
        <p:nvSpPr>
          <p:cNvPr id="62471" name="TextBox 10"/>
          <p:cNvSpPr>
            <a:spLocks noChangeArrowheads="1"/>
          </p:cNvSpPr>
          <p:nvPr/>
        </p:nvSpPr>
        <p:spPr bwMode="auto">
          <a:xfrm>
            <a:off x="3162885" y="1028733"/>
            <a:ext cx="173746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r>
              <a:rPr lang="id-ID" altLang="zh-CN" sz="2133" b="1" i="1" dirty="0" err="1">
                <a:solidFill>
                  <a:srgbClr val="000000"/>
                </a:solidFill>
                <a:sym typeface="Calibri" charset="0"/>
              </a:rPr>
              <a:t>e-Tendering</a:t>
            </a:r>
            <a:endParaRPr lang="id-ID" altLang="zh-CN" sz="2133" b="1" dirty="0">
              <a:solidFill>
                <a:srgbClr val="000000"/>
              </a:solidFill>
              <a:sym typeface="Calibri" charset="0"/>
            </a:endParaRPr>
          </a:p>
        </p:txBody>
      </p:sp>
      <p:sp>
        <p:nvSpPr>
          <p:cNvPr id="62472" name="Title 1"/>
          <p:cNvSpPr>
            <a:spLocks noChangeArrowheads="1"/>
          </p:cNvSpPr>
          <p:nvPr/>
        </p:nvSpPr>
        <p:spPr bwMode="auto">
          <a:xfrm>
            <a:off x="1468049" y="325268"/>
            <a:ext cx="8928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 eaLnBrk="1" hangingPunct="1"/>
            <a:r>
              <a:rPr lang="id-ID" altLang="en-US" sz="36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Perbandingan Proses</a:t>
            </a:r>
            <a:r>
              <a:rPr lang="id-ID" altLang="en-US" sz="3600" b="1" i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E-Tendering</a:t>
            </a:r>
            <a:endParaRPr lang="en-US" altLang="en-US" sz="3600" b="1" i="1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93419" y="1543427"/>
          <a:ext cx="4086859" cy="438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0" name="Diagram 79"/>
          <p:cNvGraphicFramePr/>
          <p:nvPr>
            <p:extLst/>
          </p:nvPr>
        </p:nvGraphicFramePr>
        <p:xfrm>
          <a:off x="6182368" y="1551555"/>
          <a:ext cx="4522144" cy="234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42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EE9E3-C2FB-4DDE-B75A-7E8231063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SWAKELOLA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695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INTERPEROBABILITY - Database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1C41E0-3004-4642-AA9D-92D28684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" y="2473177"/>
            <a:ext cx="3043184" cy="86511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BA23EB-1887-4782-8458-D9AC64B76D31}"/>
              </a:ext>
            </a:extLst>
          </p:cNvPr>
          <p:cNvSpPr/>
          <p:nvPr/>
        </p:nvSpPr>
        <p:spPr>
          <a:xfrm>
            <a:off x="3776843" y="2662177"/>
            <a:ext cx="524184" cy="5528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68941-A415-43B2-AF92-A7FBAECC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17" y="1977653"/>
            <a:ext cx="3043184" cy="1737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27CE2-E212-420E-9B23-FC70B8F8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340" y="1977653"/>
            <a:ext cx="3772454" cy="17891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9678F9-E442-4376-8B87-F79E90243529}"/>
              </a:ext>
            </a:extLst>
          </p:cNvPr>
          <p:cNvSpPr txBox="1"/>
          <p:nvPr/>
        </p:nvSpPr>
        <p:spPr>
          <a:xfrm>
            <a:off x="4540417" y="3806745"/>
            <a:ext cx="76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b="1" dirty="0"/>
              <a:t>Upload data anggaran &amp; Rencana Kerja</a:t>
            </a:r>
          </a:p>
          <a:p>
            <a:pPr marL="285750" indent="-285750">
              <a:buFontTx/>
              <a:buChar char="-"/>
            </a:pPr>
            <a:r>
              <a:rPr lang="id-ID" b="1" dirty="0"/>
              <a:t>Penarikan </a:t>
            </a:r>
            <a:r>
              <a:rPr lang="id-ID" b="1" dirty="0">
                <a:solidFill>
                  <a:srgbClr val="FF0000"/>
                </a:solidFill>
              </a:rPr>
              <a:t>setelah tanggal dan nomor</a:t>
            </a:r>
            <a:r>
              <a:rPr lang="id-ID" b="1" dirty="0"/>
              <a:t> perda tentang APBD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79657E-707D-4FE3-AE84-B360F6368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" y="5113607"/>
            <a:ext cx="3043184" cy="865119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22B9F84-E357-4489-86E8-04F02F526C15}"/>
              </a:ext>
            </a:extLst>
          </p:cNvPr>
          <p:cNvSpPr/>
          <p:nvPr/>
        </p:nvSpPr>
        <p:spPr>
          <a:xfrm>
            <a:off x="3782002" y="5283731"/>
            <a:ext cx="524184" cy="5528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43D53-88CF-4272-A157-3035C2FBA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417" y="4544672"/>
            <a:ext cx="3043184" cy="1478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990B2-0880-49A5-B087-4E2D8AE2F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340" y="4544577"/>
            <a:ext cx="3772454" cy="1434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3BDDA7-AEE7-4E92-B8C9-BE9822450A17}"/>
              </a:ext>
            </a:extLst>
          </p:cNvPr>
          <p:cNvSpPr/>
          <p:nvPr/>
        </p:nvSpPr>
        <p:spPr>
          <a:xfrm>
            <a:off x="0" y="1742755"/>
            <a:ext cx="3551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APBD - </a:t>
            </a:r>
            <a:r>
              <a:rPr lang="id-ID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PKOR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B970E7-4570-484C-BB39-0CE08E805C1B}"/>
              </a:ext>
            </a:extLst>
          </p:cNvPr>
          <p:cNvSpPr/>
          <p:nvPr/>
        </p:nvSpPr>
        <p:spPr>
          <a:xfrm>
            <a:off x="1050" y="4405721"/>
            <a:ext cx="3602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APBN - </a:t>
            </a:r>
            <a:r>
              <a:rPr lang="id-ID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PKOK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07F518-D5F5-47C3-B7DD-B3819D55FDDB}"/>
              </a:ext>
            </a:extLst>
          </p:cNvPr>
          <p:cNvSpPr txBox="1"/>
          <p:nvPr/>
        </p:nvSpPr>
        <p:spPr>
          <a:xfrm>
            <a:off x="4489762" y="6050504"/>
            <a:ext cx="76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b="1" dirty="0"/>
              <a:t>Upload data anggaran &amp; Rencana Kerja</a:t>
            </a:r>
          </a:p>
          <a:p>
            <a:pPr marL="285750" indent="-285750">
              <a:buFontTx/>
              <a:buChar char="-"/>
            </a:pPr>
            <a:r>
              <a:rPr lang="id-ID" b="1" dirty="0"/>
              <a:t>Penarikan </a:t>
            </a:r>
            <a:r>
              <a:rPr lang="id-ID" b="1" dirty="0">
                <a:solidFill>
                  <a:srgbClr val="FF0000"/>
                </a:solidFill>
              </a:rPr>
              <a:t>setelah pagu definitif ditetapkan</a:t>
            </a:r>
            <a:r>
              <a:rPr lang="id-ID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07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F09C4-3AD9-4CB7-A366-744A8ED18AA2}"/>
              </a:ext>
            </a:extLst>
          </p:cNvPr>
          <p:cNvSpPr txBox="1"/>
          <p:nvPr/>
        </p:nvSpPr>
        <p:spPr>
          <a:xfrm>
            <a:off x="935665" y="643176"/>
            <a:ext cx="1024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PERPRES 16 TAHUN 2018 TENTANG PENGADAAN BARANG / JASA PEMERINTAH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76F0-B77C-401A-A89C-D63FA9F903CD}"/>
              </a:ext>
            </a:extLst>
          </p:cNvPr>
          <p:cNvSpPr txBox="1"/>
          <p:nvPr/>
        </p:nvSpPr>
        <p:spPr>
          <a:xfrm>
            <a:off x="935665" y="2051156"/>
            <a:ext cx="1024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Peraturan Lembaga Kebijakan Pengadaan Barang / Jasa Pemerintah Nomor 7 Tahun 2018 tentang Pedoman Pengadaan Barang / Jasa Pemerintah</a:t>
            </a:r>
          </a:p>
          <a:p>
            <a:pPr algn="ctr"/>
            <a:r>
              <a:rPr lang="id-ID" sz="2400" b="1" dirty="0"/>
              <a:t>( Pasal 29 ayat 6)</a:t>
            </a:r>
            <a:endParaRPr lang="en-ID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E726D-0450-48C4-8656-C6CEA61DE71B}"/>
              </a:ext>
            </a:extLst>
          </p:cNvPr>
          <p:cNvSpPr txBox="1"/>
          <p:nvPr/>
        </p:nvSpPr>
        <p:spPr>
          <a:xfrm>
            <a:off x="935665" y="4341048"/>
            <a:ext cx="102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Keputusan Deputi Bidang Monitoring – Evaluasi dan Pengembangan Sistem Informasi Nomor 26 Tahun 2018 Tentang Tata Cara Penggunaan Aplikasi SIRUP</a:t>
            </a:r>
            <a:endParaRPr lang="en-ID" sz="2400" b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ACB9C0B-BE90-4DC3-B2B3-373861C9DEA2}"/>
              </a:ext>
            </a:extLst>
          </p:cNvPr>
          <p:cNvSpPr/>
          <p:nvPr/>
        </p:nvSpPr>
        <p:spPr>
          <a:xfrm>
            <a:off x="5257800" y="1123602"/>
            <a:ext cx="1605516" cy="765545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FBDE381-EC60-482F-98DF-279331B79026}"/>
              </a:ext>
            </a:extLst>
          </p:cNvPr>
          <p:cNvSpPr/>
          <p:nvPr/>
        </p:nvSpPr>
        <p:spPr>
          <a:xfrm>
            <a:off x="5257800" y="3413494"/>
            <a:ext cx="1605516" cy="765545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8D669D-41B9-42A1-84D0-7D242881DFBD}"/>
              </a:ext>
            </a:extLst>
          </p:cNvPr>
          <p:cNvGrpSpPr/>
          <p:nvPr/>
        </p:nvGrpSpPr>
        <p:grpSpPr>
          <a:xfrm>
            <a:off x="3609753" y="4960511"/>
            <a:ext cx="4901609" cy="1605517"/>
            <a:chOff x="0" y="148856"/>
            <a:chExt cx="7899990" cy="2262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9BB2E6-9C53-40C3-967A-14569970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8856"/>
              <a:ext cx="6060558" cy="226260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400172-A631-4140-ADD5-458BBC6827E8}"/>
                </a:ext>
              </a:extLst>
            </p:cNvPr>
            <p:cNvSpPr/>
            <p:nvPr/>
          </p:nvSpPr>
          <p:spPr>
            <a:xfrm>
              <a:off x="5012354" y="584791"/>
              <a:ext cx="2887636" cy="16915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7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2.3</a:t>
              </a:r>
              <a:endPara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53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INTERPEROBABILITY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0781B-6C06-4623-87D8-36690AC5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11" y="1988821"/>
            <a:ext cx="3063178" cy="870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1C41E0-3004-4642-AA9D-92D28684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" y="1977653"/>
            <a:ext cx="3043184" cy="86511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BA23EB-1887-4782-8458-D9AC64B76D31}"/>
              </a:ext>
            </a:extLst>
          </p:cNvPr>
          <p:cNvSpPr/>
          <p:nvPr/>
        </p:nvSpPr>
        <p:spPr>
          <a:xfrm>
            <a:off x="3782002" y="2147777"/>
            <a:ext cx="524184" cy="5528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17CEB9-4833-4D62-8DAF-8D3E115AD264}"/>
              </a:ext>
            </a:extLst>
          </p:cNvPr>
          <p:cNvSpPr txBox="1"/>
          <p:nvPr/>
        </p:nvSpPr>
        <p:spPr>
          <a:xfrm>
            <a:off x="7580014" y="1971969"/>
            <a:ext cx="461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b="1" dirty="0"/>
              <a:t>Proses Tender</a:t>
            </a:r>
          </a:p>
          <a:p>
            <a:pPr marL="342900" indent="-342900">
              <a:buAutoNum type="arabicPeriod"/>
            </a:pPr>
            <a:r>
              <a:rPr lang="id-ID" b="1" dirty="0"/>
              <a:t>E – Purchasing</a:t>
            </a:r>
          </a:p>
          <a:p>
            <a:pPr marL="342900" indent="-342900">
              <a:buAutoNum type="arabicPeriod"/>
            </a:pPr>
            <a:r>
              <a:rPr lang="id-ID" b="1" dirty="0"/>
              <a:t>Non Tender ( Transaksional &amp; Pencatatan )</a:t>
            </a:r>
            <a:endParaRPr lang="en-ID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AAAD51-8966-4513-B821-66C2B6E5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978" y="2989411"/>
            <a:ext cx="4984344" cy="30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INTERPEROBABILITY - AMEL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4E0225-9171-4158-9971-CD89D138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741"/>
            <a:ext cx="12192000" cy="4680341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41E17909-4E59-4C7E-83B4-40D00CAF7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82" y="2639850"/>
            <a:ext cx="1712414" cy="762184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17CB864B-F52C-405E-9BB4-B15192587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9" y="4450929"/>
            <a:ext cx="1712414" cy="76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6D42D-71C1-4208-9DFB-28B1B29E1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63" y="1728265"/>
            <a:ext cx="2626098" cy="980410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0C240B-759C-4014-91A2-913C3A621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9" y="3052371"/>
            <a:ext cx="1935560" cy="699325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19B4F38-31AE-427D-838B-59E410B45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02" y="5429444"/>
            <a:ext cx="1680397" cy="10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8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CEDA97-A3C9-4B75-904C-6FE3A0412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dirty="0">
                <a:latin typeface="Impact" panose="020B0806030902050204" pitchFamily="34" charset="0"/>
              </a:rPr>
              <a:t>KONSOLIDASI PENGADAAN</a:t>
            </a:r>
            <a:endParaRPr lang="en-ID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675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dirty="0">
                <a:latin typeface="Impact" panose="020B0806030902050204" pitchFamily="34" charset="0"/>
              </a:rPr>
              <a:t>KONSOLIDASI PENGADAAN</a:t>
            </a:r>
            <a:endParaRPr lang="en-ID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CBA7D4D6-9D0A-4E4D-A836-AB2C6F3A34DB}"/>
              </a:ext>
            </a:extLst>
          </p:cNvPr>
          <p:cNvSpPr/>
          <p:nvPr/>
        </p:nvSpPr>
        <p:spPr>
          <a:xfrm>
            <a:off x="418213" y="1932469"/>
            <a:ext cx="5326911" cy="1772265"/>
          </a:xfrm>
          <a:prstGeom prst="rightArrowCallout">
            <a:avLst>
              <a:gd name="adj1" fmla="val 36928"/>
              <a:gd name="adj2" fmla="val 25000"/>
              <a:gd name="adj3" fmla="val 13072"/>
              <a:gd name="adj4" fmla="val 88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/>
              <a:t>Pengguna Anggaran (PA)</a:t>
            </a:r>
          </a:p>
          <a:p>
            <a:endParaRPr lang="id-ID" sz="2000" b="1" dirty="0"/>
          </a:p>
          <a:p>
            <a:r>
              <a:rPr lang="id-ID" sz="2000" b="1" dirty="0"/>
              <a:t>Kuasa Pengguna Anggaran (KPA)</a:t>
            </a:r>
          </a:p>
          <a:p>
            <a:endParaRPr lang="id-ID" sz="2000" b="1" dirty="0"/>
          </a:p>
          <a:p>
            <a:r>
              <a:rPr lang="id-ID" sz="2000" b="1" dirty="0"/>
              <a:t>Pejabat Pembuat Komitmen (PPK)</a:t>
            </a:r>
            <a:endParaRPr lang="en-ID" sz="2000" b="1" dirty="0"/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1611B0C2-968D-4FAB-BA6C-C6AE1187488D}"/>
              </a:ext>
            </a:extLst>
          </p:cNvPr>
          <p:cNvSpPr/>
          <p:nvPr/>
        </p:nvSpPr>
        <p:spPr>
          <a:xfrm>
            <a:off x="418213" y="3920902"/>
            <a:ext cx="5326911" cy="833772"/>
          </a:xfrm>
          <a:prstGeom prst="rightArrowCallout">
            <a:avLst>
              <a:gd name="adj1" fmla="val 65808"/>
              <a:gd name="adj2" fmla="val 46679"/>
              <a:gd name="adj3" fmla="val 25000"/>
              <a:gd name="adj4" fmla="val 888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UKPBJ</a:t>
            </a:r>
            <a:endParaRPr lang="en-ID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78E60-985B-4832-A114-E17683EF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3" y="4940417"/>
            <a:ext cx="9395638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56EEC-4CDB-4CAB-A2B1-458C896BD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24" y="2151851"/>
            <a:ext cx="3571875" cy="133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2559FB-5010-44AB-A48E-5142A7EDD278}"/>
              </a:ext>
            </a:extLst>
          </p:cNvPr>
          <p:cNvSpPr/>
          <p:nvPr/>
        </p:nvSpPr>
        <p:spPr>
          <a:xfrm>
            <a:off x="6134609" y="3814744"/>
            <a:ext cx="2999965" cy="1015663"/>
          </a:xfrm>
          <a:prstGeom prst="rect">
            <a:avLst/>
          </a:prstGeom>
          <a:noFill/>
          <a:scene3d>
            <a:camera prst="perspectiveContrastingLeftFacing" fov="7200000">
              <a:rot lat="2540" lon="1499985" rev="21594535"/>
            </a:camera>
            <a:lightRig rig="threePt" dir="t"/>
          </a:scene3d>
          <a:sp3d z="520700" prstMaterial="dkEdge"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6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SPSE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2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dirty="0">
                <a:latin typeface="Impact" panose="020B0806030902050204" pitchFamily="34" charset="0"/>
              </a:rPr>
              <a:t>KONSOLIDASI PENGADAAN</a:t>
            </a:r>
            <a:endParaRPr lang="en-ID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33336-E8A9-4832-B8AD-6EB5D598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1637417"/>
            <a:ext cx="6124353" cy="5134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FE4AC-43B7-4DFF-9C0C-139DA2CA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13" y="1637418"/>
            <a:ext cx="5624145" cy="177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802DB-B543-4DD8-8200-2393E438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13" y="3487484"/>
            <a:ext cx="5624145" cy="1980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71508E-BE6D-4366-8654-36A8B3C927DA}"/>
              </a:ext>
            </a:extLst>
          </p:cNvPr>
          <p:cNvSpPr txBox="1"/>
          <p:nvPr/>
        </p:nvSpPr>
        <p:spPr>
          <a:xfrm>
            <a:off x="6389613" y="5541986"/>
            <a:ext cx="562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Paket yang dapat di konsolidasikan adalah paket yang telah </a:t>
            </a:r>
            <a:r>
              <a:rPr lang="id-ID" sz="2400" b="1" dirty="0">
                <a:solidFill>
                  <a:srgbClr val="FF0000"/>
                </a:solidFill>
              </a:rPr>
              <a:t>diumumkan </a:t>
            </a:r>
            <a:r>
              <a:rPr lang="id-ID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54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dirty="0">
                <a:latin typeface="Impact" panose="020B0806030902050204" pitchFamily="34" charset="0"/>
              </a:rPr>
              <a:t>REVISI PAKET RUP</a:t>
            </a:r>
            <a:endParaRPr lang="en-ID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06AD0F-3DC3-4D89-8C10-77C5156A0DB1}"/>
              </a:ext>
            </a:extLst>
          </p:cNvPr>
          <p:cNvSpPr/>
          <p:nvPr/>
        </p:nvSpPr>
        <p:spPr>
          <a:xfrm>
            <a:off x="346672" y="2397207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Pengguna Anggaran (PA)</a:t>
            </a:r>
            <a:endParaRPr lang="en-ID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33664E-503A-42B3-BCB5-26BF79C63FD9}"/>
              </a:ext>
            </a:extLst>
          </p:cNvPr>
          <p:cNvSpPr/>
          <p:nvPr/>
        </p:nvSpPr>
        <p:spPr>
          <a:xfrm>
            <a:off x="346672" y="3508389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Pejabat Pembuat Komitmen (PPK)</a:t>
            </a:r>
            <a:endParaRPr lang="en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2233B-7E45-456D-BB31-F748C11DE65F}"/>
              </a:ext>
            </a:extLst>
          </p:cNvPr>
          <p:cNvSpPr txBox="1"/>
          <p:nvPr/>
        </p:nvSpPr>
        <p:spPr>
          <a:xfrm>
            <a:off x="4345757" y="2397207"/>
            <a:ext cx="575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Revisi oleh PA/KPA Sebatas Paket yang telah diumumkan</a:t>
            </a:r>
            <a:endParaRPr lang="en-ID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A8DFA-E0CA-402E-9208-2B515587150C}"/>
              </a:ext>
            </a:extLst>
          </p:cNvPr>
          <p:cNvSpPr txBox="1"/>
          <p:nvPr/>
        </p:nvSpPr>
        <p:spPr>
          <a:xfrm>
            <a:off x="4345757" y="3342007"/>
            <a:ext cx="714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b="1" dirty="0"/>
              <a:t>Revisi melalui Final draft (sebelum diumumkan oleh PA/KPA)</a:t>
            </a:r>
          </a:p>
          <a:p>
            <a:pPr marL="285750" indent="-285750">
              <a:buFontTx/>
              <a:buChar char="-"/>
            </a:pPr>
            <a:r>
              <a:rPr lang="id-ID" b="1" dirty="0"/>
              <a:t>Revisi melalui </a:t>
            </a:r>
            <a:r>
              <a:rPr lang="id-ID" b="1" dirty="0">
                <a:solidFill>
                  <a:srgbClr val="FF0000"/>
                </a:solidFill>
              </a:rPr>
              <a:t>inisiasi </a:t>
            </a:r>
            <a:r>
              <a:rPr lang="id-ID" b="1">
                <a:solidFill>
                  <a:srgbClr val="FF0000"/>
                </a:solidFill>
              </a:rPr>
              <a:t>Revisi Paket* </a:t>
            </a:r>
            <a:r>
              <a:rPr lang="id-ID" b="1"/>
              <a:t> </a:t>
            </a:r>
            <a:r>
              <a:rPr lang="id-ID" b="1" dirty="0"/>
              <a:t>(</a:t>
            </a:r>
            <a:r>
              <a:rPr lang="id-ID" b="1" dirty="0">
                <a:solidFill>
                  <a:srgbClr val="7030A0"/>
                </a:solidFill>
              </a:rPr>
              <a:t>setelah</a:t>
            </a:r>
            <a:r>
              <a:rPr lang="id-ID" b="1" dirty="0"/>
              <a:t> diumumkan oleh PA/KPA)</a:t>
            </a:r>
          </a:p>
          <a:p>
            <a:r>
              <a:rPr lang="id-ID" b="1" dirty="0">
                <a:solidFill>
                  <a:srgbClr val="FF0000"/>
                </a:solidFill>
              </a:rPr>
              <a:t>     *</a:t>
            </a:r>
            <a:r>
              <a:rPr lang="id-ID" b="1" i="1" dirty="0">
                <a:solidFill>
                  <a:srgbClr val="FF0000"/>
                </a:solidFill>
              </a:rPr>
              <a:t>hanya satu kesatu</a:t>
            </a:r>
            <a:endParaRPr lang="en-ID" b="1" i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EFA99B-4663-40A9-A352-A5F38414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2" y="4302471"/>
            <a:ext cx="4636270" cy="1031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A6C914-3713-4A0F-977F-BE8C45CF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72" y="5438040"/>
            <a:ext cx="3437298" cy="1249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A04EA8-9E91-44FE-B355-E3ABF911D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31" y="4302471"/>
            <a:ext cx="4989153" cy="106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00C0D3-09CA-4631-9612-1E93B7B48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231" y="5438040"/>
            <a:ext cx="3357039" cy="1306901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AC5DEEFA-5DD8-475B-A311-A20D453A9424}"/>
              </a:ext>
            </a:extLst>
          </p:cNvPr>
          <p:cNvSpPr/>
          <p:nvPr/>
        </p:nvSpPr>
        <p:spPr>
          <a:xfrm>
            <a:off x="1967926" y="3173132"/>
            <a:ext cx="652725" cy="271205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F669D-3621-4A7D-B890-2114880671A8}"/>
              </a:ext>
            </a:extLst>
          </p:cNvPr>
          <p:cNvSpPr/>
          <p:nvPr/>
        </p:nvSpPr>
        <p:spPr>
          <a:xfrm>
            <a:off x="2314027" y="1645964"/>
            <a:ext cx="5933140" cy="7078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id-ID" sz="4000" spc="-15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15000" endPos="65000" dist="50800" dir="5400000" sy="-100000" algn="bl" rotWithShape="0"/>
                </a:effectLst>
                <a:latin typeface="Impact" panose="020B0806030902050204" pitchFamily="34" charset="0"/>
              </a:rPr>
              <a:t>Satu ke satu &amp; Satu Ke banyak</a:t>
            </a:r>
          </a:p>
        </p:txBody>
      </p:sp>
    </p:spTree>
    <p:extLst>
      <p:ext uri="{BB962C8B-B14F-4D97-AF65-F5344CB8AC3E}">
        <p14:creationId xmlns:p14="http://schemas.microsoft.com/office/powerpoint/2010/main" val="3446158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22C42C-8E98-4DB5-A1CC-6EE90DDAA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800" dirty="0">
                <a:latin typeface="Impact" panose="020B0806030902050204" pitchFamily="34" charset="0"/>
              </a:rPr>
              <a:t>Kontrak tahun Jamak - MULTIYEARS</a:t>
            </a:r>
            <a:endParaRPr lang="en-ID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42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38D32-E41C-42FA-8F4A-16F3F36EF0C3}"/>
              </a:ext>
            </a:extLst>
          </p:cNvPr>
          <p:cNvSpPr/>
          <p:nvPr/>
        </p:nvSpPr>
        <p:spPr>
          <a:xfrm>
            <a:off x="2995844" y="2514599"/>
            <a:ext cx="6423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Terima Kasih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3914F-F6EA-4EB3-85E2-28A36D9A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028" y="1754621"/>
            <a:ext cx="2023637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617ED-3A68-4EC4-9DB0-15DEFE43D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22" y="2286249"/>
            <a:ext cx="1669302" cy="16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5911 0.23288 C -0.07005 0.28658 -0.09375 0.31598 -0.12174 0.31459 C -0.15338 0.31436 -0.18177 0.28635 -0.20586 0.23473 L -0.31601 -4.81481E-6 " pathEditMode="relative" rAng="20940000" ptsTypes="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F0E0-DE8E-4612-BC87-12FFE962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204"/>
            <a:ext cx="10515600" cy="846987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Pointer Perubahan dalam Penyusunan RUP</a:t>
            </a:r>
            <a:endParaRPr lang="en-ID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E140-9A14-4E75-8768-4D16672F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926" y="1825625"/>
            <a:ext cx="9875874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Perubahan Istilah &amp; Definisi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Para Pihak yang berperan (User Role)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Perubahan Metode Pengadaan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Penambahan tipe Swakelola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Interperobability SiRUP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Konsolidasi Pengadaan</a:t>
            </a:r>
          </a:p>
          <a:p>
            <a:pPr marL="514350" indent="-514350">
              <a:buAutoNum type="arabicPeriod"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Perubahan paket multiyears</a:t>
            </a:r>
          </a:p>
        </p:txBody>
      </p:sp>
    </p:spTree>
    <p:extLst>
      <p:ext uri="{BB962C8B-B14F-4D97-AF65-F5344CB8AC3E}">
        <p14:creationId xmlns:p14="http://schemas.microsoft.com/office/powerpoint/2010/main" val="13862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836FC-13B3-4AE8-8E4F-CDBB6DD6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67D8C-A2C9-4811-AFB7-F785524CD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CE4F0B-B023-4192-B801-B64121F686CF}"/>
              </a:ext>
            </a:extLst>
          </p:cNvPr>
          <p:cNvSpPr/>
          <p:nvPr/>
        </p:nvSpPr>
        <p:spPr>
          <a:xfrm>
            <a:off x="1" y="0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Istilah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1A77D-00A9-49A6-9F82-841A5C52628C}"/>
              </a:ext>
            </a:extLst>
          </p:cNvPr>
          <p:cNvSpPr/>
          <p:nvPr/>
        </p:nvSpPr>
        <p:spPr>
          <a:xfrm>
            <a:off x="11493795" y="0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3E8-C086-40A6-AFC0-997F6EE4CF02}"/>
              </a:ext>
            </a:extLst>
          </p:cNvPr>
          <p:cNvSpPr/>
          <p:nvPr/>
        </p:nvSpPr>
        <p:spPr>
          <a:xfrm>
            <a:off x="10795590" y="0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74DB8-592D-4CBA-B3EE-634F0006F38D}"/>
              </a:ext>
            </a:extLst>
          </p:cNvPr>
          <p:cNvSpPr/>
          <p:nvPr/>
        </p:nvSpPr>
        <p:spPr>
          <a:xfrm>
            <a:off x="10097385" y="0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0296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28C96-6E54-410C-B116-055B2C69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B1A65-135E-4558-B52A-6C2CFDDBA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66EC15-D596-41C2-87EC-0AF04BB106CB}"/>
              </a:ext>
            </a:extLst>
          </p:cNvPr>
          <p:cNvSpPr/>
          <p:nvPr/>
        </p:nvSpPr>
        <p:spPr>
          <a:xfrm>
            <a:off x="1" y="0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Istilah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3E83C-664B-4C20-8104-3F76BE94AD4A}"/>
              </a:ext>
            </a:extLst>
          </p:cNvPr>
          <p:cNvSpPr/>
          <p:nvPr/>
        </p:nvSpPr>
        <p:spPr>
          <a:xfrm>
            <a:off x="11493795" y="0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08D8-E42A-4A3D-B7ED-F55797BC6D16}"/>
              </a:ext>
            </a:extLst>
          </p:cNvPr>
          <p:cNvSpPr/>
          <p:nvPr/>
        </p:nvSpPr>
        <p:spPr>
          <a:xfrm>
            <a:off x="10795590" y="0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4F904-72EE-4208-895F-7A4342CAD42D}"/>
              </a:ext>
            </a:extLst>
          </p:cNvPr>
          <p:cNvSpPr/>
          <p:nvPr/>
        </p:nvSpPr>
        <p:spPr>
          <a:xfrm>
            <a:off x="10097385" y="0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88068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18EAEB-379A-41D5-8A60-AE876F684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Definisi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007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034CE5-DDD8-41F5-A663-449D2D0EB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Definisi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599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27161F-8877-40FC-9FBE-B8DBA774A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12192000" cy="6432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0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Perubahan Definisi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133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DA69D-F7A7-4C98-95E6-841A181B6268}"/>
              </a:ext>
            </a:extLst>
          </p:cNvPr>
          <p:cNvSpPr/>
          <p:nvPr/>
        </p:nvSpPr>
        <p:spPr>
          <a:xfrm>
            <a:off x="-1" y="425302"/>
            <a:ext cx="9813851" cy="11376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400" dirty="0">
                <a:latin typeface="Impact" panose="020B0806030902050204" pitchFamily="34" charset="0"/>
              </a:rPr>
              <a:t>USER ROLE</a:t>
            </a:r>
            <a:endParaRPr lang="en-ID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25215-AA42-43AD-83AA-B45955A8F55C}"/>
              </a:ext>
            </a:extLst>
          </p:cNvPr>
          <p:cNvSpPr/>
          <p:nvPr/>
        </p:nvSpPr>
        <p:spPr>
          <a:xfrm>
            <a:off x="11493794" y="425302"/>
            <a:ext cx="698205" cy="1137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30B3-014A-4506-81B4-105C64C64D09}"/>
              </a:ext>
            </a:extLst>
          </p:cNvPr>
          <p:cNvSpPr/>
          <p:nvPr/>
        </p:nvSpPr>
        <p:spPr>
          <a:xfrm>
            <a:off x="10795589" y="425302"/>
            <a:ext cx="698205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3798-57E6-478C-A008-92FCE213906B}"/>
              </a:ext>
            </a:extLst>
          </p:cNvPr>
          <p:cNvSpPr/>
          <p:nvPr/>
        </p:nvSpPr>
        <p:spPr>
          <a:xfrm>
            <a:off x="10097384" y="425302"/>
            <a:ext cx="698205" cy="1137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1DEA4F-A6DE-4F28-BA14-A4A1ED2FB4B5}"/>
              </a:ext>
            </a:extLst>
          </p:cNvPr>
          <p:cNvSpPr/>
          <p:nvPr/>
        </p:nvSpPr>
        <p:spPr>
          <a:xfrm>
            <a:off x="7407348" y="3141925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Pengguna Anggaran (PA)</a:t>
            </a:r>
            <a:endParaRPr lang="en-ID" sz="2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7BB463-5BAB-47D0-8BAF-E9B5B45859A5}"/>
              </a:ext>
            </a:extLst>
          </p:cNvPr>
          <p:cNvSpPr/>
          <p:nvPr/>
        </p:nvSpPr>
        <p:spPr>
          <a:xfrm>
            <a:off x="7407348" y="4451594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Pejabat Pembuat Komitmen (PPK)</a:t>
            </a:r>
            <a:endParaRPr lang="en-ID" sz="20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416C40-A45E-4636-9F01-C2D5ECC5D528}"/>
              </a:ext>
            </a:extLst>
          </p:cNvPr>
          <p:cNvSpPr/>
          <p:nvPr/>
        </p:nvSpPr>
        <p:spPr>
          <a:xfrm>
            <a:off x="7407348" y="5761263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Admin RUP</a:t>
            </a:r>
            <a:endParaRPr lang="en-ID" sz="20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16E7B0-6806-4C59-BD5C-77D611339C79}"/>
              </a:ext>
            </a:extLst>
          </p:cNvPr>
          <p:cNvSpPr/>
          <p:nvPr/>
        </p:nvSpPr>
        <p:spPr>
          <a:xfrm>
            <a:off x="450111" y="3141925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Pengguna Anggaran (PA)</a:t>
            </a:r>
            <a:endParaRPr lang="en-ID" sz="20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5C455F-1959-41FE-A523-A068A18542CB}"/>
              </a:ext>
            </a:extLst>
          </p:cNvPr>
          <p:cNvSpPr/>
          <p:nvPr/>
        </p:nvSpPr>
        <p:spPr>
          <a:xfrm>
            <a:off x="450111" y="4451594"/>
            <a:ext cx="3873796" cy="701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Admin RUP</a:t>
            </a:r>
            <a:endParaRPr lang="en-ID" sz="20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4C837A-68DB-438D-ACFC-276C0E7B6E61}"/>
              </a:ext>
            </a:extLst>
          </p:cNvPr>
          <p:cNvSpPr/>
          <p:nvPr/>
        </p:nvSpPr>
        <p:spPr>
          <a:xfrm>
            <a:off x="6730408" y="2001581"/>
            <a:ext cx="4550736" cy="7017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bg1"/>
                </a:solidFill>
                <a:latin typeface="Arial Black" panose="020B0A04020102020204" pitchFamily="34" charset="0"/>
              </a:rPr>
              <a:t>SiRUP 2.3</a:t>
            </a:r>
            <a:endParaRPr lang="en-ID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2BEFA-C081-41C1-BF4C-7D47A4129291}"/>
              </a:ext>
            </a:extLst>
          </p:cNvPr>
          <p:cNvSpPr/>
          <p:nvPr/>
        </p:nvSpPr>
        <p:spPr>
          <a:xfrm>
            <a:off x="450111" y="2001581"/>
            <a:ext cx="4550736" cy="7017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bg1"/>
                </a:solidFill>
                <a:latin typeface="Arial Black" panose="020B0A04020102020204" pitchFamily="34" charset="0"/>
              </a:rPr>
              <a:t>LAMA</a:t>
            </a:r>
            <a:endParaRPr lang="en-ID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13CBB64-7170-4859-98AF-FE32DF7E76C7}"/>
              </a:ext>
            </a:extLst>
          </p:cNvPr>
          <p:cNvSpPr/>
          <p:nvPr/>
        </p:nvSpPr>
        <p:spPr>
          <a:xfrm>
            <a:off x="1964365" y="3927942"/>
            <a:ext cx="845288" cy="439384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2E39A15-3974-4FDC-AB02-5D0E2B277DBF}"/>
              </a:ext>
            </a:extLst>
          </p:cNvPr>
          <p:cNvSpPr/>
          <p:nvPr/>
        </p:nvSpPr>
        <p:spPr>
          <a:xfrm>
            <a:off x="8921602" y="3944967"/>
            <a:ext cx="845288" cy="439384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16DFC67-22FE-4D6F-83E5-5C69B69D37BB}"/>
              </a:ext>
            </a:extLst>
          </p:cNvPr>
          <p:cNvSpPr/>
          <p:nvPr/>
        </p:nvSpPr>
        <p:spPr>
          <a:xfrm>
            <a:off x="8968562" y="5232107"/>
            <a:ext cx="845288" cy="439384"/>
          </a:xfrm>
          <a:prstGeom prst="downArrow">
            <a:avLst>
              <a:gd name="adj1" fmla="val 67600"/>
              <a:gd name="adj2" fmla="val 5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09507A-C6AF-4819-AB3B-4547C2DAAA38}"/>
              </a:ext>
            </a:extLst>
          </p:cNvPr>
          <p:cNvSpPr txBox="1"/>
          <p:nvPr/>
        </p:nvSpPr>
        <p:spPr>
          <a:xfrm>
            <a:off x="4525925" y="3905661"/>
            <a:ext cx="267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latin typeface="Arial Black" panose="020B0A04020102020204" pitchFamily="34" charset="0"/>
              </a:rPr>
              <a:t>Pendelegasian</a:t>
            </a:r>
            <a:endParaRPr lang="en-ID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Calibri Light</vt:lpstr>
      <vt:lpstr>Impact</vt:lpstr>
      <vt:lpstr>Symbol</vt:lpstr>
      <vt:lpstr>Office Theme</vt:lpstr>
      <vt:lpstr>PowerPoint Presentation</vt:lpstr>
      <vt:lpstr>PowerPoint Presentation</vt:lpstr>
      <vt:lpstr>Pointer Perubahan dalam Penyusunan RUP</vt:lpstr>
      <vt:lpstr>PERUBAHAN ISTILAH</vt:lpstr>
      <vt:lpstr>PERUBAHAN ISTILAH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KONSOLIDASI PENYESUAIAN RENCANA UMUM PENGADAAN (RUP) PERUBAHAN APBD 2018</dc:title>
  <dc:creator>User</dc:creator>
  <cp:lastModifiedBy> </cp:lastModifiedBy>
  <cp:revision>38</cp:revision>
  <dcterms:created xsi:type="dcterms:W3CDTF">2018-10-09T20:29:54Z</dcterms:created>
  <dcterms:modified xsi:type="dcterms:W3CDTF">2018-11-14T01:27:35Z</dcterms:modified>
</cp:coreProperties>
</file>