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A1405-7194-4D94-B400-4608CFDDFEEF}" type="datetimeFigureOut">
              <a:rPr lang="en-US" smtClean="0"/>
              <a:t>8/15/2018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CE761-09C2-4749-84CF-3F50E9748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680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2A1405-7194-4D94-B400-4608CFDDFEEF}" type="datetimeFigureOut">
              <a:rPr lang="en-US" smtClean="0"/>
              <a:t>8/15/2018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CE761-09C2-4749-84CF-3F50E9748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35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5400" b="0" smtClean="0">
                <a:solidFill>
                  <a:srgbClr val="C00000"/>
                </a:solidFill>
                <a:latin typeface="Stencil" panose="040409050D0802020404" pitchFamily="82" charset="0"/>
                <a:ea typeface="Baghdad" charset="-78"/>
                <a:cs typeface="Baghdad" charset="-78"/>
              </a:rPr>
              <a:t>PERENCANAAN PENGADAAN BARANG/JASA PEMERINTAH</a:t>
            </a:r>
            <a:r>
              <a:rPr lang="en-US" sz="4800" b="0" smtClean="0">
                <a:solidFill>
                  <a:srgbClr val="C00000"/>
                </a:solidFill>
                <a:latin typeface="Stencil" panose="040409050D0802020404" pitchFamily="82" charset="0"/>
                <a:ea typeface="Baghdad" charset="-78"/>
                <a:cs typeface="Baghdad" charset="-78"/>
              </a:rPr>
              <a:t/>
            </a:r>
            <a:br>
              <a:rPr lang="en-US" sz="4800" b="0" smtClean="0">
                <a:solidFill>
                  <a:srgbClr val="C00000"/>
                </a:solidFill>
                <a:latin typeface="Stencil" panose="040409050D0802020404" pitchFamily="82" charset="0"/>
                <a:ea typeface="Baghdad" charset="-78"/>
                <a:cs typeface="Baghdad" charset="-78"/>
              </a:rPr>
            </a:br>
            <a:endParaRPr lang="en-US" sz="4000" dirty="0">
              <a:latin typeface="Rockwell" panose="02060603020205020403" pitchFamily="18" charset="0"/>
              <a:ea typeface="Damascus" charset="-78"/>
              <a:cs typeface="Damascus" charset="-7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743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654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376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191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87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141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7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829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928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270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712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977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625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424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73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671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912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467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869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893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134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660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821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926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548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571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550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957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smtClean="0">
                <a:latin typeface="Titillium Bd" charset="0"/>
                <a:ea typeface="Titillium Bd" charset="0"/>
                <a:cs typeface="Titillium Bd" charset="0"/>
              </a:rPr>
              <a:t>INPRES 1 TAHUN 2015: </a:t>
            </a:r>
            <a:r>
              <a:rPr lang="en-US" sz="2400" b="1" smtClean="0">
                <a:solidFill>
                  <a:schemeClr val="tx1"/>
                </a:solidFill>
                <a:latin typeface="Titillium Bd" charset="0"/>
                <a:ea typeface="Titillium Bd" charset="0"/>
                <a:cs typeface="Titillium Bd" charset="0"/>
              </a:rPr>
              <a:t>Percepatan Pelaksanaan PBJP</a:t>
            </a:r>
            <a:endParaRPr lang="en-US" sz="2000" b="1" u="sng" dirty="0">
              <a:solidFill>
                <a:schemeClr val="tx1"/>
              </a:solidFill>
              <a:latin typeface="Titillium Bd" charset="0"/>
              <a:ea typeface="Titillium Bd" charset="0"/>
              <a:cs typeface="Titillium Bd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312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latin typeface="Titillium Bd" charset="0"/>
                <a:ea typeface="Titillium Bd" charset="0"/>
                <a:cs typeface="Titillium Bd" charset="0"/>
              </a:rPr>
              <a:t>INPRES 10 TAHUN 2016: </a:t>
            </a:r>
            <a:r>
              <a:rPr lang="en-US" sz="2000" b="1" smtClean="0">
                <a:solidFill>
                  <a:schemeClr val="tx1"/>
                </a:solidFill>
                <a:latin typeface="Titillium Bd" charset="0"/>
                <a:ea typeface="Titillium Bd" charset="0"/>
                <a:cs typeface="Titillium Bd" charset="0"/>
              </a:rPr>
              <a:t>Aksi Pencegahan dan Pemberantasan </a:t>
            </a:r>
            <a:r>
              <a:rPr lang="en-US" sz="1800" b="1" smtClean="0">
                <a:latin typeface="Titillium Bd" charset="0"/>
                <a:ea typeface="Titillium Bd" charset="0"/>
                <a:cs typeface="Titillium Bd" charset="0"/>
              </a:rPr>
              <a:t>Korupsi</a:t>
            </a:r>
            <a:endParaRPr lang="en-US" sz="1400" b="1" u="sng" dirty="0">
              <a:latin typeface="Titillium Bd" charset="0"/>
              <a:ea typeface="Titillium Bd" charset="0"/>
              <a:cs typeface="Titillium Bd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197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758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34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438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923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932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159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065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559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</Words>
  <Application>Microsoft Office PowerPoint</Application>
  <PresentationFormat>Widescreen</PresentationFormat>
  <Paragraphs>3</Paragraphs>
  <Slides>39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8" baseType="lpstr">
      <vt:lpstr>Arial</vt:lpstr>
      <vt:lpstr>Baghdad</vt:lpstr>
      <vt:lpstr>Calibri</vt:lpstr>
      <vt:lpstr>Calibri Light</vt:lpstr>
      <vt:lpstr>Damascus</vt:lpstr>
      <vt:lpstr>Rockwell</vt:lpstr>
      <vt:lpstr>Stencil</vt:lpstr>
      <vt:lpstr>Titillium Bd</vt:lpstr>
      <vt:lpstr>Office Theme</vt:lpstr>
      <vt:lpstr>PERENCANAAN PENGADAAN BARANG/JASA PEMERINTAH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INPRES 1 TAHUN 2015: Percepatan Pelaksanaan PBJP</vt:lpstr>
      <vt:lpstr>INPRES 10 TAHUN 2016: Aksi Pencegahan dan Pemberantasan Korupsi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PERENCANAAN PENGADAAN BARANG/JASA PEMERINTAH </dc:title>
  <dc:creator>Giri Widyan</dc:creator>
  <cp:lastModifiedBy>Giri Widyan</cp:lastModifiedBy>
  <cp:revision>1</cp:revision>
  <dcterms:created xsi:type="dcterms:W3CDTF">2018-08-15T02:02:38Z</dcterms:created>
  <dcterms:modified xsi:type="dcterms:W3CDTF">2018-08-15T02:02:39Z</dcterms:modified>
</cp:coreProperties>
</file>